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3.xml" ContentType="application/vnd.openxmlformats-officedocument.presentationml.notesSlide+xml"/>
  <Override PartName="/ppt/ink/ink2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5.xml" ContentType="application/inkml+xml"/>
  <Override PartName="/ppt/notesSlides/notesSlide9.xml" ContentType="application/vnd.openxmlformats-officedocument.presentationml.notesSlide+xml"/>
  <Override PartName="/ppt/ink/ink26.xml" ContentType="application/inkml+xml"/>
  <Override PartName="/ppt/notesSlides/notesSlide10.xml" ContentType="application/vnd.openxmlformats-officedocument.presentationml.notesSlide+xml"/>
  <Override PartName="/ppt/ink/ink27.xml" ContentType="application/inkml+xml"/>
  <Override PartName="/ppt/notesSlides/notesSlide11.xml" ContentType="application/vnd.openxmlformats-officedocument.presentationml.notesSlide+xml"/>
  <Override PartName="/ppt/ink/ink28.xml" ContentType="application/inkml+xml"/>
  <Override PartName="/ppt/notesSlides/notesSlide12.xml" ContentType="application/vnd.openxmlformats-officedocument.presentationml.notesSlide+xml"/>
  <Override PartName="/ppt/ink/ink29.xml" ContentType="application/inkml+xml"/>
  <Override PartName="/ppt/notesSlides/notesSlide13.xml" ContentType="application/vnd.openxmlformats-officedocument.presentationml.notesSlide+xml"/>
  <Override PartName="/ppt/ink/ink30.xml" ContentType="application/inkml+xml"/>
  <Override PartName="/ppt/notesSlides/notesSlide14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5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8.xml" ContentType="application/inkml+xml"/>
  <Override PartName="/ppt/notesSlides/notesSlide18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19.xml" ContentType="application/vnd.openxmlformats-officedocument.presentationml.notesSlide+xml"/>
  <Override PartName="/ppt/ink/ink41.xml" ContentType="application/inkml+xml"/>
  <Override PartName="/ppt/notesSlides/notesSlide20.xml" ContentType="application/vnd.openxmlformats-officedocument.presentationml.notesSlide+xml"/>
  <Override PartName="/ppt/ink/ink42.xml" ContentType="application/inkml+xml"/>
  <Override PartName="/ppt/notesSlides/notesSlide21.xml" ContentType="application/vnd.openxmlformats-officedocument.presentationml.notesSlide+xml"/>
  <Override PartName="/ppt/ink/ink43.xml" ContentType="application/inkml+xml"/>
  <Override PartName="/ppt/notesSlides/notesSlide22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58"/>
  </p:notesMasterIdLst>
  <p:handoutMasterIdLst>
    <p:handoutMasterId r:id="rId59"/>
  </p:handoutMasterIdLst>
  <p:sldIdLst>
    <p:sldId id="327" r:id="rId2"/>
    <p:sldId id="581" r:id="rId3"/>
    <p:sldId id="583" r:id="rId4"/>
    <p:sldId id="332" r:id="rId5"/>
    <p:sldId id="580" r:id="rId6"/>
    <p:sldId id="337" r:id="rId7"/>
    <p:sldId id="339" r:id="rId8"/>
    <p:sldId id="340" r:id="rId9"/>
    <p:sldId id="342" r:id="rId10"/>
    <p:sldId id="344" r:id="rId11"/>
    <p:sldId id="346" r:id="rId12"/>
    <p:sldId id="347" r:id="rId13"/>
    <p:sldId id="348" r:id="rId14"/>
    <p:sldId id="349" r:id="rId15"/>
    <p:sldId id="351" r:id="rId16"/>
    <p:sldId id="350" r:id="rId17"/>
    <p:sldId id="356" r:id="rId18"/>
    <p:sldId id="358" r:id="rId19"/>
    <p:sldId id="355" r:id="rId20"/>
    <p:sldId id="363" r:id="rId21"/>
    <p:sldId id="365" r:id="rId22"/>
    <p:sldId id="366" r:id="rId23"/>
    <p:sldId id="602" r:id="rId24"/>
    <p:sldId id="604" r:id="rId25"/>
    <p:sldId id="605" r:id="rId26"/>
    <p:sldId id="606" r:id="rId27"/>
    <p:sldId id="607" r:id="rId28"/>
    <p:sldId id="608" r:id="rId29"/>
    <p:sldId id="609" r:id="rId30"/>
    <p:sldId id="610" r:id="rId31"/>
    <p:sldId id="611" r:id="rId32"/>
    <p:sldId id="367" r:id="rId33"/>
    <p:sldId id="368" r:id="rId34"/>
    <p:sldId id="369" r:id="rId35"/>
    <p:sldId id="370" r:id="rId36"/>
    <p:sldId id="371" r:id="rId37"/>
    <p:sldId id="375" r:id="rId38"/>
    <p:sldId id="376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603" r:id="rId48"/>
    <p:sldId id="612" r:id="rId49"/>
    <p:sldId id="613" r:id="rId50"/>
    <p:sldId id="614" r:id="rId51"/>
    <p:sldId id="615" r:id="rId52"/>
    <p:sldId id="616" r:id="rId53"/>
    <p:sldId id="617" r:id="rId54"/>
    <p:sldId id="625" r:id="rId55"/>
    <p:sldId id="626" r:id="rId56"/>
    <p:sldId id="628" r:id="rId5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2" autoAdjust="0"/>
    <p:restoredTop sz="94259" autoAdjust="0"/>
  </p:normalViewPr>
  <p:slideViewPr>
    <p:cSldViewPr>
      <p:cViewPr varScale="1">
        <p:scale>
          <a:sx n="64" d="100"/>
          <a:sy n="64" d="100"/>
        </p:scale>
        <p:origin x="75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101" y="3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7A1B71-0D57-45AB-A485-96B1122A21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DAEB-8DBC-4C8D-BF22-76B4267F8460}" type="datetimeFigureOut">
              <a:rPr lang="en-US" smtClean="0"/>
              <a:t>6/15/2024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06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0:42:35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21733 589 85 0,'0'-3'449'0,"0"2"-78"0,0-2-105 0,2-1-66 0,0 3-46 0,-2 0-29 0,1-1-22 0,-1 0-14 0,2 0-12 0,0 0-12 16,-2 1-10-16,1-1-9 0,-1 2-7 0,2-2-7 0,-1-1-5 16,-1 3-1-16,2 0-1 0,1-2 2 0,-3 2 2 0,0 0 5 15,0 0 4-15,0 0 4 0,0 0 4 0,0 0 2 0,0 0 4 16,0 0 0-16,0 0-1 0,0 0 1 0,0 0-1 0,0 0-3 0,0-2-1 15,0 1-2-15,-3 1-4 0,1-2-4 0,2 2-5 0,-3-1-5 16,2 0-6-16,-1 1-5 0,0-3-5 0,-1 3-4 0,0 0-4 16,0-2-3-16,-1 0-2 0,0 2-3 0,-1 0-1 0,1 0-2 15,-1 0-1-15,-2 0-1 0,2 2-3 0,-2 0 1 0,0-2-1 0,1 3 2 16,-2-2 0-16,2 0 0 0,-4 2-1 0,4 1 1 0,0 1 1 16,-3-3 0-16,2 3 1 0,1-3 1 0,-1 2 0 0,2 3 1 15,0-3 2-15,0 2 1 0,1 0 1 0,1-1 1 0,0 2 1 16,1 1 1-16,-1-1 2 0,3 0 0 0,3 0 2 0,-1-1 0 15,1-1-1-15,0 3 1 0,2-2-3 0,3-2-2 0,-2 3-1 0,2-1-2 16,2-1 0-16,1 0-1 0,-2 2-2 0,4-5 1 0,-1 3-1 16,0-3-1-16,2 3-1 0,-1-3 0 0,0 1-1 0,-1 0 0 15,2 0 2-15,-3-1 0 0,-1 2 1 0,0-1-1 0,-2-2 1 16,0 2-1-16,-1 2 0 0,-2-3 0 0,0 3-1 0,-1-3 1 0,-3 5 1 16,1-3 2-16,-2 1 1 0,-2 2 2 0,1-2 1 0,-3 4 3 15,1-4 2-15,-4 2 2 0,-1 1 3 0,0-1 5 0,-3 1 4 16,0-2 3-16,-2 4 5 0,1-3 2 0,-1 1 3 0,-4 1 2 0,2-2 3 15,-1-2 3-15,0 0 1 0,-1-1 3 0,3 1 0 0,-3-1 0 0,4-1-1 16,-3 0-1-16,2-1-2 0,-2-2-2 0,5 0-2 0,-3 0-5 16,3 0-6-16,1 0-14 0,-1 0-17 0,3 0-23 0,0-2-29 0,3 1-36 15,1-3-42-15,3 2-60 0,1-3-67 0,1 2-83 0,3-1-94 16,3-1-65-16,2 0-51 0,1 0-25 0</inkml:trace>
  <inkml:trace contextRef="#ctx0" brushRef="#br0" timeOffset="468.8209">22203 685 543 0,'-1'-7'592'16,"-3"0"-30"-16,1 2-45 0,0-1-114 0,0-1-146 0,-1 3-87 15,3 0-57-15,-1-1-32 0,1 0-19 0,-1 3-17 0,0-1-14 16,2 0-14-16,-1 2-12 0,-2-2-8 0,3 1-6 0,0 0-4 15,0 2-3-15,0 0-4 0,-1 0-1 0,1 0-1 0,-2 0-2 0,0 0 0 16,-1 0 2-16,0 2 3 0,-2 0 3 0,0 1 5 0,-1-1 3 16,-2 0 3-16,0 3 5 0,0 0 5 0,-2-2 3 0,1 3 2 15,-2 2 2-15,0-1 3 0,2 0-1 0,-2 0 2 0,0 4 0 16,1 1 0-16,1-3-3 0,-2 3-2 0,3-2-2 0,1 2-1 16,1-3-3-16,1 4-3 0,1-1-2 0,2 0-4 0,1-1-4 0,1-1-6 15,1-1-5-15,1-1-6 0,2 2-4 0,-1 0-4 0,4-5-3 16,-2 2-1-16,3-2-2 0,1-2-2 0,0-1-1 0,-1 0-1 15,5-4-1-15,-4-1 4 0,4 1 4 0,1-5 6 0,-1 0 9 0,3-1 7 16,-4-4 11-16,2 2 9 0,-1 0 11 0,-1-1 10 16,0-4 12-16,-2 3 12 0,-2-1 10 0,1-1 16 0,-3 3 13 0,1-1 13 15,-3-1 13-15,0 4 11 0,-1-3 10 0,-1 4 3 0,2 0 2 0,-4 1-1 16,1 1-6-16,-1-1-9 0,0 5-12 0,0-2-12 0,0 0-16 16,0 3-16-16,0-1-18 0,0 2-17 0,0 0-15 0,2 2-12 15,0-1-12-15,-2 3-5 0,1-2-5 0,1 2-4 0,-1 3-1 16,-1 0-2-16,2 1 0 0,0 2-4 0,-2-1-5 0,1 2-8 15,-1 1-9-15,3-1-10 0,-1 0-15 0,0 3-19 0,-1-3-23 0,3 2-23 16,-2 0-26-16,0-3-32 0,-1 0-32 0,3-3-44 0,-3 1-50 16,2-2-48-16,1-1-47 0,0 0-61 0,1-3-67 0,0-2-30 15</inkml:trace>
  <inkml:trace contextRef="#ctx0" brushRef="#br0" timeOffset="1002.8296">22439 643 14 0,'-2'-1'620'15,"0"-1"6"-15,1-3 2 0,-1 5-92 0,2 0-145 0,0 0-97 16,0 0-76-16,-1 0-50 0,1 3-39 0,-2-1-30 0,2 0-26 0,0 3-20 16,0-1-20-16,0 2-13 0,2 0-10 0,-2 1-5 15,1 1-4-15,-1 2-1 0,3 0 1 0,-1 2 0 0,0-2 1 0,-1 0 1 16,2 1-1-16,-1-2 0 0,0 1-1 0,0-1-3 0,1 0-2 16,1 1-4-16,-3-3-2 0,3 0-4 0,-1 1-3 0,0-4-2 15,-1 2-1-15,2-3 0 0,0 0 0 0,-3-1 1 0,4-2-1 16,-2 0 0-16,2 0 0 0,-2-2 3 0,2-3 3 0,-2 1 5 0,2-2 4 15,1 0 3-15,-2-1 6 0,1-1 3 0,0-2 3 0,-2-1 4 16,2-2 7-16,-2 3 8 0,2 2 11 0,-2-2 10 0,-2 2 8 16,3-2 8-16,-4 3 3 0,1 2 3 0,-1-2 0 0,2 1-1 15,-2 2-3-15,0 1-6 0,0 1-7 0,0 1-8 0,0 1-8 0,0 0-9 16,0 0-14-16,1 1-8 0,-1 1-10 0,2 1-7 0,0 4-7 16,-1 1-2-16,-1-1-1 0,4 3 1 0,-3-1 1 0,1 1 0 15,2 0-1-15,-1 1-5 0,0 2-9 0,1-1-9 0,0 2-12 0,1-4-9 16,0 2-9-16,3-1-8 0,-2-1-7 0,1 1-9 0,1-2-7 15,1-1-8-15,-1-3-11 0,0 0-8 0,1-2-10 0,0-2-3 0,1-1-1 16,1-2 2-16,0-1 7 0,0-2 5 0,2-2 6 0,-2-2 8 16,0-3 10-16,0 1 8 0,-1-3 9 0,-2 0 13 0,2-3 14 15,-3-2 22-15,-1 0 24 0,-1 0 25 0,-2-2 25 0,1-3 22 16,-3 4 22-16,2-1 19 0,-2-1 18 0,-1 0 13 0,-1 3 14 0,-2 0 11 16,2-1 12-16,-1 3 6 0,0 3 4 0,-1 0-1 0,1 2-6 15,1 1-12-15,-1 2-15 0,2 1-20 0,-1 3-18 0,1 1-19 16,-2-1-16-16,2 4-15 0,0 1-15 0,0 1-13 0,2 4-11 0,-2 1-11 15,1 0-9-15,1 4-6 0,-1 2-4 0,1 2 0 16,1 1 2-16,-1 1 3 0,1 2 4 0,1 1 3 0,-2 3 0 0,0-1-4 16,-1-1-9-16,2 4-10 0,-1-4-12 0,0 2-15 0,-1-1-16 15,-1 1-17-15,0-1-18 0,0-1-20 0,0-1-20 0,0-3-23 0,0 1-27 16,-1-3-35-16,-1 2-42 0,0-3-47 0,2-3-45 0,0 1-65 0,0-4-71 16,0 0-38-16,0-4-20 0</inkml:trace>
  <inkml:trace contextRef="#ctx0" brushRef="#br0" timeOffset="1718.7242">22759 649 525 0,'-5'-4'623'0,"1"1"3"0,1 1-95 0,1-3-143 15,1 5-100-15,1-2-81 0,0 2-51 0,0 0-37 0,1 0-29 16,3 0-25-16,0 2-25 0,2-2-20 0,1 3-19 0,2-1-17 0,4 0-13 16,-2-1-8-16,3 1-10 0,2 0-8 0,1 0-10 0,-1-2-12 15,5 2-9-15,-4-2-12 0,5 0-7 0,-1-2-7 0,-2 1-2 16,1 0 0-16,1-3 5 0,-4 1 6 0,2 1 8 0,-2-1 9 0,-1-1 18 15,-3 1 23-15,1 1 27 0,-3-1 30 0,-2-1 29 0,-2 1 28 16,-2 1 22-16,-2 1 18 0,0-2 15 0,-3 2 9 0,0-2 8 16,-1 3 3-16,-3 0 0 0,0-3-2 0,0 3-8 0,-1 0-14 15,-2 3-15-15,1-3-16 0,-2 3-20 0,-2-1-17 0,1 3-15 16,-1 0-11-16,4 1-10 0,-3 0-8 0,-1 1-6 0,2 0-3 0,1 1-1 16,-2 1-2-16,5 2 0 0,-1-1-2 0,0 3-2 0,0-1-2 15,2 0-5-15,1-2-4 0,2 2-4 0,0-3-4 0,0 4-5 16,3-1-3-16,1 0-2 0,0-2-1 0,0-3-1 0,1 2-1 15,-1-2 1-15,2-2 1 0,1 1 4 0,-1-2 5 0,1-1 5 16,-1-3 7-16,1 0 6 0,-2 0 5 0,3-3 7 0,-3 0 7 0,2-4 6 16,0 4 4-16,0-5 5 0,-3 1 5 0,1-1 6 0,0-1 6 15,-2-1 2-15,0 0 4 0,-2-2 4 0,-1 2 1 0,0 0-1 16,0-1 1-16,-1 3-2 0,-2-4-1 0,2 5-5 0,-3-2-1 0,1 0-5 16,2 2-5-16,-1 0-10 0,0 3-11 0,-1-2-15 15,3 3-17-15,-1 0-18 0,1 0-16 0,0 2-12 0,1-1-10 0,1 2-6 16,1-1-6-16,0 1-7 0,4 0-6 0,2 0-5 0,-3 0-5 15,5 0-1-15,3 0 2 0,-1 0 5 0,3 0 9 0,-2 0 12 16,3 0 12-16,1 0 9 0,-1-1 6 0,-1 1 8 0,3-2 5 0,-2 0 7 16,-1 1 9-16,2-1 15 0,-6 0 16 0,4-1 19 0,-5-1 21 15,1 1 21-15,-3 1 21 0,0-1 22 0,-2-1 19 0,-2 1 17 16,-2 0 14-16,-1 0 9 0,0-1 10 0,-2 4 4 0,-2-3 2 0,0 3-5 16,-1-3-8-16,-2 1-12 0,-2 0-13 0,-1 2-17 0,-1-1-18 15,-1 1-19-15,1 0-18 0,-4 1-16 0,1 1-13 0,0 0-12 16,-2 1-10-16,1 0-6 0,1 1-9 0,3 2-5 0,0 1-5 15,-1-2-11-15,3 2-10 0,2 0-13 0,2 0-14 0,2 1-12 16,1-1-14-16,1 2-13 0,6-1-14 0,-1 2-14 0,5 0-17 0,0-1-11 16,5-1-12-16,0 1-6 0,3-1-4 0,-2-1 0 0,4 1 5 15,1-2 8-15,-1 2 12 0,-3 1 12 0,3-4 12 0,-5 0 15 16,-1 2 18-16,0-4 24 0,-3 4 25 0,-4-5 26 0,0 3 28 0,-3-2 21 16,-2-2 19-16,-3 2 15 0,-1 0 11 0,-4-1 9 0,-2-1 7 15,-2 0 4-15,-4 3 5 0,0-3 1 0,-4 1-3 0,1-2-6 16,-4 3-8-16,0 0-11 0,0-2-14 0,1-1-11 0,-1 1-11 15,4 1-14-15,0-2-15 0,2 1-22 0,3 1-22 0,-2-2-28 16,5 0-33-16,3 0-41 0,1-2-41 0,-1 1-62 0,5 1-71 0,5-3-83 16,-1-1-90-16,5 1-58 0,0-4-46 0,3 2-19 0</inkml:trace>
  <inkml:trace contextRef="#ctx0" brushRef="#br0" timeOffset="2068.6134">23700 432 40 0,'-4'-14'640'0,"-1"2"14"15,0 0 12-15,0 2-83 0,-2 1-132 0,1 0-97 0,-1 1-76 16,2 2-52-16,0 0-40 0,2 2-33 0,-2 2-27 0,2-3-24 16,-1 5-21-16,1 5-18 0,-1-3-18 0,1 4-15 0,-1 1-13 15,1 4-10-15,2 1-8 0,-1 3-4 0,0 2 0 0,1 0 1 0,-1 2 3 16,2 4 1-16,0 1 0 0,0 0-1 0,0 0-2 0,0 3-2 16,0-1-3-16,-1 1-2 0,1 0-2 0,-2-2-3 0,0 3-3 15,2-4 0-15,-1 1-1 0,-1-2 1 0,2 1 2 0,-2-4 1 0,2-2 1 16,-2 0 2-16,0-1 2 0,2-2 2 0,0-4 3 0,0-1 5 0,0 0 5 15,0-3-1-15,0-2 0 0,4-3-7 0,-2-1-6 0,1-2-4 16,1-1-5-16,0-3-1 0,3-5-1 0,3 0-2 0,-1-1 0 0,-1-3-2 16,1 1 0-16,5-4 0 0,-2 0 0 0,1 0 7 0,-1 1 12 15,1-2 17-15,-3 1 22 0,2 2 19 0,-4 0 19 0,2 2 14 16,-2 1 11-16,-1 2 6 0,-2-2 4 0,1 4-2 0,-2 1-4 16,0 3-6-16,-3 0-9 0,2 1-8 0,-1 1-9 0,1 1-14 15,-1 2-14-15,-1 1-15 0,3 1-15 0,-4 1-12 0,1 2-11 0,2 2-13 16,-1 0-14-16,-1 4-17 0,-1-3-19 0,2 6-19 0,-1-4-22 15,-1 4-34-15,0 0-39 0,0 2-47 0,0 0-52 0,0-1-92 0,0-1-114 16,0 2-88-16,0 0-77 0,0-5-34 0,0 0-12 0</inkml:trace>
  <inkml:trace contextRef="#ctx0" brushRef="#br0" timeOffset="2264.3928">24036 785 231 0,'-4'-2'720'0,"-2"0"5"0,1 1 0 0,2-1 0 16,-1 2-124-16,3-1-185 0,-1 1-131 0,2 0-107 0,0 0-59 16,0 0-38-16,0 0-25 0,0 0-19 0,0 1-19 0,0 1-17 15,2 1-14-15,-1-1-13 0,-1 3-13 0,2-3-12 0,0-1-16 16,-2 3-14-16,1-1-18 0,-1-1-21 0,2 1-32 0,-1 0-36 0,-1-3-51 16,0 0-60-16,0 0-103 0,0 0-129 0,0 0-73 0,4-1-47 15,-2-3-15-15,0 2-2 0</inkml:trace>
  <inkml:trace contextRef="#ctx0" brushRef="#br0" timeOffset="3168.892">24321 589 601 0,'-6'-6'731'0,"1"0"8"0,0 1 3 16,-1-2-2-16,3 2-140 0,0 0-210 0,1 2-127 15,1-1-87-15,-1 0-49 0,2 3-31 0,0 1-23 0,0 0-20 0,3 0-19 16,0 1-21-16,1 3-16 0,1 1-13 0,0 0-8 0,0 4-6 16,2-2-4-16,-3 4-1 0,4 0 5 0,-2 4 6 0,1 2 8 15,-2-2 4-15,-1 3 3 0,0-1 1 0,0 6 2 0,-1-4-2 0,-1 0 1 16,-1 2 0-16,3-1 2 0,-4 1 1 0,1-2 1 0,1-1 2 16,-2-1 1-16,1 0 1 0,-1-3 3 0,2 0 7 0,0-4 5 0,-1 1 10 15,2-4 7-15,-1 0 4 0,1-2 2 0,1-5 1 0,1 0 0 0,2-2 2 16,-1-5 3-16,5-1 1 0,0-4 1 0,0-1 2 0,3-3-2 15,2-1-3-15,0-7-6 0,0 0-8 0,1 0-6 0,-1-3-6 16,3-1-3-16,-2 0-3 0,-2-4-5 0,2 6-6 0,-3-3-7 16,-2 1-7-16,0 0-10 0,-1 2-9 0,-2 2-13 0,-1 2-15 0,-1 3-16 15,-2-1-19-15,0 5-15 0,-2 2-16 0,-2 3-11 0,2 2-10 16,-3 3-8-16,-3 3-10 0,2 4-14 0,-4 1-15 0,2 4-13 16,-4 2-13-16,2 3-13 0,-3 2-11 0,1 2-6 0,0 3-3 0,-1-1 4 15,2 2 9-15,-2 1 7 0,4 0 8 0,0-1 12 0,1-2 12 16,2 5 20-16,1-6 24 0,1 1 31 0,1-1 33 0,-1 1 38 15,3-4 38-15,0 1 39 0,0-5 38 0,2 0 29 0,-2-2 26 0,3 0 22 16,-2-1 20-16,-1-2 15 0,2-1 13 0,1-3 5 0,-1 1 0 16,1-2-5-16,-1-2-11 0,2 1-12 0,0-3-13 0,-2 0-18 15,2-2-17-15,1-1-19 0,-1 2-16 0,2-1-20 0,1-3-23 16,-2 1-18-16,1 2-17 0,2-3-14 0,-2-1-11 0,0 1-9 16,-1 0-6-16,0 2-5 0,-1-2-3 0,0 0-2 0,0 1-1 0,-3 1 0 15,0 0 2-15,-4-1 3 0,2 4 4 0,-3-3 6 0,0 1 8 16,-1 3 9-16,-2-1 12 0,-1 1 10 0,-2 3 11 0,-2 0 7 15,0 0 10-15,-1 3 6 0,-4 0 6 0,2 1 5 0,0 1 4 0,-3 0 3 16,1 2 4-16,-1-2 1 0,1 3 1 0,-1 1-3 16,5 0-2-16,-3 1-6 0,2 0-5 0,0 3-4 0,4-2-4 0,-1 1-4 15,2-1-5-15,1 2-3 0,2-1-3 0,2 1-4 0,2-1-5 16,2 0-3-16,1-1-6 0,3-1-6 0,0 0-8 0,5 0-7 16,-4 2-7-16,4-4-10 0,4 1-10 0,-2-4-11 0,2 0-12 0,2 0-15 15,-3-4-18-15,3 0-19 0,-2-2-19 0,4 0-21 0,-3-4-22 16,2 0-16-16,0-2-12 0,-1 0-11 0,-1-3-13 0,0-3-11 15,-2 4-13-15,2-3-2 0,-6-2 5 0,2-1 23 0,-2 0 35 0,-3 0 39 16,2 0 47-16,-5 0 50 0,1 0 51 0,-2 0 48 0,-4 2 46 16,4-1 41-16,-4 2 39 0,-1 1 39 0,-1 0 39 0,-4 0 23 15,4 1 15-15,-3 4-2 0,1 0-13 0,0 0-23 0,0 1-26 16,0 0-28-16,1 4-28 0,0-2-27 0,1 3-27 0,1 0-23 16,-2 0-22-16,2 3-19 0,0-2-17 0,2 4-15 0,-1 0-11 0,1 1-10 15,1 0-8-15,0 0-4 0,2 4-4 0,0 0-3 0,0-1-1 16,2 3-3-16,-2-2 1 0,2 0-3 0,-1 1-1 0,-1 2-1 15,1 1-1-15,-1-2 0 0,-1-1 3 0,1 3 4 0,-1-3 4 0,-1 2 7 16,-2-1 6-16,-1 0 10 0,0-4 11 0,0 1 12 0,0-2 13 16,-1 0 15-16,1 0 15 0,-3-4 14 0,1 1 9 0,0-1 10 15,-1-3 5-15,0 0 5 0,1-2 3 0,1 0 0 0,-3-4-2 0,3 1-6 16,-1-2-8-16,2-2-17 0,2-1-19 0,-1-2-24 16,3 0-30-16,0-5-26 0,3 3-27 0,-1-1-24 0,3-2-25 0,1 1-27 15,1 0-28-15,3-1-34 0,-2 3-37 0,1-3-53 0,0 3-60 16,1 1-67-16,-2-1-71 0,0 3-47 0,2 3-37 0,-2 1-11 15</inkml:trace>
  <inkml:trace contextRef="#ctx0" brushRef="#br0" timeOffset="4036.0774">25383 635 409 0,'-1'0'717'0,"-1"-2"24"0,0-1-20 0,-1 1-42 0,3 1-105 16,-1 0-133-16,1-2-87 0,-2 1-67 0,2 0-49 0,0 2-39 15,0 0-37-15,0 0-36 0,0 0-31 0,0 0-31 0,2 2-27 16,-1 0-26-16,2 2-19 0,-1 0-13 0,0 3-8 0,1-2-5 16,-1 4-2-16,-1-1 0 0,2 2 1 0,0 1 2 0,-1 2 3 15,-2-1 2-15,1 0 1 0,-1 2 0 0,0-1 0 0,-1-2-2 0,1 4-2 16,-2-3 0-16,-1-2-1 0,3 0 3 0,-1 1 4 0,-1-4 7 16,2 0 7-16,-1-1 8 0,1-2 7 0,0 1 9 0,0-4 1 15,0-1 2-15,0 0 0 0,0-1-1 0,1-4 2 0,2 1 0 16,2-2 0-16,-1-3-1 0,1 0-4 0,2-3-4 0,-1-1-5 0,3 1-4 15,-1-5-2-15,0 3-4 0,3-1 0 0,-1-2 3 0,-2 5 1 16,1-5 1-16,1 5 1 0,-2 0 1 0,0 0-1 0,1 2 0 16,-4 1-2-16,1-1-5 0,-1 4-5 0,0-1-3 0,0 5-4 15,-1-1-1-15,-3 1 0 0,3 4-2 0,-3 0 1 0,1 1-1 16,-1 3 0-16,1 1-1 0,0 3 0 0,-2-1 1 0,0 3 1 0,0-1 5 16,-2 2 6-16,0 1 4 0,1 3 4 0,-1-2 0 0,1 0 0 15,-3 1 1-15,3-1 0 0,-2 2 1 0,2-2-1 0,-3 0 0 0,4 0 2 16,-1-2 2-16,1 0 1 0,0-1 3 0,0-2 1 0,0-1 5 0,0-2 1 15,1-1 3-15,3-1 2 0,0-4 2 0,-1-1 3 0,2-1 0 16,1-4 3-16,1-2 1 0,2-3 0 0,2 0 2 0,0-2 0 16,2-3-4-16,-2 0 0 0,4-1-1 0,-2-1-2 0,0 1 0 0,3-2 0 15,-3 1 2-15,1 0 1 0,-2 0 0 0,1 0 1 16,-2 1 0-16,-1 2-1 0,0 2-3 0,-2 1-2 0,1 1-6 0,-5 1-6 16,4 0-9-16,-3 2-5 0,-1 4-5 0,0-1-5 0,-1 3-3 15,-1 1-3-15,1 1-3 0,-2 1-2 0,-1 3-1 0,2-2 0 16,-2 4 0-16,0 3 3 0,-2-3 3 0,2 5 6 0,-1-2 7 0,-2 2 3 15,1 0 4-15,0 1-1 0,1 1 2 0,-3 0-3 0,1-1-4 16,2 1-4-16,-1-2-5 0,0 1-7 0,2-1-5 0,0 0-4 16,0-2-3-16,0 0-2 0,2-3-1 0,0 1-3 0,1-2 0 15,2-2-2-15,-2 1-2 0,2-4-1 0,2-1-1 0,1 0 0 16,2-3 5-16,2 0 4 0,1-4 9 0,0 1 4 0,3-2 4 0,0-1 2 16,-1-1 5-16,4-3 1 0,-3 1 3 0,1-1 2 0,-1-2 4 15,1 0 7-15,0 0 3 0,-2-2 4 0,0-3 2 0,-2 5 3 16,0-1 2-16,-3-3 4 0,1 1 5 0,-5 3 5 0,2-2 6 0,0 4 3 15,-5-1 4-15,0 1 0 0,-1 1 0 0,-2 3-2 16,0 0 0-16,-3 3-3 0,-2 1-1 0,-1 1-3 0,-2 3-4 0,0 1-5 16,0 0-7-16,-5 3-7 0,0 1-5 0,0 0-7 0,0 4-4 15,-1 1-1-15,-1-1-2 0,4 3 0 0,-1 1-1 0,-1 0-1 0,1-1-2 16,2 1-4-16,2 2-8 0,-1-1-6 0,2 1-8 0,2-1-4 16,1-1-6-16,0 0-3 0,3-1-3 0,1-1-4 0,1 3-1 15,1-5-1-15,1 1 0 0,0-1 3 0,1-3 3 0,2 0 8 16,2-2 9-16,-4 0 9 0,4 0 7 0,1-3 9 0,0 0 8 15,-1 0 5-15,0-3 4 0,1 0 4 0,0 2 6 0,-1-4 5 0,2 2 6 16,-1-2 8-16,-1 0 6 0,-1 1 6 0,-1-1 6 0,2 0 3 16,-4 3 4-16,1-1-1 0,-1-1 0 0,-1 1-4 0,-2 1-6 0,3 1-4 15,-3 1-4-15,1 0-6 0,-1 1-6 0,1 1-6 16,1 1-9-16,-2 1-7 0,3-1-8 0,-3 1-4 0,2 1-4 0,1 0-6 16,-1 2-9-16,2-2-13 0,-1 3-18 0,2-1-25 0,1 2-29 15,-1 0-43-15,1 0-51 0,-3 0-87 0,6-2-105 0,-2 1-106 16,-2 1-106-16,1-3-54 0,2 0-32 0,-3 0-12 0</inkml:trace>
  <inkml:trace contextRef="#ctx0" brushRef="#br0" timeOffset="4801.822">27022 616 40 0,'2'-10'736'15,"-2"-1"-16"-15,0 1-10 0,0-1-6 0,-2 2-117 0,2-3-172 0,-1 3-105 16,-1 0-73-16,1 2-41 0,-3-1-26 0,3 1-23 0,-2 1-20 16,-1 1-21-16,0 2-24 0,-2 1-19 0,-1-2-19 0,1 4-17 15,-2 0-16-15,-5 2-13 0,2 1-10 0,-3 1-5 0,3 1-4 16,-2-1 1-16,-2 5 1 0,0-1 2 0,0 2 1 0,2 0 3 15,-1 0 2-15,1 2 1 0,1 0-1 0,0 0 0 0,3 0-1 0,-1 1-3 16,4 1-2-16,0-2-2 0,1 0-3 0,2 1-4 0,3-2-3 16,0 1-4-16,1-2-3 0,2 2-2 0,2-5-4 0,3-1-4 0,1 1-5 15,1-3 0-15,0 1-1 0,4-4 1 0,-3 0 4 0,2-1 3 16,1-1 5-16,-1-2 5 0,0-1 8 0,0-1 6 0,3-1 5 16,-3 1 7-16,1-2 9 0,-3-3 13 0,-1 3 13 0,0-2 13 15,-2 1 14-15,-1 2 8 0,-1 0 7 0,2 0 1 0,-5 1-2 16,0 0-2-16,-1 3-7 0,-1-1-7 0,1 2-7 0,-2 1-8 15,0 0-5-15,0 0-10 0,-2 1-8 0,2 2-11 0,-3-1-11 0,2 5-7 16,-1-3-4-16,0 3-1 0,1 0-1 0,-2 3 0 0,-2 0 6 16,4 0 2-16,1-1 4 0,-2 1 1 0,2-1-1 0,0 1-4 15,2 0-6-15,-1-2-5 0,4 1-4 0,-2-2-3 0,2-2-4 0,-1 0-2 16,1-2-4-16,3 1-1 0,1-1-1 0,-1-3-2 16,4-2 1-16,-2-1 2 0,2 0 5 0,1-4 7 0,-1 2 7 0,1-2 6 15,1-5 6-15,0 2 4 0,-2-2 3 0,1-1 0 0,-1-3 1 16,-2 0 0-16,-2 0-1 0,0-2 1 0,-3-2 1 0,1-1-2 15,-4 2 1-15,-1-3-1 0,-2 2 2 0,-2-3 1 0,-3 4 1 16,-1 0 2-16,-2-1 2 0,-4-1 2 0,-1 6 7 0,-3 0 5 0,-3 2 5 16,-2 1 6-16,0 2 2 0,0 0 2 0,-5 7 0 0,0 0 0 15,0 3-4-15,1 3-2 0,-4 0-2 0,1 4-2 0,2 3-2 0,-1 0-3 16,0 5-2-16,3 1-4 0,-1 1-4 0,0 7-4 0,3-2-1 16,1 4-3-16,1 1-3 0,2 1 0 0,0 2-3 0,6 4 1 0,1-3 0 15,-1 4 2-15,7-3 2 0,1 3 2 0,3-2 1 0,2 0 2 16,4-2 0-16,2-2 1 0,4 3 0 0,0-6 1 0,2-1 1 0,3 1 2 15,1-8 2-15,3 0 1 0,0-3-1 0,3-1 0 0,0-4-4 0,2-2-3 16,3-4-8-16,-3-4-1 0,4 0-4 0,1-4-2 0,1-2-2 0,0-5 1 16,1-1-2-16,-1-1 3 0,0-5 2 0,2-2 2 0,-3 0 3 15,1-5 2-15,-4 0 3 0,1-4 5 0,-2 1 9 0,-4-3 10 16,0-1 11-16,-4 1 8 0,-3-2 7 0,-1 2 5 0,-5 0 0 0,-5-1-2 16,-3 4-5-16,-3-1-4 0,-4 2-4 0,-3 1-7 0,-7 4-6 15,0 1-22-15,-2 2-28 0,-5 2-44 0,-1 4-54 0,-2 1-73 16,1 2-87-16,-3 5-137 0,1 2-160 0,-1 3-84 0,4 3-48 15,-2 1-26-15,2 4-13 0,1 0-8 0</inkml:trace>
  <inkml:trace contextRef="#ctx0" brushRef="#br0" timeOffset="5702.1182">27563 485 84 0,'-2'-2'592'0,"1"-3"-10"0,-3 3-15 0,3-1-106 0,-1-1-157 16,1 1-88-16,-4 0-57 0,4 0-32 0,-1 2-19 15,1-2-16-15,-3 0-12 0,3 3-17 0,-1 0-18 0,1 0-14 0,1 0-16 16,-2 0-9-16,-1 0-8 0,1 0-5 0,0 3-3 0,-1 0-1 16,-3-1 1-16,3 3 1 0,-2-1 1 0,0 3 1 0,-1-1 2 15,0 3 2-15,-3-2 2 0,2 4 3 0,1-1 3 0,-1 1-1 0,0 1 2 16,0 0-1-16,2 0 0 0,1-1-1 0,0 3 0 0,1-3-3 16,2 4-3-16,1-3-3 0,0 0-2 0,1-1-3 0,1 0-2 15,1-2-2-15,0-1-1 0,4 0 0 0,-1 1 0 0,2-5 1 0,-2-1-1 16,2 0 2-16,0-1 0 0,3-2 3 0,-2-2 3 0,3-1 10 15,-2-1 8-15,2-3 9 0,-3-2 11 0,2 2 9 0,-1-4 10 16,2 1 10-16,-2 0 12 0,-2-4 15 0,-2 2 13 0,2-3 15 16,-2 4 13-16,1-1 14 0,-4 1 11 0,0-1 4 0,-1 0 1 15,-1 0-3-15,-1 4-5 0,0-1-9 0,0 1-7 0,0 2-12 16,0 0-15-16,0 2-17 0,0 1-21 0,0 1-20 0,0-3-23 0,0 5-18 16,0 0-17-16,0 0-11 0,0 5-5 0,0-2-7 0,0 5-3 15,0 1-3-15,0 1-6 0,2 1-3 0,0 6-4 0,-2 0-1 16,2 3 1-16,0-2-2 0,-2 9 1 0,0-4-2 0,0 5-2 0,0 1-5 15,0 2-4-15,-2 1-4 0,0 0-1 0,2 1 3 0,-4 4 4 0,3-6 4 16,-3 6 5-16,1-1 7 0,2 0 4 0,-4-1 7 0,0 0 7 16,2 0 6-16,-3 1 3 0,1-3 7 0,0 1 5 0,-1-4 2 0,-1 1 4 15,-2-1 1-15,3-5 2 0,-1 0 3 0,-1 0 2 0,1-6 10 0,0-1 11 16,-1-3 14-16,0 0 14 0,1-4 9 0,0-2 8 0,-1-3 4 0,0-3 4 16,-2-2 2-16,1-2 3 0,1-6-1 0,0 1 0 0,-1-6-4 15,1 0-4-15,2-5-17 0,-3-3-19 0,4-1-27 0,2-5-27 0,-1-2-28 16,3-2-24-16,2-5-26 0,3-1-22 0,2-3-28 0,5 1-29 0,2-6-30 15,2 3-32-15,3-5-33 0,4 0-33 0,1 5-40 0,4-3-42 16,2 6-53-16,-4-1-58 0,6 3-49 0,-3 3-44 0,-1 5-16 16</inkml:trace>
  <inkml:trace contextRef="#ctx0" brushRef="#br0" timeOffset="6703.019">27948 577 399 0,'-3'-5'620'0,"-3"-2"8"0,3 2-72 0,0 0-109 0,0 1-98 0,-1-1-90 15,1 0-58-15,2 2-42 0,1 0-31 0,-2-1-22 0,2 4-25 16,0 0-24-16,0 0-20 0,0 0-18 0,2 0-12 0,-2 3-10 16,1-1-8-16,2 1-2 0,-1 2-3 0,1-1-1 0,1 1 0 15,0 2 1-15,1 0 0 0,-1-1 1 0,1-1 1 0,2 3-2 16,-1-2-2-16,2 2-5 0,-2-5-3 0,1 4-4 0,1-1-4 0,-2-1-3 15,1 0-2-15,2-3-2 0,-1 0 0 0,0-1 0 0,1 1 3 16,-3-2 3-16,1-2 4 0,1-1 4 0,1 1 5 0,-4-5 6 16,-1 1 6-16,1-1 6 0,0 1 7 0,-1-2 10 0,-2 1 5 15,0-2 5-15,-2 0 5 0,-2-2 6 0,0 3 2 0,-2-2 3 0,1 0 3 16,0 2 1-16,-4 1 0 0,2 1-1 0,-3-2 0 0,-1 2-3 16,3 3-5-16,-2-2-6 0,-1 3-4 0,1-1-5 0,-4 3-6 15,4 1-4-15,-2 1-3 0,2 3-4 0,-1-1-2 0,-1 3-1 16,2 1 0-16,1 2-1 0,-1 1 1 0,2 2 0 0,2 1-1 0,-1-1 5 15,1 4-1-15,3-2 1 0,1 1 2 0,1 1-1 0,1-1 0 16,1-1-1-16,2 2-2 0,3 0-2 0,-2-2 0 0,1-1-2 16,1-2-2-16,2-1-1 0,2-1 0 0,-3-1-1 0,3-1-1 15,0-2-1-15,1-4 0 0,1 3-2 0,0-5 1 0,3-5 1 0,0 3 3 16,-1-4 3-16,3-2 2 0,-3-1 3 0,5-1 2 0,-5-2 3 16,3 0 1-16,-2-4 2 0,-3 2 2 0,3-4 4 0,-4 4 7 15,3-2 7-15,-3-1 9 0,-4 0 10 0,4 3 9 0,-5-1 12 0,0 0 9 16,-2 1 9-16,2 2 5 0,-4 2 4 0,0 1-1 0,-1 1 0 15,-1 1-5-15,1 0-6 0,-2 3-12 0,-1 2-14 0,2-2-11 16,0 3-15-16,-2 1-14 0,0 0-13 0,0 1-13 0,0 3-10 16,0 1-5-16,0 0-5 0,0 2-1 0,0 2 0 0,0 2 3 15,0 1 5-15,0 0 5 0,0 2 7 0,-2 0 5 0,2 0 4 0,-2 2 2 16,2-1 2-16,0 1-1 0,0-2 2 0,0 0-3 0,0-1 0 16,0 1-1-16,0-1 0 0,0-3 0 0,0-3 2 0,0 0 1 15,0 0 1-15,0 0 2 0,2-4 2 0,0 0-1 0,2-2-3 16,-3 0-3-16,4-2-2 0,2 0-3 0,-2-5-2 0,3 3-1 0,1-3-2 15,-1-2-5-15,3-1-9 0,1-1-4 0,0-2-8 0,1-2-3 16,0-1-3-16,-1 0-1 0,2 1 3 0,-2-2 3 0,1 1 4 16,-2 0 2-16,0 0 2 0,2 3 2 0,-5-2 5 0,0 5 5 15,1-3 5-15,-4 4 5 0,-1 0 5 0,1 2 0 0,-1 2-1 16,-1 1-1-16,-2 0 0 0,4 3-1 0,-5 0 1 0,0 0 0 0,1 3 0 16,-1 1-2-16,2 1 0 0,-2 1 0 0,0 0-1 0,0 1 2 15,0 3 0-15,0 0 3 0,0-1 2 0,0 1 3 0,0-1 2 0,0 1 0 16,1 0-1-16,-1 0 1 0,2 0 0 0,-2-3 2 15,2 0 2-15,-2 0 1 0,1-2 4 0,-1 0 3 0,2-1 5 0,0-1 3 16,-2-1 5-16,1-1 2 0,-1-1-2 0,2 0 1 0,-1-1 0 16,3-1-3-16,-3-1 1 0,1-1-6 0,1-1-7 0,1 0-10 15,-1-2-13-15,1 0-10 0,-1 0-13 0,-1-1-11 0,1-1-11 0,-2 0-7 16,1 1-5-16,0-1-4 0,-2 0-3 0,0 2-1 0,0 0-4 16,0 0 1-16,-4 0 2 0,3 0 3 0,-2 3 7 0,-1-3 5 15,1 5 6-15,-4-1 6 0,2 0 5 0,-2 2 3 0,-1-1 6 16,0 2 2-16,-1 0 3 0,-2 2 3 0,1-1 3 0,-2 0 5 15,1 3 4-15,-3-1 5 0,1 0 5 0,-1 1 6 0,-1 2 3 0,3-1 5 16,-2 1 4-16,1 0 3 0,0 1 7 0,1 1 2 16,-1-1 4-16,2 2 3 0,1 0 2 0,0-1 0 0,0 5 1 0,2-2-2 15,0 1-1-15,0-1-1 0,4 3-2 0,0-3-1 0,1 4-3 16,1-2 0-16,1 1-4 0,2-1-2 0,1 0-2 0,1 0 0 0,2 1-1 16,2-2 1-16,2 0-1 0,2-2 1 0,0 0-3 0,3-1-2 15,2-1-2-15,1-1-10 0,2 0-9 0,0-4-15 0,3 1-15 16,0-3-17-16,1-1-19 0,2-1-22 0,0-1-24 0,2 0-26 15,0-5-28-15,0 1-36 0,0-4-40 0,-3 2-59 0,3-4-68 0,-1-1-83 16,0-2-88-16,0-2-46 0,-2-1-19 0,-2-1-3 0</inkml:trace>
  <inkml:trace contextRef="#ctx0" brushRef="#br0" timeOffset="6952.6339">29069 398 374 0,'0'-5'451'0,"-2"0"-63"0,2 2-73 0,0-1-55 0,0 1-43 0,0 3-26 16,0-3-19-16,0 3-15 0,0 0-13 0,0 0-14 0,0 0-16 15,0 0-10-15,0 0-13 0,0 0-11 0,0 0-9 0,0 0-8 0,0 0-5 16,0 0 0-16,0 0-2 0,0 1 0 0,0-1 1 0,-2 2 1 16,0-2 1-16,2 0 2 0,0 3 2 0,0 0 2 0,0-2 4 15,0 2 3-15,0 0 0 0,0 0 1 0,0 1 0 0,0 0 0 16,0 2-1-16,0 1-1 0,0-2-1 0,0 2-4 0,0 2-3 16,-1 0-4-16,1-1-5 0,-2 3-5 0,0 2-5 0,2 0-2 0,-1-2-4 15,1 1-3-15,-2 1-3 0,1 0-4 0,-1 3-5 0,0-3-7 16,1 2-10-16,-1-2-15 0,0 2-15 0,1 0-18 0,-2-1-18 15,3-2-22-15,-2 2-25 0,0-2-29 0,1-1-32 0,1 2-40 16,-3-2-43-16,2-2-57 0,1-3-66 0,0 1-79 0,1-3-89 0,2-1-54 16,-2-1-35-16,-1-2-10 0</inkml:trace>
  <inkml:trace contextRef="#ctx0" brushRef="#br0" timeOffset="7301.1488">29234 448 555 0,'1'-9'688'0,"1"2"8"0,0 1 3 0,-1 0-102 0,1 1-153 15,-2 0-98-15,0 0-74 0,0 2-49 0,0 2-40 0,0 1-32 16,0 0-30-16,0 0-26 0,0 1-28 0,-2 2-24 0,1 2-23 16,-1 0-17-16,0 2-17 0,-1-1-9 0,-2 5-10 0,0 0-5 0,-2-1-6 15,-1 3-2-15,-2 2 0 0,1-2-2 0,-4 0 1 0,2 1-2 16,-1 2-4-16,-1-2-1 0,-3 0-1 0,3-3-2 0,2 1 3 16,-3-4 4-16,3 3 6 0,0-2 8 0,2-1 7 0,0-1 6 15,1-3 5-15,3 1 2 0,1-3 2 0,1 0-2 0,2-1 0 0,1-1-2 16,0 0-1-16,1-1-2 0,2-1-2 0,1 0 1 0,3-3-2 15,1 3 2-15,-1-3-1 0,1 0 4 0,2 2 3 0,-2-1 6 0,4 0 6 16,-2 1 6-16,2 0 7 0,-3 0 8 0,4 3 10 0,-4 0 6 16,1 0 7-16,1 3 3 0,0 0 0 0,0 0 1 0,0 4 0 15,0-3-2-15,1 6-3 0,0-3-3 0,-1 3-3 0,1 0-4 0,0 1-3 16,0 2-6-16,-1 2-7 0,0 1-9 0,2-2-8 0,-2 3-11 0,0 1-10 16,0 1-11-16,0-4-12 0,0 1-12 0,-1 1-13 0,-1 0-16 0,4 0-17 15,-5-3-21-15,0 1-23 0,0-2-27 0,1 1-29 0,1-2-34 0,-4-2-37 16,0 0-45-16,2-3-46 0,-2 1-55 0,1-2-60 0,-2-2-33 0,4-1-22 15</inkml:trace>
  <inkml:trace contextRef="#ctx0" brushRef="#br0" timeOffset="7619.0355">29689 572 91 0,'-2'-9'599'0,"2"-1"16"0,-1 1-51 0,-3 1-80 0,3 0-82 16,-1 1-84-16,-1 0-51 0,-1 1-39 0,1 0-27 15,-1 1-24-15,1 0-25 0,0 3-27 0,0-3-24 0,-2 1-23 0,2 1-21 16,-3 2-19-16,-1 0-15 0,2 1-13 0,-3 0-8 0,0 0-6 0,-1 1-4 16,1 0-2-16,-1 2-2 0,0 1 0 0,-3 1 1 0,3 2 0 15,-4-2-1-15,5 3 1 0,-1-1 0 0,-1 1 0 0,2 1-3 0,4 1-1 16,-1-1-3-16,0 3-2 0,2-3-7 0,0 2-8 16,1-1-7-16,4 1-10 0,1-1-9 0,0 2-8 0,2-2-6 0,1-1-7 15,1-1-5-15,2 1-3 0,0-2-1 0,3 0-1 0,-2 0 2 16,3-1 2-16,0-1 8 0,-1 0 8 0,0-3 14 0,-2 1 16 0,2 1 21 15,-4-4 23-15,0 5 22 0,-2-5 22 0,-2 0 18 0,1 2 18 0,-3-2 11 16,-2 0 11-16,0 0 3 0,0 0 2 0,-2 0 0 16,-3 0-1-16,1 0-7 0,-4 0-10 0,0-2-23 0,-2 2-30 0,-3 0-41 15,1 0-49-15,-1 0-62 0,-2 0-69 0,2 0-117 0,-1 0-141 0,0 0-93 16,1 0-67-16,2 0-36 0,1-2-19 0,1-1-9 0</inkml:trace>
  <inkml:trace contextRef="#ctx0" brushRef="#br0" timeOffset="7986.6973">30083 551 22 0,'1'-15'603'0,"-1"4"-15"16,2-3-7-16,-2 4-113 0,1-1-163 0,-1-2-90 0,2 2-51 0,0 1-25 15,-2 2-8-15,0-1-6 0,1 2-3 0,-1 1-5 0,0-2-6 16,0 5-7-16,0-4-6 0,0 4-6 0,0-1-4 0,0 1-2 16,-1-1-4-16,1 3-3 0,-2-1-4 0,0 2-2 0,1-2-2 0,-1 2-4 15,-1 0-2-15,0 2-5 0,-1 0-1 0,0 0-3 0,-5 4-3 16,2-2-2-16,-1 1-2 0,-3 2-1 0,2 0 2 0,-3 4-1 16,-2-1 0-16,3 1-1 0,-3 3 1 0,0 1-3 0,1 2-2 0,-1 1-4 15,1 3-4-15,1 1-4 0,1 0-7 0,-3 2-4 0,4 2-8 16,0 0-8-16,4 2-11 0,-3 3-11 0,1-1-11 0,1 3-14 0,2-2-14 0,0 3-15 15,1-4-14-15,1 3-13 0,0-1-12 0,1 0-11 0,1-1-8 0,-3-2-9 16,3-3-8-16,-1 3-3 0,1-5-4 0,-1 0 1 0,0 1 1 16,-1-3 3-16,2-3 1 0,-4 0 2 0,4-3-1 0,-1-2-4 0,0-1-3 15,-1-3-10-15,0-1-11 0,0-3-24 0,-2 1-27 0,2-4-27 0,-5-3-27 16,3-3-27-16,-1-1-28 0,0-2-37 0,1-1-45 0</inkml:trace>
  <inkml:trace contextRef="#ctx0" brushRef="#br0" timeOffset="8568.0626">29695 753 227 0,'5'-15'597'0,"1"-1"8"0,1 2-57 16,-3 0-89-16,3 1-89 0,-1 2-87 0,2 1-58 0,0 2-43 16,1-1-29-16,4 1-24 0,-4 3-21 0,3-2-20 0,2 3-17 15,-2-1-14-15,4 2-12 0,-1 2-12 0,2 0-12 0,-1 1-10 0,1 0-14 16,-1 0-9-16,1 1-11 0,-1-1-6 0,1 3-7 0,1-2-7 16,-4 1-3-16,2 1-2 0,0-1-4 0,-2 0-1 0,-2-2 2 15,1 3-1-15,1-3 3 0,-2 0 7 0,-2 0 9 0,0 0 12 0,-2 0 13 16,0-3 15-16,-1 3 14 0,-2-2 17 0,0 0 15 0,-2-1 16 0,1 0 12 15,-1 0 10-15,-2-1 8 0,1 1 7 0,1 3 4 0,-3-3 3 16,0-1-2-16,-3 3-7 0,1-2-7 0,2 2-10 0,-1-1-13 16,1 2-14-16,-3-1-14 0,-1 1-14 0,3 1-9 0,-2-1-10 15,-2 3-7-15,1 0-8 0,0 0-6 0,-2 2-7 0,-1 1-2 0,1-1-1 16,-1 4-1-16,0-2-1 0,1 3-3 0,1-1-2 0,-2 0-7 16,4 2-4-16,0-2-9 0,0 2-8 0,-2 1-8 0,5-3-8 0,0 3-8 15,0-2-5-15,5 0-5 0,-2-1-5 0,0 0-2 0,0-1-1 16,4 0 1-16,-2-4 1 0,1 1 6 0,1 0 6 0,2-3 8 0,-1-1 8 15,-2-1 13-15,1 0 9 0,2-1 10 0,-5-1 12 0,4-3 10 16,-2 1 6-16,-1-1 10 0,-2-2 7 0,2 1 8 0,-2-4 9 16,1 3 9-16,-3-1 4 0,1-2 6 0,-1 2 2 0,1-2 3 0,1 1 1 15,-3-1-2-15,1 0-2 0,-1 2-1 0,0 1-3 0,0-1-2 16,0 2-4-16,0-1-3 0,2 2-5 0,0 0-7 0,-2 0-6 0,1 2-8 16,1-1-10-16,-1 2-10 0,1 0-11 0,0-1-7 0,1 3-7 15,-2-2-4-15,4 2-4 0,-1 0-4 0,1 0-6 0,2 2-4 16,-2-2-5-16,1 2-3 0,2-1-2 0,0 3 0 0,0-1 0 0,-2-1 6 15,1 0 4-15,2 3 5 0,-1 0 2 0,-3-2 4 0,1 2 1 16,1-1 3-16,-2 2 4 0,-2 0 4 0,2 0 5 0,-1 0 5 16,-3-1 5-16,1 3 6 0,-2 1 5 0,0-4 6 0,-2 2 5 0,1 0 5 15,-3 1 5-15,3-5 6 0,-3 4 7 0,1-3 11 0,0 2 9 0,-1-3 14 16,1 2 15-16,-1-5 17 0,3 3 21 0,-1-3 13 0,1 3 10 16,1-3 5-16,-2-3 2 0,2 3-1 0,0-3-3 0,2 0-8 0,-1-2-6 15,1-1-10-15,3-1-11 0,0 0-21 0,0-1-22 0,3-3-33 16,4 1-34-16,0-2-34 0,1-1-28 0,4 2-32 0,-1-2-34 15,3-1-39-15,1 0-46 0,-1 1-72 0,5-1-88 0,-2 0-102 0,1 3-109 16,-1-1-50-16,0 0-22 0,-1 0-1 0</inkml:trace>
  <inkml:trace contextRef="#ctx0" brushRef="#br0" timeOffset="9534.5615">30620 577 339 0,'3'-3'457'16,"2"2"-53"-16,-4 0-67 0,3-3-53 0,-1 3-49 0,-2-1-30 16,3 2-22-16,-3-5-21 0,4 5-22 0,-4 0-15 0,1-2-14 0,-2 2-12 15,0 0-14-15,0 0-10 0,0 0-13 0,0 0-8 0,0 0-8 16,0 0-5-16,0 0 0 0,0 0 0 0,0 0 1 0,0 0 2 0,0 0 4 16,0 0 4-16,0 0 4 0,0 0 4 0,-2 0 4 0,1 0 2 15,-4 0 2-15,4 0-2 0,-3 0-2 0,3 0-4 0,-2 0-6 16,-1 0-8-16,3 2-6 0,-2-2-8 0,-1 0-6 0,0 3-6 0,-1-1-6 15,0 0-7-15,-1 1-9 0,0 1-2 0,-3 0-4 0,0 1-2 16,1 1 0-16,0 0-1 0,2 2-1 0,-3-1 2 0,2 1 1 0,3 0-1 16,-1-1-2-16,1 2-4 0,3-2-3 0,-2 1-5 0,3-1-2 15,3 0-3-15,-2 0-2 0,4 0-2 0,2-1-2 0,-1 1-2 16,5-3-2-16,-1-1-3 0,2 0-1 0,2-1 2 0,1 1 2 0,0-3 4 16,0 0 5-16,2-3 5 0,-2 3 6 0,2-4 6 0,-1 1 5 0,-2-2 8 15,-1 0 9-15,0-2 12 0,-1-1 15 0,-4 3 14 0,1-2 15 16,-1-1 14-16,-3 1 13 0,0-1 13 0,-2 0 12 0,-2 1 12 15,-1-2 12-15,2 1 10 0,-2 0 9 0,0 1 4 0,-2 3 3 0,2-2-5 16,-1 2-9-16,-2-1-10 0,1 2-12 0,0 1-12 0,2-2-16 16,-1 3-14-16,1 1-15 0,-2-2-16 0,2 2-19 0,0 0-14 0,-1 0-14 15,1 2-11-15,-2 1-9 0,0 1-6 0,-1 0-3 0,1 3-2 16,-1 0-1-16,2 4-2 0,-2-1 1 0,0 5-1 0,0 0 2 0,-1 2-1 16,3 1 1-16,-2 5-3 0,-1 1-3 0,-1-3-3 0,2 6-6 15,-3 2-2-15,2-3-4 0,-1 6 2 0,0 0-1 0,0 2 2 0,0 0 1 16,-1 0-1-16,0 0 1 0,-1 1 1 0,1 0 0 0,0-2 3 0,0 4 5 15,-2-2 3-15,1 0 5 0,1-3 1 0,-3 1 5 0,1-1-1 0,0-3 1 16,0 0 1-16,-2-2 0 0,1-3 4 0,-1-1 2 0,-1-4 5 0,2-1 4 16,-3-3 3-16,0-1 5 0,1-4 5 0,-1-1 2 0,0-4 2 0,-1-2 2 15,1-3 1-15,1-2 1 0,-5-3-1 0,7-1-2 0,-3-6-6 0,2 0-11 16,-2-5-15-16,4 0-16 0,1-4-23 0,0-3-23 0,4-3-25 0,2-1-24 16,2-5-28-16,2 0-30 0,5-4-35 0,3 1-35 0,4-4-35 0,2 2-34 15,1-3-34-15,5 0-35 0,2-3-26 0,4 6-19 0,-1-1-28 16,2 1-34-16,2 2-22 0,-1 4-20 0</inkml:trace>
  <inkml:trace contextRef="#ctx0" brushRef="#br0" timeOffset="10452.0404">31061 635 14 0,'2'-2'574'0,"-1"0"-14"16,-1 1-30-16,0 1-51 0,0-2-59 0,0 1-41 0,-1 0-32 16,1 1-23-16,-2-3-21 0,0 3-18 0,2 0-17 0,0 0-23 15,0 0-23-15,0 0-23 0,0 0-23 0,0 0-22 0,0 0-22 0,0 0-24 16,0 0-25-16,0 0-22 0,0 0-23 0,0 0-15 0,0 0-15 15,0 0-14-15,0 0-13 0,0 0-9 0,2 0-7 0,0 3-4 16,-1-3-4-16,3 2-1 0,0 0-2 0,-1-1-3 0,2 1-2 0,0 0-3 16,1 3-3-16,1-3-2 0,2 1-6 0,0 0-4 0,1-2-1 15,4 2-4-15,-4-2-5 0,3-1-3 0,0 2-2 0,-1-2-2 0,2 0 2 16,-3-2 4-16,3 2 5 0,-3-1 6 0,0-2 8 0,0 1 8 16,-1-3 11-16,-2 1 10 0,-1-3 11 0,-2 2 12 0,0-2 11 0,-4-1 9 15,-1 0 9-15,0 1 9 0,-1 0 7 0,-2 0 3 0,-2-1 3 16,-3 1 1-16,2-2 2 0,-2 2 2 0,-3 0-1 0,0 1-1 15,1-1-1-15,-1 4-5 0,-1-2-3 0,0 2-5 0,0 2-5 0,2-1-5 16,-1 2-8-16,0 2-4 0,3-1-4 0,0 2-3 0,-2 2-3 16,3 1-3-16,1 1-1 0,1 0-2 0,2 3-2 0,-1-1 0 0,3 1 0 15,-2-1 0-15,3 1-1 0,3 3-3 0,-2-1-1 0,3 0-4 16,-1-2-5-16,2 0-3 0,0 1-3 0,1-2-3 0,3-1-2 0,-3 2-1 16,3 0-1-16,-1-3 0 0,1 0-1 0,0-4-1 0,1 2 0 15,1-2 1-15,-3-2 4 0,1 0 2 0,2-1 5 0,-1 0 4 16,-1-1 5-16,4 0 3 0,-4-2 3 0,1-2 2 0,1 2 2 0,-2-4 2 15,-1 2 0-15,5-2 4 0,-5-1 2 0,2 1 2 0,-1 1-1 16,0-2 1-16,-1 1-1 0,0-1 1 0,1 3-2 0,-2-2-1 0,-1 0-1 16,2 1 0-16,0 0-2 0,-3 1 0 0,0 0-2 0,-1 0 0 15,1 2-2-15,-2 3 0 0,3-3 1 0,-2-1-2 0,0 3 0 0,1 1-1 16,-2-1 0-16,2 1-1 0,-2 0 0 0,1 0-2 0,-2 0 2 16,2 1 0-16,-1-1 1 0,0 1 1 0,-1-1 3 0,1 2-1 15,-2 0-1-15,1-1 2 0,1 1 0 0,-1-2 1 0,-1 0 0 0,3 3 3 16,-2-3 3-16,0 0 2 0,0 0 1 0,1 0 3 0,-2 0 3 15,1 0 2-15,0 0 3 0,1 0 2 0,-2-3 2 0,1 3 1 0,1-3 3 16,1-1 1-16,-1 3 2 0,-2-3 0 0,4-1 2 0,-2 2 2 16,-2-2 4-16,1 1 1 0,0-2 1 0,-2 3-1 0,0-4 0 0,0 2-2 15,0 0-1-15,0 1-4 0,-2-2-3 0,0 2-3 0,-1-2-2 16,-3 4-4-16,3-3-5 0,-2 4-3 0,0-2-6 0,-1 3-5 16,0 0-4-16,-4 0-1 0,2 0-2 0,0 3-2 0,0 2 0 15,1-2 1-15,-1 4 1 0,0-1 2 0,-3 4 2 0,3-3 0 0,0 3 2 16,1 0-1-16,0 3 2 0,1-1 1 0,1 1 0 0,0-1 0 15,2 2 2-15,1-1-1 0,0-1-1 0,2-1-3 0,4 4-1 0,-3-3-4 16,4-2-4-16,0 0-5 0,3 0-7 0,1-3-9 0,1 1-9 0,-1-5-12 16,5 4-15-16,-2-4-15 0,3 0-19 0,0-3-16 0,2 0-20 15,-3 0-15-15,5-3-15 0,-1-1-13 0,-1-2-14 0,2-1-10 16,-2 0-9-16,2 0-9 0,-3-3-8 0,1-2-5 0,-1 0-7 0,2-1 5 16,-5-2 5-16,2 0 16 0,-2 0 25 0,1-2 32 0,-3 0 39 15,1 0 40-15,-2 0 39 0,0-2 39 0,-1 0 39 0,-1 1 37 0,-2 1 37 0,1-1 38 16,-2 1 38-16,0 3 33 0,-1-1 30 0,-3 2 20 0,3 1 13 15,-1 0 1-15,-3 2-4 0,1 0-9 0,-1 4-8 0,0-2-11 0,0 4-8 16,0-3-12-16,0 5-13 0,0-1-17 0,0 0-16 0,0 1-20 16,0 2-20-16,0 0-20 0,0 0-21 0,0 0-15 0,0 0-16 0,-1 3-14 15,1 0-13-15,-3 0-12 0,3 2-8 0,-2-1-7 0,0 4-6 16,2-1-1-16,-1 2-2 0,-1 0 1 0,0 2 2 0,1 1 3 0,-3-1 2 16,2 3 1-16,-1-3 1 0,0 5-2 0,-1 0 0 0,1-2-2 15,0 1-3-15,-2 2-9 0,2 0-12 0,-5 0-12 0,4 0-14 0,-1-1-16 16,0 2-19-16,-2-1-19 0,2-1-20 0,0 1-21 0,0-2-22 0,-2 2-25 15,4 0-26-15,-2-5-29 0,4 0-32 0,-3-1-26 0,2-1-27 16,0-1-38-16,2-2-43 0,2-3-41 0,1-1-39 0,1-1-38 0,3-2-33 16,-1-2-10-16</inkml:trace>
  <inkml:trace contextRef="#ctx0" brushRef="#br0" timeOffset="10985.4056">31993 560 166 0,'5'-9'622'0,"-1"-3"4"15,-3 4-4-15,1 2-71 0,-2-2-103 0,0 2-83 0,0 2-70 16,0 0-50-16,0 0-39 0,-3 2-31 0,1 0-29 0,-1 0-26 0,-1 2-24 15,0 0-24-15,-3 0-23 0,0 4-22 0,-3-2-21 0,0 1-17 16,0 2-14-16,-2 1-8 0,0 1-5 0,-1-1-3 0,2 2-1 0,-1 1-3 16,0 0-2-16,3-1-5 0,-2 0-3 0,3 1-6 0,0 0-4 15,1 0-4-15,2-1 1 0,1 0-1 0,1 0 1 0,2 1 1 0,-1-2-2 16,2 0 2-16,2-2 2 0,1 0 4 0,-2 0 3 0,4-1 6 16,1 2 3-16,-1-3 6 0,1 2 6 0,1-2 8 0,-1 0 8 0,2 1 8 15,-3 0 10-15,3 1 10 0,-4-1 7 0,6 0 7 0,-6-1 4 0,3 2 4 16,-2 0 0-16,-1-3 1 0,1 3 1 0,1-1 0 0,-3 0 1 0,4 1-3 15,-6 1-1-15,3-1-3 0,-1 2-3 0,-2-4-4 0,1 4-4 16,0-1-3-16,-1 1-3 0,-1-2-1 0,2 2-2 0,1-3-1 16,-3 1-2-16,3-1-3 0,-2-2-2 0,1 2-2 0,0-1-5 0,1-2-6 15,-2 1-9-15,3-1-9 0,1-1-9 0,-1-1-9 0,2-1-7 0,1 1-5 16,-1-2-7-16,2-2-1 0,3 1-1 0,-1-2 1 0,-1-1 2 16,3 0 3-16,0-2 3 0,1-1 5 0,-1-1 8 0,1-1 8 0,1 1 10 15,-3-1 13-15,0-3 12 0,3 2 16 0,-1-1 14 0,-1 0 13 0,0 0 14 16,-3 1 10-16,2-1 14 0,-3 1 15 0,0 2 15 0,0 1 15 15,-4 0 16-15,0-2 12 0,1 5 14 0,-2-2 5 0,-2 1 3 16,-1 0-5-16,0 5-6 0,0-2-9 0,-1 1-12 0,-1-1-13 0,-1 4-12 16,1-2-16-16,-1 1-16 0,0 0-16 0,0 2-16 0,-2 2-14 0,1 0-14 15,0 1-11-15,0 0-11 0,-1 1-8 0,0 0-4 0,-3 3-3 16,4-1-3-16,-1 1-2 0,1 3-6 0,1-1-5 0,0-1-6 0,1 2-5 16,1 0-6-16,1 0-8 0,0 1-5 0,1-1-3 0,1 1-4 0,0 1-1 15,1-2 1-15,0-1 0 0,0 1 1 0,1 0 5 0,-1 0 5 16,-2 0 6-16,5-1 6 0,-3-2 6 0,-1 1 9 0,0-1 6 0,1 0 6 15,-3-1 7-15,2-1 4 0,-2-2 2 0,0 4 3 0,-2-4 2 16,2 2 2-16,-3 0-3 0,1-2-1 0,-1-1-11 0,-2 0-13 0,-1 1-24 16,0-1-29-16,-2 1-43 0,0-1-50 0,-1-2-101 0,0 0-128 15,0 0-91-15,0-2-72 0,1-1-36 0,0 1-19 0,0-1-9 0</inkml:trace>
  <inkml:trace contextRef="#ctx0" brushRef="#br0" timeOffset="11310.8544">32493 688 673 0,'2'-7'687'0,"-2"4"8"0,0 0 9 0,0-1-99 16,0 2-153-16,-2-1-107 0,1 1-85 0,1-1-48 0,-2 2-28 15,0 1-24-15,2-2-23 0,-1 1-24 0,1 1-24 0,0 0-22 0,0 0-22 16,0 0-17-16,-2 0-17 0,1 1-12 0,1 1-10 0,-2-2-7 0,0 1-3 16,2 2 0-16,-1-1 0 0,-1-1 2 0,1 2 3 0,-1-2 5 15,0 1 4-15,2 0 5 0,-1 1 4 0,1-3 5 0,-2 0 4 0,0 3 3 16,2-3 4-16,0 0 4 0,0 0 4 0,0 0 3 0,0 0 5 16,0 0 3-16,0 0 2 0,0 0 4 0,0 0 2 0,0 0-2 0,0 0-4 15,0 0-13-15,2-3-17 0,0 3-21 0,-1-2-22 0,1 1-25 16,0-3-26-16,1 3-32 0,-2 0-35 0,3-1-46 0,-3 2-52 0,2-1-70 15,1-1-81-15,-3 2-98 0,-1 0-110 0,0 0-56 0,0 0-30 16,0 0-6-16,0 0 6 0</inkml:trace>
  <inkml:trace contextRef="#ctx0" brushRef="#br0" timeOffset="12002.2188">32849 551 552 0,'1'-8'670'0,"-1"0"13"0,0 1-30 0,0 4-55 0,0-2-109 15,-1-1-140-15,-1 3-82 0,0 0-57 0,1 0-34 0,-2 1-26 0,1 1-26 16,0 0-22-16,-1 1-20 0,0 0-17 0,-1 1-15 0,-3 0-13 16,2 3-13-16,-1-1-10 0,0 1-10 0,-3 2-6 0,-1 2-1 0,0 0-1 15,-2 4 4-15,2-2 4 0,-1 0 3 0,-1 2 2 0,0 0 1 0,2-1 0 16,-2 5-1-16,3-2-1 0,-2 0-3 0,1 0-1 0,4 0-7 15,-2-1-3-15,0 1-7 0,4-1-4 0,-1 0-5 0,1 0-7 0,3-1-10 16,1-1-7-16,1 2-7 0,1-2-5 0,1-2-7 0,4-1-7 16,-2 0-7-16,4-1-5 0,-1-2-4 0,1-2-3 0,4 0 0 0,0-3-1 15,-1 0 6-15,1 0 5 0,1-3 8 0,2 0 9 0,-2-1 8 16,2 0 9-16,-5-2 8 0,1-2 7 0,1 3 13 0,-2-3 14 0,-1-1 15 16,-1 1 14-16,-1-4 12 0,1 2 11 0,-2-2 7 0,-1 0 6 15,-2 0 9-15,-1-2 6 0,-2-2 4 0,1 1 3 0,-2 2 1 16,-2-1 2-16,1 2-5 0,-4 0-6 0,2-1-8 0,-4 3-8 0,2 2-10 15,-4-2-7-15,3 4-10 0,-1-1-7 0,-1 2-13 0,2 1-14 16,-3 1-15-16,1 2-13 0,0 0-14 0,0 1-12 0,2 1-14 0,-2 0-11 16,1 1-13-16,-2 1-12 0,3 2-10 0,-1-1-10 0,3 1-9 0,-1-1-8 15,2 0-4-15,-2 1-3 0,4-1 2 0,-3-1 3 0,4 1 7 16,0 0 8-16,0-1 12 0,4-3 12 0,0 3 13 0,1-3 13 0,0 0 13 16,-1 0 13-16,3 0 16 0,-1 0 17 0,3 0 18 0,-1-3 18 0,1 3 17 15,1-3 15-15,-2-1 12 0,0 2 13 0,0-1 10 0,1 0 10 16,-1 0 11-16,-1 0 9 0,-1-2 8 0,3 2 9 0,-2 1 1 15,-1-2-4-15,1 3-10 0,-1-1-9 0,-2-3-12 0,1 3-13 16,0 0-12-16,-2 1-9 0,2 1-11 0,-2 0-8 0,3 0-12 16,-1 3-10-16,0-1-10 0,0 1-11 0,0 1-7 0,-1 1-3 15,4 0-2-15,-3 1 0 0,0 2 0 0,-2 1 2 0,0-3-2 16,0 6 1-16,-1-2-3 0,-1 2-1 0,1-3-1 0,-2 2 0 0,0-1-1 16,-2-2 0-16,1 3 1 0,-1 1 1 0,1-5 6 15,-3 2 6-15,1-1 14 0,0-1 18 0,0-3 20 0,0 2 24 0,1-2 22 16,0 1 19-16,1-3 15 0,-4 1 10 0,4-3 6 0,1 0 4 15,0 0 1-15,0-3 1 0,0 1-4 0,1-3-7 0,4 1-16 16,-4-2-22-16,4 0-33 0,0-1-36 0,1-1-44 0,2-2-43 16,2-1-37-16,1-2-35 0,3 2-27 0,-1-1-28 0,1 1-29 15,2-3-28-15,0 4-30 0,1-3-32 0,0 3-35 0,-1-1-39 16,1 0-36-16,-1 5-33 0,2-1-34 0,-2-2-29 0,-2 4-20 16,0 0-12-16,-2 2 1 0</inkml:trace>
  <inkml:trace contextRef="#ctx0" brushRef="#br0" timeOffset="12551.1515">33299 563 342 0,'0'0'500'16,"0"0"-32"-16,-2 0-48 0,2-3-48 0,-1 3-47 0,-1-2-39 16,1 0-37-16,1 1-29 0,-2-1-23 0,0 0-19 0,2-1-18 15,-1 3-18-15,1-4-17 0,-2 3-17 0,0-1-18 0,2-1-18 16,-2 1-17-16,0 1-15 0,2 1-17 0,-1 0-9 0,-1 0-10 16,1 0-6-16,-3 0-7 0,3 3-4 0,-3-2-5 0,0 3-4 15,-1 1 1-15,-1-2 0 0,1 1 1 0,0 1 4 0,0 2 1 16,-1 0 4-16,1 1 2 0,-1-1-1 0,0 0-3 0,1 3-4 0,0-2-3 15,0 1-8-15,2 1-9 0,-1-1-12 0,1-2-12 0,1 2-13 16,0 0-8-16,2-1-7 0,0-2-4 0,0 1-5 0,4-1-2 16,-3 1-2-16,4-5-3 0,-2 1-1 0,2 1 3 0,1-4 6 15,0 0 9-15,3 0 14 0,-2-2 17 0,1-1 16 0,0-1 18 16,1 1 15-16,1-4 17 0,-4 1 15 0,2-1 17 0,0 0 17 16,0 0 21-16,-3-2 16 0,3 1 15 0,-3 1 16 0,0-3 15 15,2 1 12-15,-4-1 12 0,0 2 7 0,1 0 5 0,-1-1-3 16,-2 1-4-16,3 3-9 0,-3-1-12 0,2 2-15 0,-3-1-16 15,1 0-17-15,1 3-17 0,-2-1-18 0,0 3-16 0,0 0-16 16,0 0-15-16,-2 3-15 0,1-1-12 0,-3 1-9 0,0 4-6 16,3-2-3-16,-4 4 0 0,2 0 4 0,-2 3 1 0,-2 1 6 15,2 4 1-15,0-2 2 0,-2 3-1 0,2 2 2 0,1 4 3 0,-1-1 3 16,1 2 1-16,-1 5 4 0,2-2 2 0,-2 4 3 0,1 1 2 16,0 0-1-16,-1 3 3 0,-1 0-2 0,1 1-1 0,0 1-4 0,-1 1-4 15,-1-3-8-15,0 6-8 0,-1-4-6 0,-2 2-4 0,1-3-5 16,-2 2-3-16,0-3-2 0,-3 1-1 0,1-6-1 0,-1 2 0 0,-1-5 3 15,0-1 3-15,-1-1 6 0,-3-4 6 0,3-1 10 0,-5-3 9 0,4-4 8 16,-4-4 8-16,3-2 8 0,-2-4 9 0,2-4 9 0,-1-1 6 0,1-4 3 0,1-3 3 16,2-2 2-16,-2-3 1 0,4-4-2 0,1-1 1 0,1-1-4 0,3-4-5 15,0-1-8-15,5-3-9 0,2 1-14 0,1-4-16 0,4 2-16 0,4-1-16 16,0 0-14-16,5-3-13 0,4-1-13 0,2 1-14 0,2-3-12 16,5 0-13-16,4-2-12 0,2 3-12 0,3-2-12 0,4 2-8 15,1 1-12-15,3 0-14 0,-1 3-19 0,2 2-26 0,0 1-48 16,1 2-63-16,-1 2-78 0,-1 2-83 0,-4 2-47 0,-1 0-26 15,-5 3-5-15</inkml:trace>
  <inkml:trace contextRef="#ctx0" brushRef="#br0" timeOffset="560923.7556">4824 8840 63 0,'-2'-2'118'0,"2"2"-1"0,0 0-1 0,0 0-3 0,-2-2-4 16,2 2-7-16,0 0-7 0,-3 0-6 0,3 0-6 0,-1 0-6 0,-1 0-9 15,2 0-7-15,-2-1-8 0,2 1-8 0,-2 0-7 0,2 0-6 0,-2-2-7 16,2 2-9-16,0 0-2 0,0 0-4 0,0 0-2 0,0 0-2 16,0 0-3-16,0 0-1 0,0 0-1 0,0 0-2 0,0 0-1 0,0 0-1 15,0 0-3-15,0 0-4 0,0 0-4 0,0 0-1 0,0 0-5 16,0 0-2-16,0 0-4 0,0 0-3 0,0 0-3 0,0 0 1 0,0 0 0 16,4 0 2-16,-2 0 4 0,1 0 5 0,0 0 7 0,1 0 5 0,0 0 4 15,3 0 4-15,2 0 4 0,-1 0 3 0,0 0 4 0,2 0 5 16,2 0 3-16,1 0 3 0,1 0 4 0,0 0 2 0,2-2 0 15,0 2-3-15,4 0-1 0,-2 0-2 0,1-3 0 0,4 3-1 0,-1-4 0 16,1 3 2-16,2-1-1 0,0 0 2 0,1-1-3 0,-1 2-2 16,-1 0-1-16,3 1-2 0,-1-3 0 0,1 3-3 0,-2 0 0 0,2-2-2 15,-2 2-1-15,2-1 0 0,-1-1-1 0,1 2 0 0,0-1-1 16,-2-1 0-16,3 2-1 0,-1-2 0 0,3 1-2 0,-1 0 0 0,-1-2-2 16,2 1-1-16,2 1 1 0,-1-2-2 0,-1 0 0 15,2-1 0-15,0 2-1 0,-1-1-2 0,2 0-1 0,1-2-1 0,-1 0 1 0,0 3-1 16,2-3 2-16,-2 3 0 0,2-3 1 0,-4 0 2 0,2 2 0 15,-1 0 1-15,1-1 0 0,-3 2 1 0,0-1 0 0,0 0 1 16,-1 1 2-16,-1 0 1 0,-1 0 0 0,-1 1-1 0,1-1 0 0,-4 1 0 16,2-1-2-16,-3 2 1 0,-1-1-2 0,-2 1-1 0,3 0 0 15,-4 0 1-15,-1 0-1 0,1 0 0 0,-1 0 0 0,0 0 0 16,-3 1 0-16,2-1 0 0,-2 2-1 0,-1-1-1 0,1-1 0 0,1 2 0 16,-3-2 1-16,1 1 0 0,-1 1 1 0,1-2-4 0,-2 1 2 15,0 0-1-15,0-1 1 0,-1 2 0 0,1-2-1 0,-2 2 0 0,-1-1 0 16,0-1 1-16,2 2 0 0,-4-1 0 0,2-1 1 0,-2 2-1 15,0-2 0-15,1 0 1 0,-1 3-1 0,2-3 1 0,-3 1 0 16,-1 0-1-16,1-1 0 0,0 2-1 0,0-1 1 0,2-1 1 0,-2 2-1 16,0-2 0-16,0 2-1 0,1-1 1 0,-1-1 0 0,1 2 1 15,-1 0-2-15,0-2 1 0,-1 0-1 0,1 0 0 0,0 3 1 0,-1-3 1 16,1 0-1-16,-2 0 0 0,2 0 0 0,-1 0 0 0,0 0 0 16,0 2 0-16,0-2 1 0,2 2-1 0,-4-2 0 0,3 0 0 0,-2 0 0 15,0 1 1-15,2-1-2 0,-2 2 0 0,3-2 0 0,-3 0-1 16,2 0 0-16,-2 2 0 0,2-2 0 0,0 0 0 0,-2 0 0 15,3 3-1-15,-1-1 1 0,0-2 0 0,0 0 0 0,-1 2-2 0,1-2 1 16,3 1 1-16,-2 1-1 0,-1 0 1 0,1-1 0 0,1 1-1 16,2 0 0-16,-3-1 1 0,2 1-1 0,-1 1-2 0,2-1 1 0,-1 1 0 15,0 0 1-15,3-2-2 0,-3 1 1 0,0 0-1 0,0 0 2 16,1 1 0-16,-1-1-1 0,0-1 1 0,0 1-2 0,1 1 2 0,-1-2 0 16,0 0-1-16,3 2 2 0,-3-1 0 0,-1-2 0 0,-1 2-1 15,3-1 2-15,-1-1 1 0,0 2-1 0,0 0-1 0,1-2 1 16,-2 0 0-16,1 0-2 0,0 0 2 0,1 0-1 0,-1 0 0 0,0 0-1 15,1 0 2-15,1 0 0 0,-2 0 0 0,0 0 0 0,1 0 0 16,-1 0 1-16,3 0 1 0,-2 0 0 0,1 0 1 0,-2 0 2 16,3 0-1-16,-1 0 2 0,-1 0-1 0,0 0 1 0,1 0-2 0,0 0 0 15,-2 0 1-15,1 0-2 0,-1 0 0 0,0 0 0 0,-2 0 0 16,3 3-1-16,-2-3-1 0,-2 0 0 0,0 0-1 0,-1 2 1 0,1 0-2 16,-2-2 1-16,0 0 0 0,-1 0 1 0,-1 1 0 0,1-1 1 15,-2 0 0-15,0 0-5 0,0 0-10 0,0 0-9 0,0 0-12 16,0 0-26-16,0 0-31 0,0 0-37 0,0 0-42 0,-3 2-66 0,-1-2-74 15,1 2-62-15</inkml:trace>
  <inkml:trace contextRef="#ctx0" brushRef="#br0" timeOffset="561911.5184">5134 9900 50 0,'-2'-5'47'0,"0"0"-7"0,2 3-8 0,-1-3-6 0,-1-2-2 16,2 4-2-16,-2-2 2 0,1-1 1 0,1 0 2 0,-2 1 3 15,2 0 4-15,-1 0 5 0,-1-1 6 0,2 2 6 0,0 0 5 0,0-1 7 16,0-2 5-16,0 3 1 0,0 1-1 0,0-2-4 0,0 1 0 16,0 1 1-16,0-2 1 0,0 3-2 0,0 0-3 0,0-1-5 15,0 0-6-15,0 0-6 0,0 0-5 0,0 2-7 0,0-2-3 0,0 1-3 16,0 1-3-16,0-1-2 0,0-1-1 0,0 3-2 0,2-1-2 16,-1-1 0-16,-1 2 0 0,2-2-2 0,-2 2 1 0,1-1-2 0,1 0 1 15,-2 1-2-15,3-1 0 0,-1-1-2 0,0-1 0 0,1 1 0 16,0 1 1-16,0-3 0 0,1 4 1 0,1-3 0 0,0 3 2 15,0-2 0-15,0-1 1 0,1 3 1 0,2-4-1 0,-2 4 2 0,4 0 0 16,-2-3-1-16,1 1-2 0,1 2 2 0,-1-2-1 0,5 2-3 16,-3-1 1-16,3 1-2 0,-1-2-2 0,3 0-1 0,-2 2 0 0,2-1-2 15,0-1 0-15,3 2-2 0,0-1 0 0,1 1-1 0,2 0-1 16,-1 0 0-16,3 0-1 0,-1 0 0 0,4 1 0 0,-2-1 2 16,4 2 2-16,1-1 2 0,0 1 0 0,0 0 1 0,3-1 0 0,-1 1 0 15,1-2 0-15,0 2-2 0,2 1-1 0,0-3-1 0,0 0-2 16,4 0-1-16,-3 2 1 0,3 0 0 0,0-2 2 0,0 1-2 15,1-1 1-15,1 0 1 0,3 0 0 0,-4 0 3 0,4 0 2 0,-1-1 1 16,2 1 3-16,0-2 1 0,2 0 2 0,-1 2 1 0,1-5 0 16,1 5-4-16,-1-2-2 0,-1 1 0 0,2-3-5 0,-2 1-1 0,-1 1-2 15,0-1-3-15,0 0-2 0,-2 0-1 0,1-1-2 0,-4 2-2 16,0-1-2-16,0 1-2 0,-5-1-4 0,2 0-1 0,-2 0-2 0,-1 0 1 16,1 1 1-16,-5-1 1 0,2-1 1 0,1 3 1 0,-6-3 2 15,3 1 1-15,-2 1 2 0,-1 0 2 0,0 1 3 0,-2-3 2 0,0 4 4 16,2-3 5-16,-4 3 1 0,2-4 0 0,-1 3 0 0,-1-1 0 15,1 0-1-15,0 1 0 0,-1-1 0 0,3 2-1 0,-3-1-1 16,2 0 1-16,-2 1 0 0,2-2-2 0,-1 2 1 0,-1-1-3 0,0-1 0 16,-1 2-2-16,1 0 1 0,-1 0 1 0,-1 0 0 0,0 0 0 15,-1 0-1-15,-4 0-1 0,1 0 1 0,-1 0-4 0,0 2 2 0,-5-1 2 16,3-1-1-16,-6 2 0 0,0-2 1 0,0 1 0 0,-2 0-1 16,-3-1-2-16,1 2-1 0,-3-2-2 0,1 1-5 0,-2-1-5 0,0 0-10 15,0 0-12-15,-2 0-25 0,-1 0-36 0,1 0-47 0,-2 0-53 16,-1 2-80-16,-1-2-91 0,1 0-57 0,0 0-42 0</inkml:trace>
  <inkml:trace contextRef="#ctx0" brushRef="#br0" timeOffset="562740.7553">5609 10749 33 0,'-1'0'154'0,"-1"0"-13"0,2-2-9 0,-2 2-6 0,2-1-4 16,0 1-1-16,-1 0-2 0,-2 0-4 0,3 0-8 0,0 0-8 16,-2-2-9-16,2 2-8 0,0 0-8 0,-1 0-2 0,1 0 0 0,0 0-1 15,0 0-1-15,0 0-1 0,0 0-1 0,-2-1-2 0,2 1-1 16,0 0 0-16,0 0-2 0,0 0-5 0,0 0-3 0,0 0-4 0,0 0-4 15,0 0-4-15,2-2-5 0,-2 2-2 0,1-1-2 0,1-1-3 16,1 2-1-16,-2-1-6 0,1-1-2 0,1 2-4 0,0 0-3 16,1 0 0-16,0 0-3 0,3-3-3 0,0 1-1 0,3 2-3 0,1 0-3 15,2-2-1-15,1 2-3 0,3-1 0 0,1-1-2 0,4 2 1 16,1-2 1-16,4 1-1 0,0-3 0 0,1 4 0 0,4-3-2 0,1 1-2 16,-1-1 0-16,4-1 0 0,1 1 2 0,3 1 3 0,0-1 3 15,3-1 1-15,1 0 2 0,2 1 0 0,3-1 2 0,2 1 0 16,1-2 0-16,3 1 2 0,2 1 0 0,0-2 2 0,3 2 0 0,3-2-2 15,-1 3-3-15,1-3-4 0,1 0-5 0,0 2-2 0,1-1-6 16,-1 1 2-16,0-2 1 0,1 3 3 0,-2-1 1 0,0-1 1 0,-1 3 0 16,0 0 3-16,-1-2 1 0,-1 3 2 0,0-2 2 0,-1 2 0 15,1 0 2-15,-2 0 2 0,-2 0 1 0,1 2-3 0,-2-2-3 16,-1 1-4-16,-4 1-3 0,0-2-1 0,-3 1-2 0,-3 0-2 0,-1 3-1 16,-4-4-3-16,-2 1 1 0,-2 1-2 0,-4-2 0 0,-1 4-1 15,-3-4 2-15,-2 3 0 0,-1-3 1 0,-5 2 1 0,0-1 2 0,-4-1 0 16,-2 2 2-16,0-2 1 0,-2 1 2 0,-1 0 2 0,-4-1 0 15,1 3 4-15,-2-3-1 0,0 0 2 0,-2 0 0 0,-1 0 1 0,1 0-1 16,-3 0 1-16,0 0-1 0,0 0 0 0,0 0 0 0,0 0-2 16,0 0-4-16,0 0-3 0,0 0-8 0,0 0-11 0,0 0-11 15,-1 2-19-15,1-2-20 0,0 0-30 0,0 0-30 0,0 0-44 0,0 0-48 16,0 0-69-16,0 0-76 0,0 0-60 0,0 0-51 0</inkml:trace>
  <inkml:trace contextRef="#ctx0" brushRef="#br0" timeOffset="644723.8045">3360 13975 313 0,'0'0'267'0,"-2"0"-57"16,2 0-45-16,0 0-31 0,0 0-23 0,0 0-14 0,-1 2-13 15,1-2-7-15,0 0-9 0,0 0-4 0,0 0-3 0,0 0-5 0,0 0-5 16,0 0-5-16,0 0-4 0,0 0-5 0,0 0-6 0,0 0-1 16,0 0-5-16,0 0-1 0,-2 0 0 0,2 1-1 0,0-1 3 0,-3 2 1 15,3-2 2-15,-1 1 2 0,-1-1-1 0,2 0-1 0,0 2 1 16,-2-1-2-16,2-1 0 0,-1 0-1 0,1 2 0 0,0-2-1 0,-2 1-1 16,2-1-2-16,0 0 0 0,0 0-4 0,0 0-2 0,0 0-3 15,0 0-1-15,0 0-3 0,0 0-1 0,0 0-1 0,0 0-2 0,0 0 0 16,0 0 0-16,0 0-2 0,0 0 0 0,0 0-1 0,0 0 0 0,0 0 2 15,0 0 0-15,0 0 3 0,2 0 1 0,-2 0 3 0,3 0 1 16,-1 0 2-16,-1 0 0 0,4 0 1 0,-2 0 0 0,0 0 1 0,2 0 1 16,1 0 2-16,1 0 1 0,0 0 2 0,1-1-2 0,2-1 1 15,1 2-2-15,0-1 0 0,0-1 2 0,1 2-1 0,3-1 0 16,-1 1 0-16,2-2-1 0,1 1 0 0,-1 1-1 0,0-2-1 0,3 2 1 0,0-3-1 16,1 2 1-16,-2 0 1 0,2-2-1 0,1 1-1 0,-2 0-1 15,3 1-2-15,-2-3 1 0,1 4 0 0,-2-3 0 0,3 3-1 0,-3-2 2 16,0 0-2-16,0 2-3 0,0-1 1 0,0-1-2 0,-1 2-2 15,0-2-1-15,1 2-2 0,-1 0 0 0,-1-3 0 0,2 1 0 0,0 2 0 16,0 0 0-16,2-2-2 0,-1 2 1 0,0-1-1 0,0-1 1 16,3 2-1-16,-1-2 0 0,2 1-1 0,-3 1-1 0,2-2 0 0,1 2 1 15,0-1-2-15,-2 0-1 0,2 1-1 0,-1-2 0 0,1 1-2 16,-1 1 1-16,0-2 0 0,1 2 0 0,-1 0-1 0,1 0 1 0,-2 0 0 16,0 0 0-16,2 0-2 0,-3 0 1 0,1 0-2 0,-2 0 1 0,2 0-1 15,-4 0 1-15,2 2-1 0,-2-2-1 0,2 1-1 0,-3 1 0 16,0-2-1-16,1 1 0 0,-3 0 0 0,2-1 2 0,-1 2-1 0,0-2-1 15,-2 1 1-15,2 1 1 0,-2-2 0 0,0 2 0 0,2-1 2 16,-2-1 2-16,1 2 0 0,0-2 1 0,1 0 1 0,1 2 1 0,-2 1 2 16,0-3 1-16,1 0 1 0,0 2-1 0,0-2 1 0,1 2 0 15,-1-1 2-15,0-1 0 0,1 2 0 0,-1-2-1 0,3 2 1 0,-3-2 1 16,1 0-1-16,1 3-1 0,-1-3 1 0,3 0-1 0,-4 2-1 16,3 0 1-16,-1-2-1 0,2 1-1 0,-1-1-1 0,0 4 1 15,0-4-2-15,0 3 1 0,0-3 0 0,0 2-1 0,0-2-1 0,0 3 0 16,1-3 0-16,-3 2-1 0,1-1 0 0,1 1 0 0,-1-1 1 15,-1 1 1-15,1-1-1 0,0 1 0 0,0-1-1 0,-1-1-1 16,0 3 1-16,-1-2-1 0,3-1 1 0,-4 4 1 0,2-4-2 0,-3 1-1 16,2 1 1-16,0-1 0 0,-2 1 0 0,0-2-1 0,2 1 0 15,-2 1-2-15,2-2 1 0,0 1-2 0,0 0 1 0,-2-1-2 0,3 2-2 16,-1-2 0-16,1 0-1 0,2 0-1 0,-3 0 0 0,3 0-1 16,-1 0-1-16,4 0-2 0,-2 0 1 0,-1 0 1 0,3 0 2 0,0-2 2 15,2 2 2-15,-3 0 0 0,3 0 3 0,-1 0 1 0,1 0 4 16,-2 0 0-16,2 0 2 0,-1 0 2 0,-1 0 2 0,1 0 1 0,-1 0 0 15,0 0 0-15,-3 0 0 0,3 0-2 0,-1 0-1 0,-2 0 1 16,1 0-1-16,-1 2-1 0,0-2 1 0,-2 1-2 0,2-1 0 0,-1 2-1 16,-1-2-1-16,-1 2 1 0,1-2-1 0,-1 1 0 15,0-1 2-15,0 0-1 0,-2 0-1 0,2 0-1 0,-2 0 0 0,-1 0-1 16,2 0 0-16,-2 0 0 0,1 0 2 0,1 0-1 0,-1 0 1 16,-1 0-1-16,-1 0-1 0,2 0-1 0,-2 0 0 0,0 0-1 0,2 0 0 15,-1 0 1-15,-2 0 2 0,2 0-1 0,-1 0 2 0,-2-1-4 16,1 1 1-16,1 0 0 0,-2 0 0 0,-2 0 0 0,3 0 0 0,-3-2 0 15,0 2 1-15,1 0 0 0,-3 0 1 0,1 0 0 0,-1 0 0 16,-1 0 1-16,-2 0 2 0,3 0-1 0,-3 0 3 0,1 0 0 16,-3 0 1-16,1 0 1 0,-2 0 1 0,0 0 1 0,0 0 1 0,0 0 2 15,0 0 0-15,0 0 3 0,0 0 1 0,0 0 1 0,0 0-1 16,0 0 1-16,0 0 0 0,0 0-1 0,0 2 0 0,0-2-1 0,0 0 1 16,-2 1-1-16,2-1-2 0,0 0-1 0,0 0-2 0,0 0-1 15,0 0-2-15,0 0-2 0,0 0-2 0,0 0 0 0,0 0-1 0,0 0-1 16,0 0 1-16,0 0-2 0,0 0 0 0,0 0-1 0,0 0 0 15,0 0 0-15,0 0 0 0,0 0-1 0,0 0 1 0,0 0 0 16,0 0 0-16,0 0 0 0,0 0 0 0,0 0 0 0,0 0 0 0,0 0 0 16,0 0 0-16,0 0 0 0,0 0 0 0,0 0 0 0,-1 2 1 15,1-2-1-15,0 0 0 0,-2 0 0 0,2 0-1 0,0 0 1 0,0 0-1 16,0 0 0-16,0 0-1 0,0 0 1 0,0 0-1 0,0 0 0 16,0 0 0-16,0 0-2 0,0 0 1 0,0 0-1 0,0 0 1 15,0 0 1-15,0 0-2 0,0 0 2 0,0 0 0 0,-2 2 0 0,2-2 1 16,0 0-2-16,0 0 2 0,0 0 1 0,0 0-1 0,0 0 0 15,0 0 0-15,0 0 0 0,0 0-2 0,0 0 0 0,0 0-4 0,0 0-4 16,0 0-6-16,0 0-8 0,0 0-8 0,0 0-11 0,0 0-16 16,0 0-20-16,-1 0-29 0,-1 0-34 0,2 0-56 0,-6 3-69 0,3-3-94 15,0 0-109-15,-2 2-56 0,0-2-28 0,0 2-14 0</inkml:trace>
  <inkml:trace contextRef="#ctx0" brushRef="#br0" timeOffset="653403.5288">7428 13639 75 0,'0'0'144'0,"0"0"-9"15,0 0-6-15,0 0-5 0,0 0-5 0,0 0-5 0,0 0-8 0,0 0-10 16,0 0-9-16,0 0-10 0,0 0-10 0,0 0-8 0,0 0-8 16,2 0-6-16,-2 0-5 0,0 0-7 0,0 0-4 0,0 0-6 0,0 2-1 15,0-2-3-15,0 0-5 0,0 0-2 0,0 0-5 0,2 0 0 16,-2 0-2-16,1 0-3 0,-1 0-2 0,2 0-2 0,1 0 1 16,0 0-1-16,-1 0 4 0,3-2 0 0,-2 2 1 0,4-1 4 0,1-1 3 15,1 0 4-15,1 1 2 0,3-2 6 0,0-1 4 0,4 1 3 16,0-4 5-16,3 3 3 0,0-2 2 0,5-2 2 0,-2 3 0 15,2-1 0-15,3-1-2 0,1-2-2 0,1 2-1 0,0-2-3 0,0 3-4 16,1-2-3-16,3 3-3 0,-1-1-5 0,3-2-3 0,-1 3-2 16,1-2-4-16,1 2-4 0,-1-2-1 0,2 0-3 0,-2 4-2 0,2-2-2 15,0 1-1-15,0 1-2 0,1-2-2 0,1 0-2 0,-2 4 0 16,3-2-1-16,0 0 1 0,2 0 4 0,1 2 5 0,2 1 3 0,3-2 3 16,3 2 2-16,3 0 2 0,-1 0 1 0,5 2 1 0,1-1 1 15,3 1 2-15,0 1 0 0,3 1 1 0,-1-1-1 0,3 2-3 0,-1 1-6 16,1-2-3-16,-1 2-7 0,0 1-2 0,-2 0-1 0,1 0 2 15,-1 1-1-15,0-1 2 0,-1 1 3 0,1-1 1 0,-3 1 2 16,3-2 3-16,-2 1 0 0,2-2 3 0,-2 4 1 0,2-4 1 0,0 2 2 16,-1-2-1-16,1 0-2 0,0 0-2 0,0-1-3 0,-2 2-3 0,2-2-5 15,-2 1 0-15,-1 0 0 0,1-1 2 0,-1 2 0 0,0-1 1 16,-1 2 2-16,-1 0 2 0,2-2 0 0,1 2 2 0,0-1 2 16,-1 2 2-16,-1 0 1 0,3-1 1 0,-3 2 2 0,3 0 0 0,-3 0-2 15,1 1-2-15,1 2-3 0,-3-2 0 0,0 1-4 0,-1 2-2 16,-2-3-2-16,-1 2 1 0,-3 0 0 0,1 0 1 0,-2-3 1 0,-2 2 1 15,-1 0 2-15,0-1 3 0,-1 0 1 0,-1-1-1 0,1 1 2 16,-1-3 1-16,0 2 3 0,1 0 1 0,-1-2 3 0,2 0-2 16,0 0 1-16,3 3-3 0,-2-3-3 0,2 2-2 0,1-1-3 0,1 1-3 15,-2-2-2-15,2 3-2 0,0 0 0 0,-1 0-4 0,-2-1-2 16,1 3-1-16,0-2 2 0,-1 2 0 0,1 0 2 0,-2 0 0 0,0 1 4 16,-1-1 2-16,-1 2 2 0,0-1 2 0,-1 1 1 0,1-2 2 15,-1 2 2-15,1-1 1 0,-1-1 3 0,2-1 0 0,-3 2-3 0,4-1-2 16,-2-2-2-16,3 1-1 0,-1-3-3 0,-1 0-3 0,3 0-3 15,-1-3-4-15,0 2-2 0,-1-1-4 0,2-1-2 0,-3-1 1 16,3-1-1-16,-1 1 1 0,-2-3 2 0,2 1 0 0,-1 1 2 0,-2-3 2 16,0 2 1-16,-1-2 1 0,-2 1 3 0,-2 0-1 0,3-1 2 15,-5 3 0-15,0-3 0 0,0 0-2 0,-3 2-3 0,0 0-3 0,0-1-2 16,-2 1-1-16,-1 0-3 0,0 1 0 0,-2-3-1 0,0 2 0 16,1 1 0-16,-3-3 0 0,-1 2 1 0,2 1 1 0,-1-2 2 0,-1 1 0 15,1-1 2-15,0-1-1 0,-2 2 0 0,1-1 1 0,0-1-1 16,-2 2 0-16,2-1-1 0,0-1 1 0,-2 1-2 0,3-1 2 15,-3 0-1-15,-1 0 3 0,1 0 1 0,-3 0 1 0,2 0 0 0,0 0 2 16,-3-1 0-16,1 1 0 0,-3-1 2 0,3-1-2 0,-4 2-1 16,1-1-1-16,-1-1-3 0,-2 2-3 0,1-1-2 0,-1-1-3 0,-3 1-5 15,0-2-3-15,-2 1-3 0,0 2-4 0,-1-3-3 0,-1 1-5 16,0 0-3-16,-3 1-4 0,2-3-3 0,-3 3-2 0,0-1-2 0,0 0-4 16,0-1-4-16,-2 1-5 0,1 0-6 0,-3-1-9 0,1 0-8 15,1-1-11-15,-1 2-10 0,-2-1-11 0,2 0-10 0,-2 0-10 0,0 0-8 16,-1 0-5-16</inkml:trace>
  <inkml:trace contextRef="#ctx0" brushRef="#br0" timeOffset="653888.3355">16416 14115 77 0,'-12'-5'185'0,"2"0"4"16,0 1 1-16,1-1 2 0,1 0-2 0,0 3-3 0,3-3-7 15,1 2-9-15,-2 1-9 0,1-1-11 0,2 1-13 0,1 1-13 16,0-2-14-16,1 1-14 0,-1 0-19 0,2 2-20 0,0 0-16 0,2 0-16 16,1 0-12-16,0 0-9 0,5 0-7 0,1 0-4 0,1 2-3 15,1 0-2-15,6-1-4 0,2 1-3 0,2 1-3 0,1 0-2 16,5-1 1-16,0 3-1 0,3-2 1 0,1 1-1 0,-1 1-3 0,2 0-4 16,1 0-6-16,-3-1-6 0,2 1-4 0,-2 0-2 0,0 1-2 15,-2 0 2-15,-1 0 3 0,-2-1 3 0,-2 2 6 0,-3-1 6 0,1 0 8 16,-5 1 7-16,-1 0 13 0,-2-2 14 0,-2 2 16 0,-5 0 17 15,-1-1 13-15,-2 0 9 0,-4 1 11 0,-2 1 7 0,-5-1 6 16,-3 3 6-16,-4-1 3 0,-2-1 1 0,-1 4 1 0,-7-2-3 0,0 0-6 16,-3 1-9-16,-2 1-12 0,0 0-13 0,-2 0-12 0,-1 1-9 15,0-1-8-15,2 0-10 0,-2 2-5 0,3-1-6 0,2-1-5 0,1 0-5 16,2 0-1-16,3 2-2 0,2-2 0 0,2 1-2 0,3-2 1 16,0 2-1-16,3-4 0 0,0 2 2 0,4 1-1 0,3-3 2 0,-1 1 0 15,3 1-3-15,-2-3-2 0,5 2-5 0,0-3-3 0,0 1-3 0,5-1-3 16,-1 0 0-16,1-2-2 0,2 1 1 0,-1-3 0 0,5 0-1 15,-2-1 2-15,4-2 1 0,1-2 1 0,-1-1 4 0,4-2 4 16,-1-2 7-16,2 0 6 0,0-2 4 0,0-3 6 0,-1-1 3 16,-1-2 8-16,1-1 6 0,-2-2 7 0,-3 0 4 0,0-2 5 0,-4 1 3 15,1-4 0-15,-5 2-1 0,-2-1-2 0,-2-3-3 0,-2 2-14 16,-4-2-19-16,-1-1-40 0,-5 2-48 0,1 0-93 0,-6-1-117 0,-2 1-111 16,0 2-104-16,-5-2-57 0,-3 2-32 0,1 1-21 0</inkml:trace>
  <inkml:trace contextRef="#ctx0" brushRef="#br0" timeOffset="662706.1915">3872 12778 124 0,'-3'-1'121'0,"2"1"-21"0,-1-2-11 0,-1 0-6 0,1 2-3 0,2-1-2 16,-1 0-3-16,1 1-6 0,-2 0-9 0,2 0-9 0,0 0-11 0,0 0-9 16,0 0-11-16,0 0-8 0,0 0-7 0,0 0-7 0,0 0-6 15,0 0-1-15,0 0 0 0,0 0 1 0,0 0 5 0,0 0 4 0,0 0 4 16,0 0 5-16,0 0 4 0,0 0 2 0,0 0 3 0,0 0 1 16,0 0 3-16,0 0 1 0,0 0 4 0,0 0 2 0,0 0 0 0,0 0 0 15,0 0 1-15,0 0-3 0,0 0-2 0,0 0-3 0,0 0-1 16,0 0-2-16,0 0-3 0,0 0-2 0,0 0-1 0,0 0-1 0,0 0-4 15,0 0-4-15,0 0-3 0,0 0-4 0,0 0-3 0,0 1-2 16,2 0 0-16,-1-1 0 0,1 2 2 0,1 0 0 0,0-2 2 0,3 1 1 16,-1 1-2-16,1-2 2 0,1 1 2 0,2-1 3 0,2 2 5 0,0-1 2 15,3-1 3-15,-1 2 2 0,4-1 5 0,-2 1 0 0,5-1 2 16,-2 0 1-16,4 1-1 0,0 0 0 0,3-1-1 0,2 1 0 0,1 1 1 16,-2-3-4-16,6 0-2 0,2 4-1 0,-1-3 0 0,2 1-4 15,3 1-3-15,0-1-3 0,3-1-4 0,0 3-2 0,2-4-4 0,1 3-2 16,2-3-3-16,0 2 3 0,4-2 5 0,-2 2 7 0,4-1 7 15,3-1 5-15,2 2 3 0,0-2 3 0,5 0 1 0,2 0 2 0,1 0 1 16,2 0 0-16,1-2 1 0,0 2 1 0,1-1 0 0,-1-1-6 16,0 0-7-16,-1 2-9 0,0-3-10 0,-2 1-5 0,-3 0-2 15,-2 2-2-15,-2-1 0 0,-1-1 1 0,-3 2 1 0,-2-2-1 0,-1 1 2 16,-5 1 3-16,-1-2 0 0,-3 2 4 0,-2 0 3 0,-3 0 2 16,-2 0 3-16,-5-1 0 0,-2 1-2 0,-5 0 2 0,0 0 0 0,-4 0 5 15,-3 0 3-15,-2 0 6 0,-3 0 9 0,0 0 5 0,-3 0 9 16,-3 0 7-16,0 0 6 0,0 0 5 0,-2 0 4 0,-1-1 4 0,0 1 1 15,0 0-1-15,-2 0-3 0,0 0-9 0,0 0-13 0,0 0-25 16,0 0-32-16,0 0-44 0,0 0-52 0,0 0-61 0,0 0-66 0,0 0-92 16,-6 0-104-16,3 0-59 0,-2 0-39 0</inkml:trace>
  <inkml:trace contextRef="#ctx0" brushRef="#br0" timeOffset="708175.8102">3496 15040 174 0,'-3'0'238'0,"1"0"-59"0,-1 0-48 16,1 0-28-16,1 0-16 0,-1 0-11 0,2 0-9 0,0 0-3 0,0 0-1 16,0 0-2-16,0 0-5 0,0 0-7 0,0 0-9 0,0 0-8 0,0 0-3 15,0 0-5-15,0 0-1 0,0 0-3 0,0 0-2 0,0 0 2 16,0 0 2-16,0 0 2 0,0 0 2 0,0 0 2 0,0 0 3 0,0 0 0 16,0 0 1-16,0 0-3 0,0 0-3 0,0 0-4 0,0 0-1 0,0 0-2 15,0 0-1-15,0 0-1 0,2 2-2 0,-2-2 1 0,1 0-1 16,-1 0-1-16,0 0 2 0,0 0 0 0,0 0 1 0,2 0 1 0,-2 0 1 15,2 0 0-15,-1 0 0 0,1 0 0 0,-1 0 0 0,1 0 1 0,1 1-1 16,-1 1 1-16,1-2 1 0,1 1 2 0,1 1 0 0,-2-2 2 0,2 1 0 16,0 1 1-16,0-2 0 0,2 1 3 0,-2 1 4 0,3-2 1 0,0 1 2 15,1 1 0-15,1-2 0 0,0 1 2 0,2 0-2 0,-1-1 0 16,2 2 0-16,1 0-2 0,1-2 1 0,0 0 0 0,3 0-1 0,-1 3-3 16,0-3-2-16,2 0-5 0,2 0 1 0,-1 3-1 0,1-3-2 0,1 1 0 15,0-1-2-15,1 0-2 0,0 0-1 0,1 1-3 0,1-1 0 0,0 0-2 16,1 0-1-16,1 0 1 0,1 0-2 0,-1 0-1 0,3 0-1 0,0 0-2 15,-2 0 1-15,2 0-1 0,2 0-2 0,-2 0 0 0,0 0-2 16,2 0 0-16,-2 0-1 0,0 0-1 0,0 0 0 0,-2 0-1 0,2-1 0 16,-1 1-1-16,-1-1 0 0,1-2-2 0,-1 3 0 0,0 0-2 0,2-3 0 15,-1 3 1-15,-1-2-3 0,1 0 0 0,-2 0 0 0,1-1 1 16,2 0 0-16,-1 0 0 0,1 0 1 0,2-2 2 0,-2 2 0 0,1-1 2 16,-1 1 1-16,2 0 1 0,-2-2 1 0,0 3 1 0,2-2 2 0,-2 1 0 15,0 2 1-15,0-3-2 0,-2 1 2 0,2 2-2 0,0-2 0 16,-3 2 0-16,3-1-2 0,-2 2 0 0,-1-2 0 0,0 1-1 0,1 1 0 15,-1 0-1-15,0 0 0 0,-3 0 0 0,3 0-1 0,-2 1 1 0,0 1 0 16,1-2-1-16,-1 2 0 0,-1-1-1 0,-1-1 1 0,1 2 0 16,0-1 0-16,-2-1-2 0,2 1 1 0,-1 2 0 0,-1-3-1 0,-1 4 0 15,1-4-1-15,2 1 0 0,-2 1-1 0,0-1 0 0,0-1 1 16,0 4-2-16,-1-4-1 0,3 0 1 0,-2 2 1 0,1-2-1 0,-2 3 2 16,1-3 1-16,0 0 2 0,2 2-1 0,-3-2 1 0,2 0 1 0,-1 0 0 15,0 0 0-15,-2 0 2 0,2 0 1 0,-2 0 0 0,1 0 2 16,1 0-2-16,0 0 1 0,-3 0 0 0,2 0-1 0,-1 0 0 0,-1 0 0 15,3 0 1-15,-3 0 0 0,0 0 0 0,0 0 1 0,0 0-1 16,-3 0 0-16,1 0 0 0,1 0-1 0,-1 0 0 0,-3 0-1 0,2 0 0 16,-2 0 1-16,0 0-2 0,-1 0 0 0,1 0-2 0,-3 0 1 15,-1 0 0-15,1 0 0 0,-3 0-1 0,-2 0 0 0,2 0-1 0,-2 0 2 16,1 0-1-16,-4 0 1 0,2 0 0 0,-2 0 1 0,-1 0 1 0,-1 0-1 16,2 0 1-16,-3 0-1 0,0 0 1 0,0 0-1 0,0 0 0 15,0 0-1-15,0 0 0 0,0 0-6 0,0 0-5 0,0 0-14 0,0 0-18 16,-1 1-25-16,-1-1-27 0,2 0-51 0,0 0-57 0,-3-1-92 15,0 1-107-15,-2-2-64 0,0 2-44 0,-4 0-23 0</inkml:trace>
  <inkml:trace contextRef="#ctx0" brushRef="#br0" timeOffset="710387.0756">3471 16058 157 0,'0'0'213'0,"0"0"-63"0,0 0-49 0,0 0-28 0,0 0-17 15,0 4-8-15,0-4-2 0,1 1 2 0,1-1 2 0,-2 2 5 0,3-1 6 16,-2-1 2-16,-1 0 1 0,0 2-4 0,2 0-6 0,-2-2-7 0,3 0-5 16,-1 3-6-16,-1-3-6 0,1 2-2 0,0-2-1 0,-1 0 1 0,1 2 2 15,1-2 1-15,-1 1 3 0,-1 1 1 0,1-2-1 0,1 2-1 16,0-1 1-16,0-1 0 0,-1 2 0 0,-1-2-2 0,2 1-1 0,-1 0-2 15,0 0-2-15,1 1-2 0,0-2-2 0,0 3 1 0,0-3-1 0,3 2 1 16,-2 1 0-16,0-2-1 0,3 1 0 0,-1 1-3 0,-1-2-3 0,4 0 0 16,-2 3 1-16,1-3 1 0,0 1 1 0,1 1-1 0,1 0 0 15,-1-2 2-15,2 2 0 0,0 0 3 0,-1 0 0 0,2 1 3 0,-2-1 3 16,5-1 1-16,-3 1 2 0,-1 1 3 0,4-1 2 0,0-1 3 0,-1 0 1 16,2 1 2-16,1 0 1 0,-1 0 0 0,3-1-1 0,1 2-1 0,0-3-3 15,0 2-1-15,4-1-5 0,-1-2 0 0,1 1 0 0,0 1-4 0,4-2-4 16,2 0-2-16,0 0-5 0,2 0-1 0,1-2-2 0,2 1-3 15,3-1-2-15,0 1-2 0,1-1-2 0,2-1-1 0,0 0-2 0,-1 1-3 16,4-1-3-16,-3-1-2 0,2 1-3 0,0 1-1 0,-2-1-3 0,0 3 0 16,-2-4-1-16,1 4 2 0,0-1 0 0,-1-1 2 0,-3 2 3 0,2 0-1 15,-3 0 1-15,1 2 3 0,-3-1 1 0,2-1 2 0,-3 2 1 0,1 0 3 16,-1 1 2-16,-1-1-1 0,1-2 1 0,0 2 0 0,-1 1 0 16,1-1-2-16,0-1 0 0,1-1-2 0,0 2-1 0,0-2 1 0,0 0-1 15,0 0-1-15,2 0-1 0,-2 0-1 0,1-2-1 0,0 2-2 16,0-3 0-16,-1 1-2 0,0 1-1 0,1-1 0 0,0 0-1 15,-1-1-2-15,-3 1-1 0,3-1 0 0,-3 1-1 0,0 0-2 0,0-1 1 0,0 1-2 16,-1 0 2-16,-1 1 0 0,2-1 1 0,-3-1 0 0,0 1-1 16,0 1 1-16,0 0 1 0,1-2-1 0,-1 0 2 0,0 3 1 15,0-3 0-15,-2 3 1 0,3-2 2 0,-5 0 0 0,4 2-1 0,-4 0 2 16,3 0-1-16,-3 0 1 0,0 0 2 0,0 2 1 0,-1 0 0 0,0-2-1 16,-2 3 2-16,0-3 0 0,-1 3 2 0,0 0 0 0,1-2 0 0,-2 0 1 15,2 1-1-15,-1 1 1 0,-1-1 0 0,2-1-1 0,-2 1 0 16,2 0 1-16,-1 1-1 0,0-3 0 0,0 2 0 0,0-2-1 0,0 2 0 15,-2-1 0-15,1-1 0 0,1 2-1 0,-2-2 0 0,2 0 0 16,-2 0-1-16,1 0 0 0,-1 0 1 0,-1 0-1 0,3 0 0 0,-3 0 0 16,0 0 1-16,-1 2 0 0,-2-2 0 0,4 0 0 0,-4 0 0 15,1 3 0-15,-3-3 0 0,2 2-1 0,0-2 1 0,-2 0 1 0,0 2 0 16,0-2 0-16,0 1-1 0,0 1 0 0,0-2 0 0,-1 3-1 16,0-1-1-16,2-1 1 0,-1 0 0 0,1 2 1 0,1-1-1 0,0-1-1 15,1 1 1-15,-1-1 0 0,1-1 1 0,2 2 0 0,-1-2 2 0,3 1 1 16,-1 1 0-16,0-2 2 0,1 1 0 0,1-1 1 0,1 0-2 15,0 0 1-15,0 0 2 0,0 0 0 0,1 0 0 0,1 0 1 0,-1 0-1 16,0 0-1-16,-1 0 0 0,2 0-2 0,-1 0 1 0,1 0-1 16,-2 0-1-16,1 0 1 0,-2 0-1 0,1 0 0 0,1 0-1 0,-2 0 0 15,1 0 0-15,-2 2 1 0,2-2-1 0,-3 0 0 0,1 0-1 0,1 1 1 16,-3-1 0-16,3 0 0 0,-3 0 0 0,1 0 0 0,0 0 1 16,-1 0-4-16,1 0 1 0,-2 0-1 0,2 0-1 0,-1 0-3 0,0-1-2 15,-2 1-1-15,3-2-1 0,-2 1 0 0,2 1-1 0,-1-2-2 16,0 1-1-16,-2-1-1 0,3-1-2 0,-1 2 1 0,0-1 0 0,1-1 0 15,-4 2 0-15,4 0 0 0,-4-1 2 0,1-1-1 0,2 1 0 0,-1 1 1 16,-2-1-2-16,0 0 0 0,3-1 1 0,-3 3-1 0,-1 0 0 16,1-2 0-16,1 0 1 0,-3 2-1 0,0-1 0 0,2 1 1 0,-2 0 1 15,-1 0 0-15,0 0 1 0,2 0 0 0,-3 0 1 0,2 0 1 16,0 0 1-16,-1 0 1 0,2 1 1 0,-2-1 1 0,1 2 1 0,0 0 2 16,-1-2 1-16,0 0 0 0,0 0 3 0,1 3 0 0,1-3 0 15,-3 0 1-15,0 0 2 0,2 0 0 0,0 0 0 0,-3 0 1 0,3 0 0 16,-3 0 2-16,3 0 0 0,0 0 0 0,-3 0 0 0,2 0 1 0,-1 0-1 15,2 0 2-15,-3 0 1 0,2 0 3 0,0-3 1 0,0 3 2 16,-2 0 3-16,3-2 2 0,-3 0 2 0,2 2 3 0,0-3 1 0,-2 3 1 16,0-2 1-16,0 2 0 0,0-3 2 0,2 3-1 0,-2 0-1 15,-2-2 0-15,3 2-1 0,-2-2-2 0,-1 2-2 0,2-1-1 0,1-1-2 16,-2 2-1-16,-1 0 0 0,-1 0-2 0,2 0-1 0,0 0 0 0,-1 0-3 16,-1 0 0-16,0 0-2 0,2 0-1 0,-3 0-1 0,0 2-2 15,0-1-2-15,-1-1-1 0,2 2-2 0,-2-2-1 0,0 2-2 0,1-2 0 16,-2 0 0-16,1 3 0 0,-1-3-2 0,-1 0 2 0,1 2 1 15,1-2 1-15,-3 2 0 0,2-2 2 0,0 1-1 0,-1-1 1 0,2 2 2 16,-1 0 0-16,0-2 0 0,-1 0 1 0,3 0-2 0,-2 0 2 16,0 0-2-16,-1 3 0 0,2-3-1 0,-1 0-1 0,0 0-1 0,-1 0-2 15,-1 0-1-15,2 0-3 0,-2 0-4 0,2 0-5 0,-1 0-5 16,-1 0-7-16,0 0-9 0,0 0-15 0,0 0-16 0,0 0-19 0,0 0-21 16,0 0-30-16,0 0-35 0,0 0-70 0,0 0-88 0,0 0-79 15,0 0-73-15,0 0-37 0</inkml:trace>
  <inkml:trace contextRef="#ctx0" brushRef="#br0" timeOffset="712283.8254">10054 15435 144 0,'-5'-5'543'15,"-1"1"1"-15,-1 1-72 0,0 0-111 0,2-2-64 0,0 2-43 0,0 0-25 16,1 0-20-16,0 2-9 0,1-2-3 0,-1 1-6 0,2 0-5 16,-1-1-10-16,3 3-11 0,-1-2-15 0,-1 0-13 0,2 2-16 0,0 0-14 15,0 0-14-15,0 0-13 0,0 0-11 0,0 0-11 0,0 0-9 16,0 0-12-16,0 0-10 0,0 0-10 0,0 0-9 0,0 0-12 0,3 0-6 16,0 0-5-16,1 0-3 0,1 0-2 0,2 0-2 0,1 0-3 0,2 0-5 15,3 0-8-15,2 0-7 0,4-1-6 0,1-1-9 0,1 1-6 16,4 0-7-16,2-2-8 0,0-1-9 0,1 1-12 0,-1 0-12 0,1 0-16 15,-1-1-10-15,-1 4-12 0,-1-3-9 0,0 3-6 0,-3-2-4 16,0 1-2-16,-4 1-5 0,-1 0-5 0,-2 0 1 0,-1 0 4 0,-5 1 10 16,-1 1 12-16,0-2 16 0,-2 0 20 0,-2 3 18 0,-3-3 15 15,-2 4 17-15,-3-3 19 0,-2 1 17 0,0 1 19 0,-2 0 22 0,-2 1 21 16,-2-1 17-16,-1-1 14 0,-1 1 9 0,0 1 9 0,-2-1 3 0,0-1 3 16,1-2 3-16,0 2 6 0,-1 1 3 0,2-2 6 0,0 1 3 15,1-1 2-15,2-1-2 0,0 2 1 0,2-1-4 0,0-1-5 0,2 1-6 16,1 1-6-16,-1-2-7 0,2 2-9 0,2-2-8 0,0 0-9 15,1 0-10-15,-2 1-10 0,4 1-9 0,-2-2-6 0,2 0-6 0,0 3-3 16,0-2-2-16,2 2 0 0,-2 2-2 0,3-2 1 0,-2 3 0 0,1-2 2 16,-1 4 2-16,1 0 2 0,1-1 2 0,-1 2 4 0,1 0 2 15,-1 0 0-15,-1 3 0 0,-1-3-2 0,2 4-2 0,-2-1-1 16,0 2-2-16,-2 1-1 0,1 0-3 0,-2-1-3 0,-2 3-8 0,1 0-13 0,-3-1-18 16,2 1-21-16,-3 3-28 0,2-1-30 0,-1-1-34 0,-2 3-34 15,1-3-59-15,2 2-69 0,-1-3-86 0,1 3-92 0,3-3-55 16,0-1-33-16</inkml:trace>
  <inkml:trace contextRef="#ctx0" brushRef="#br0" timeOffset="712766.8293">10487 15463 378 0,'0'-5'340'0,"-1"2"-100"0,1 2-63 0,0-2-45 16,0 0-25-16,0 0-18 0,0-1-9 0,0 1-6 0,0 1-3 15,1-1-1-15,-1 0-3 0,3 0-2 0,-3 0-4 0,2 2-1 0,-1-2-3 16,-1 1 1-16,2 1-1 0,-2-1 2 0,1 0 1 0,1 1 3 16,-2 1 3-16,0 0 2 0,0 0 2 0,0 0 0 0,0 0-2 0,0 0-2 15,0 0-4-15,0 0-5 0,0 0-5 0,0 0-7 0,0 0-6 16,0 0-6-16,0 0-7 0,0 0-5 0,0 0-3 0,0 0-3 0,0 1-2 15,0 1 1-15,0 1 0 0,0 2 2 0,0-2 0 0,0 3 1 0,0 0 1 16,0 0 1-16,0 1 2 0,-2 3 3 0,1-1 2 0,1 2 1 16,-2 0 0-16,-1 2-2 0,0 1-1 0,0 0-3 0,0 3-3 0,-2-4-2 15,2 4-3-15,0 1-4 0,-1-1-8 0,0 1-9 0,-1 0-12 16,2 0-16-16,0 0-16 0,1 0-17 0,-1-2-20 0,0 1-21 0,3 1-27 16,-2-1-30-16,2-3-30 0,0 1-30 0,2-1-42 0,0 1-47 0,1-5-67 15,0 1-76-15,3-1-40 0</inkml:trace>
  <inkml:trace contextRef="#ctx0" brushRef="#br0" timeOffset="713133.6041">10718 15588 38 0,'-6'-3'523'0,"-1"0"-8"0,-4 1-13 0,3 1-96 0,0-1-137 15,-2 2-87-15,0 0-60 0,-1 2-36 0,0-1-23 0,1 2-12 0,-1 0-7 16,0 2-7-16,0-2-8 0,1 1-5 0,1 2-7 0,-2 1-6 15,3-2-7-15,-3 2-2 0,3-2-4 0,0 1 0 0,0 2 0 0,-1-2 0 16,1 1-1-16,1 1 1 0,1-2-1 0,0-2-1 0,0 2 0 0,1-2-2 16,0 1 0-16,3 0-2 0,-1 0 0 0,0-3 0 0,0 0 1 15,3 1 0-15,-1 0 1 0,-1-2 0 0,2 1 0 0,0-1 2 0,0 0 1 16,2 1 0-16,-1 0 3 0,2-1 3 0,-1 1 3 0,1-1 4 16,0 1 6-16,0 1 6 0,2-2 2 0,0 1 7 0,1 0 2 0,0 2 6 15,2-1 2-15,-1 0 4 0,1 0 4 0,1-2 1 0,1 3 3 0,-1 1 1 16,0-1-1-16,1 0-3 0,0-1-5 0,0 2-5 0,0 0-3 15,0 0-4-15,0-1-4 0,0 0-4 0,-2 1-3 0,3 0-3 0,-2 1-3 16,1-2-3-16,-2 1-4 0,3 1-6 0,-3-2-6 0,2 1-10 0,0-2-9 16,-2 2-15-16,0-3-14 0,1 3-18 0,0 0-17 0,-1-3-20 15,-2 0-19-15,2 1-23 0,-2-1-26 0,0-1-23 0,-1-1-22 16,0 1-22-16,1-1-21 0,-1 0-12 0,-2-1-10 0,2 1 3 0,-2-1 8 16,2-1 15-16,-2-1 18 0,2 1 30 0</inkml:trace>
  <inkml:trace contextRef="#ctx0" brushRef="#br0" timeOffset="713271.1275">10845 15823 55 0,'1'-4'202'0,"2"1"32"0,-1 0 26 0,-2 0 18 0,3-1 14 0,-2 2 1 15,-1-1-6-15,2 1-14 0,-1 1-17 0,-1-1-21 0,2 1-23 0,-2 1-23 16,2 0-22-16,-2 0-24 0,0 0-23 0,0 0-22 0,0 0-22 0,0 0-18 16,0 0-17-16,1 0-11 0,-1 0-11 0,2 1-8 0,-1 1-6 15,1-2-5-15,0 3-5 0,-1-2-4 0,1 1-7 0,1 0-10 0,-1 2-11 16,-1-1-12-16,1 0-14 0,-2 0-18 0,3-2-18 0,-2 2-24 16,-1 0-26-16,2 0-30 0,-2-1-31 0,0-2-36 0,0 0-39 15,0 0-42-15,0 0-46 0,0 0-49 0,0 0-50 0,0 0-23 0</inkml:trace>
  <inkml:trace contextRef="#ctx0" brushRef="#br0" timeOffset="713412.6754">10925 15445 225 0,'-3'-4'491'0,"-1"1"-51"16,1 0-78-16,-1 1-94 0,2 1-104 0,-1-1-67 0,0 2-52 15,0 2-42-15,0 1-37 0,-1 0-35 0,1 0-35 0,-2 4-40 0,1 0-45 16,-1 3-72-16,0 0-84 0,2-1-52 0,0 3-35 0</inkml:trace>
  <inkml:trace contextRef="#ctx0" brushRef="#br0" timeOffset="713967.3904">10895 15715 112 0,'2'3'582'0,"-1"-1"9"0,-1-1-45 0,2 1-76 16,-1 1-86-16,-1-2-93 0,2 1-63 0,-2-2-51 0,2 1-34 15,-1 0-27-15,-1-1-20 0,3 2-18 0,-1 0-12 0,1-2-15 16,-2 3-11-16,2-3-13 0,-1 3-10 0,0 0-11 0,1-2-4 0,0 2-7 15,0 0-2-15,1 2 2 0,0-3 0 0,1 3 3 0,-2 0 1 0,0 0 0 16,0-1 0-16,-1 2-3 0,1-1-1 0,0 2-2 0,-1-3-2 0,1 1-2 16,0 1-3-16,-3-3 1 0,2 3-3 0,-2-2-1 0,2-1-1 15,0 0-1-15,-2 1 1 0,2-4 0 0,-2 4 2 0,2-3 1 0,-1-1 2 16,1 0-1-16,-1 0 2 0,3 0 2 0,0-1 1 0,0-3 1 16,0 2 1-16,4-3 3 0,0 0 3 0,-2 0 3 0,3 2 4 0,0-4 4 15,-1 2 4-15,0 0 5 0,1 1 6 0,-1-1 6 0,-2 2 2 16,1-1 3-16,-1 1 1 0,0 1 2 0,-3 2 0 0,2-2-2 0,0 2-1 15,-2 0-2-15,0 0-4 0,-1 0-4 0,1 2-3 0,3-2-5 0,-3 3-5 16,2 2-4-16,-2-2-3 0,2 1-3 0,0 2-1 0,-2 0-3 16,3 2-4-16,-3-2-8 0,2 2-7 0,-2 1-10 0,2-2-12 0,-2 1-11 15,2-1-12-15,-2 0-15 0,3 1-13 0,-1 1-15 0,-2-3-13 16,2 0-13-16,-2 1-12 0,2-2-12 0,1-2-11 0,-1-1-10 0,0-2-3 16,1 0-2-16,2 0 4 0,0-4 7 0,0-1 11 0,0 0 14 0,0-3 14 15,3-2 17-15,-2-1 17 0,-1-1 17 0,3-1 16 0,-3-3 13 16,0 0 16-16,0-2 15 0,1-2 14 0,-1 1 11 0,0-3 13 0,1 1 12 15,-4-1 12-15,2-1 13 0,-2 0 12 0,-1 3 13 0,1-4 12 16,-1 4 13-16,0-1 14 0,-1 3 13 0,-1 0 16 0,-1 1 15 0,2 2 12 16,-3 1 12-16,2 2 5 0,-2-1 2 0,0 3-1 0,0 1-3 0,0 0-11 15,0 2-12-15,0 2-18 0,0 0-18 0,0 2-18 0,0-2-17 16,0 5-19-16,0-4-17 0,0 4-13 0,0 0-12 0,0 4-11 16,-2-1-8-16,2 1-8 0,-3 3-8 0,3 1-5 0,-1 4-2 0,-1 0 1 15,0 1 1-15,1 3 4 0,-1-2 4 0,0 6 4 0,-2-1 2 0,3-1 1 16,-1 3 0-16,-1 0-1 0,0 0-3 0,-1 2-2 0,1-2-2 15,0 1-6-15,-2 1-9 0,2-1-9 0,-3-1-15 0,1 1-15 0,2-2-18 16,-2 0-22-16,2 1-22 0,-2-3-28 0,2 0-31 0,-3-3-31 0,4 1-31 16,-1-1-45-16,0-3-56 0,3 2-67 0,0-4-77 0,0-2-45 15,3-1-31-15</inkml:trace>
  <inkml:trace contextRef="#ctx0" brushRef="#br0" timeOffset="714126.157">11306 15652 427 0,'-13'-4'631'0,"2"-1"15"16,0 2-41-16,2-1-68 0,1 1-103 0,0 2-121 0,3-1-80 16,0-1-60-16,2 3-37 0,0-2-28 0,3 2-18 0,0 0-15 0,3 0-22 15,2 0-25-15,0 0-31 0,4 0-33 0,2 0-38 0,2 0-43 0,4-2-52 16,2 2-56-16,2-3-78 0,4-1-89 0,4 1-90 0,1 1-87 16,1-4-46-16,3 2-24 0,2-1-8 0</inkml:trace>
  <inkml:trace contextRef="#ctx0" brushRef="#br0" timeOffset="714566.7848">11598 15595 15 0,'0'-4'147'0,"0"-1"-20"15,0 1-2-15,0-2 5 0,0 1 10 0,0 1 9 0,2-1 11 16,-2 1 9-16,0-2 3 0,0 4 1 0,2-3-2 0,-2 1-2 0,0 0 2 16,0 0 4-16,0 1 2 0,0 1-3 0,0-2-3 0,0 1-4 0,0 2-3 15,0-3-3-15,0 4-4 0,0 0-2 0,0 0-9 0,0-3-8 16,0 3-10-16,-2 0-9 0,2 0-14 0,0 0-10 0,0 0-13 0,0 0-11 15,0 0-12-15,0 0-11 0,0 0-11 0,0 0-11 0,0 0-12 16,0 0-11-16,0 0-9 0,0 0-4 0,0 3-1 0,0-3-1 0,0 5 4 16,-2 0 6-16,2-1 6 0,-1 3 3 0,-1 1 7 0,1 0 7 15,-1 1 7-15,-1 3 8 0,1 2 8 0,0-1 6 0,-1 1 4 0,-1 1 2 16,2 1-1-16,-1 1-1 0,2 3-3 0,-1-3-7 0,0 3-4 0,-1-2-3 16,2 2-3-16,-1 2-5 0,0-3-3 0,-1 2-4 0,1-1-3 15,2-1-4-15,-1 2-2 0,-1-2-4 0,2 2-8 0,0-4-10 0,0 0-15 16,2 0-15-16,-1-1-22 0,1-1-21 0,1-2-28 0,-1 1-32 0,1-2-42 15,0-4-48-15,2 1-75 0,0-1-90 0,1-1-104 0,0-5-110 16,2 0-52-16,0-2-19 0,0-2-5 0</inkml:trace>
  <inkml:trace contextRef="#ctx0" brushRef="#br0" timeOffset="715101.0309">11680 15758 321 0,'-3'0'485'16,"2"0"-74"-16,-1 3-109 0,2-2-77 0,0-1-63 0,0 0-37 0,0 0-25 15,-3 0-14-15,3 0-10 0,0 0-5 0,0 0-2 0,0 0-6 16,0 1-8-16,0-1-8 0,0 2-7 0,0-1-7 0,0 1-3 0,0 0-2 15,0 1 0-15,0-1 0 0,0-2 1 0,0 2 1 0,0 1-1 16,0 0-2-16,0 0-2 0,0 1-2 0,0-1 1 0,0 2-2 0,0-2 0 16,0 1-2-16,0 1-1 0,3 1-1 0,-1-2-1 0,2 0-1 15,-2 1-3-15,3-1-2 0,0 1-2 0,1 2-4 0,2-4-6 0,0 1-7 16,1-1-8-16,2 0-7 0,0 0-9 0,2-2-10 0,1 2-8 0,-1-3-9 16,1 0-8-16,0 0-6 0,0-2-5 0,-1 1-1 0,0-2 1 15,1 1 1-15,-1-3 4 0,-1 1 7 0,1-1 8 0,-2-1 10 0,-2 0 11 16,0-1 12-16,-3 2 14 0,1-3 15 0,-3 1 14 0,-1-1 14 15,-2 0 12-15,1 3 10 0,-2-3 7 0,-2 3 8 0,1-3 4 0,-2 2 4 16,-1-1 3-16,-3 2 1 0,1-1 1 0,-1 3-4 0,-1-1-2 16,-1 2-8-16,1-1-6 0,-3 0-8 0,-2 3-9 0,2 0-8 0,-3 0-6 15,3 0-5-15,-2 3-6 0,1 0-3 0,-1-1-5 0,0 3-3 16,1 0-4-16,0 0-3 0,0 3-1 0,2 0-2 0,-1 0-1 0,0 0-1 0,2 1 0 16,1 2 0-16,-1 1 0 0,2-2 2 0,1 3 2 0,-1-1 3 15,4 0-1-15,-3-1 3 0,5 2 1 0,-3 0 0 0,4-1 2 0,0-2 4 16,0 2 0-16,0 0 3 0,4-1 2 0,-3-1 1 0,2-1 1 15,3 0 1-15,-1 0-1 0,-2-2 0 0,2 0-1 0,0-1-3 16,1-2-5-16,0 2-7 0,1-3-13 0,-1 0-15 0,1-1-15 0,0-1-22 0,-1-1-23 16,-1-1-27-16,2-1-25 0,-1-1-33 0,0 0-38 0,0-2-49 15,-2 2-57-15,-1-2-73 0,2 0-82 0,-2-2-45 0,-1 1-26 16</inkml:trace>
  <inkml:trace contextRef="#ctx0" brushRef="#br0" timeOffset="715916.4626">11595 15748 361 0,'-5'-4'527'0,"0"1"-10"0,2 0-92 0,-1 0-128 0,1 1-81 15,0 0-56-15,1 0-32 0,0 2-19 0,-1-2-13 0,3 1-11 0,0 1-11 16,0 0-9-16,0 0-14 0,-1 1-11 0,-1 1-11 0,2-1-9 16,0 0-5-16,0 3-6 0,0-1-5 0,0 0-5 0,0 1-1 0,0 2 0 15,0-1 1-15,0 0 2 0,0 0 2 0,2 2 3 0,-1-3 0 16,-1 2 1-16,3-1 2 0,-1 0 1 0,1 0 0 0,0 1 2 0,-1-2 1 16,4 1 1-16,-3-2 0 0,4 0 2 0,-3-1-1 0,3 0-3 15,0-1-5-15,1-1-6 0,0-1-6 0,2-1-5 0,2 0-5 0,-2-1-6 16,1-3-5-16,2 0-3 0,-2 0-5 0,1-2-4 0,-1 0-3 15,1-1-3-15,-2-2 0 0,0-2 2 0,-2 2 4 0,0-1 4 0,-2-2 7 16,-1 2 8-16,0-2 9 0,-2-1 12 0,-1 2 11 0,-1 0 9 0,-1 0 10 16,0 1 8-16,0 0 8 0,-3 0 9 0,1 2 3 0,-1 1 5 15,-2 0 0-15,2 2 2 0,-3 1-1 0,-2 1-2 0,3 3-6 0,-3-1-6 16,2-1-6-16,-3 4-7 0,-1 0-5 0,0 2-6 0,0 3-4 0,0-1-5 16,-3 2-2-16,3 3 1 0,-2 1 1 0,-1 4 2 0,1-1 2 15,1 3 1-15,-2 2 0 0,4 4 1 0,-3-2-1 0,3 2-1 0,1 2 1 16,0-2 2-16,3 3 1 0,-2-2 0 0,5 1 0 0,-1 1-2 15,2-2-1-15,2 0 0 0,2-1 0 0,2-1-1 0,-1-1 2 0,3-1 1 16,1-1-3-16,0-1-1 0,4-2-6 0,1-2-9 0,1-1-9 0,1-2-12 16,3-5-13-16,0 2-14 0,2-4-13 0,2-3-16 0,2-3-14 15,0-1-15-15,1-1-12 0,1-5-11 0,0 0-8 0,0-4-8 0,-1-1-1 16,-1-2 2-16,0-2 5 0,-3-3 8 0,1 1 11 0,-2-4 12 16,-3 0 18-16,-1 0 19 0,1 0 24 0,-4-2 25 0,-1 1 28 0,-2 2 27 15,-2-1 24-15,-3 2 23 0,1 2 17 0,-3 0 15 0,-3 3 12 0,0 2 11 16,-2 0 7-16,-2 3 7 0,-2 1 0 0,-1 0 0 0,-1 3-7 15,0 1-12-15,-3 1-13 0,2 2-17 0,-3 3-15 0,0-1-14 0,-1 3-14 16,1 3-11-16,-1-1-11 0,3 3-9 0,-2 1-7 0,2 1-8 16,-2 4-8-16,4-2-6 0,2 4-5 0,-1-1-2 0,2 3-3 0,1 0 0 15,3 2-1-15,1-1-2 0,1-1-4 0,3 2-2 0,0-1-6 16,0 1-6-16,5 0-4 0,-3-2-4 0,5-1-3 0,-2 1-4 0,-1-1-1 16,3 1 0-16,0-3-2 0,-1 0-2 0,2-2 2 0,-4-1 2 0,2 0 2 15,-1-1 4-15,-1-1 7 0,-1 1 7 0,-1-2 11 0,-1-2 11 16,-1 0 12-16,-1 1 12 0,1-2 11 0,-3 1 10 0,2-2 8 0,-1 1 6 15,-2-2 10-15,0 1 8 0,0 1 10 0,0 0 8 0,-2 0 5 0,2 0 4 16,-3 1-3-16,0 0-5 0,1-1-6 0,1 3-9 0,-1-2-8 16,1 2-8-16,-2 1-7 0,1-2-9 0,2 2-8 0,2-3-8 0,1 4-13 15,0-3-14-15,2 0-17 0,1 1-15 0,2-1-18 0,4 0-18 16,0 0-18-16,3-2-18 0,3-2-18 0,2-1-19 0,2 0-22 0,2-1-24 16,0-2-25-16,4-2-29 0,-1-2-25 0,3-1-20 0,0-1-17 0,-1-1-14 15,-1-1-16-15,1-1-20 0,-3-1-21 0,-2-1-22 0,-2 0-41 16,0 1-49-16,-5-1-19 0</inkml:trace>
  <inkml:trace contextRef="#ctx0" brushRef="#br0" timeOffset="716626.7973">11265 15555 184 0,'-7'-3'528'0,"1"3"-59"0,0-2-89 0,1 2-68 15,2 0-56-15,-2 0-34 0,2 0-23 0,1 0-13 0,1 0-11 0,1 0-10 16,0 0-10-16,0 0-16 0,0 0-16 0,0 0-19 0,0 0-19 16,1 0-18-16,1 0-15 0,0 2-12 0,2-2-7 0,1 1-7 0,3 1-7 15,1-2-5-15,1 0-8 0,7 0-15 0,1 0-18 0,7 0-28 16,2-2-33-16,6-1-54 0,5 1-67 0,6-5-107 0,2 3-127 0,3-4-78 16,5 2-54-16,1-1-30 0,2-2-19 0</inkml:trace>
  <inkml:trace contextRef="#ctx0" brushRef="#br0" timeOffset="717450.5829">10821 15763 175 0,'0'-1'228'0,"3"0"-15"0,-2-2-10 15,-1 1-7-15,2 2-4 0,-2 0-8 0,0 0-6 0,0 0-8 16,0 0-9-16,0 0-9 0,0 0-11 0,0 0-9 0,0 0-11 0,0 0-8 16,0 0-8-16,0 0-6 0,1 0-6 0,-1 0-5 0,0 2-6 0,2-2-6 15,-2 0-7-15,0 0-7 0,0 4-7 0,0-3-4 0,0 1-3 16,0-1-1-16,-2 3 2 0,2 1-1 0,-3-2-1 0,2 3-3 0,-2 0-6 16,0 2-2-16,-1 0-3 0,1 2 0 0,0 2 0 0,-2-2 2 15,2 2 3-15,0 0 1 0,0 2-3 0,-2 1-5 0,2-2-5 0,1 3-8 16,-1-3-10-16,3 2-14 0,0 0-13 0,0-2-20 0,0 2-23 15,3-1-30-15,-1-2-34 0,4 0-52 0,0-3-58 0,2 1-86 0,0-2-100 16,3-2-79-16,2-2-70 0,0-2-32 0,4-2-14 0</inkml:trace>
  <inkml:trace contextRef="#ctx0" brushRef="#br0" timeOffset="717782.3922">10941 15412 78 0,'-5'-1'456'0,"0"-1"-61"0,2 2-94 0,0-1-87 0,0 1-83 16,1 0-49-16,2 0-33 0,-2 0-14 0,2 0-3 0,0 1 0 0,-1-1 3 15,-1 2 3-15,2-1 3 0,0 2-4 0,0-1-4 0,-1 1-4 16,1 0-3-16,-3 0 0 0,3 1-2 0,-2 1 2 0,2-2 1 0,0 0 0 15,0 1 2-15,0 0 0 0,0 1-4 0,0-1-1 0,0 0-3 0,0-1 0 16,0 2-2-16,0-2-2 0,0-1-3 0,0 1 0 0,2 0-1 16,-2-1 1-16,4-1 2 0,-2 2-1 0,-1-3 1 0,3 1 0 0,-1-1-2 15,2-1 0-15,-2 1-2 0,3-3 0 0,0 2-2 0,-1-4 1 16,0 2 0-16,0-4 3 0,0 1 1 0,1-2 3 0,-2-1 2 0,0 0 2 16,-3-1 5-16,-1 1 1 0,0-2 0 0,-3 3-4 0,-5-2-6 0,0 2-20 15,-3 3-26-15,-3-4-50 0,-2 6-60 0,-3-3-107 0,-4 3-125 16,0 3-77-16,-4 0-53 0,-3 3-29 0</inkml:trace>
  <inkml:trace contextRef="#ctx0" brushRef="#br0" timeOffset="718400.1279">9980 16136 501 0,'-2'-5'575'0,"2"2"-6"16,-2-2-9-16,2 2-117 0,0 2-169 0,0-2-95 0,0 0-57 0,0 1-32 15,2 1-17-15,1-3-10 0,2 3-5 0,3 0 1 0,3 1 2 0,0 0-3 16,5 0-2-16,6 0-6 0,5 0-10 0,3 1-6 0,6 0-6 15,8 1-2-15,6 0 0 0,5 1 1 0,10-3 2 0,6 3 0 0,6 0 0 16,10-2 0-16,8 2 3 0,11-2 2 0,6 1 0 0,9 1-3 0,3-1-2 16,10 0-7-16,4-2-6 0,6 3-2 0,4-1 4 0,3 1 0 15,5 1 0-15,2-1-1 0,0-1-3 0,2 3-10 0,-2-2-14 0,0 1-8 16,-1 1-5-16,-4-1-8 0,-3 1-7 0,-3-2-10 0,-8 1-12 16,-6 1-26-16,-5-2-33 0,-8 1-44 0,-4-1-50 0,-9 0-80 0,-6-1-98 15,-4-1-87-15,-9 1-81 0,-6-2-42 0,-9 0-21 0,-8-2-8 16</inkml:trace>
  <inkml:trace contextRef="#ctx0" brushRef="#br0" timeOffset="730833.3758">3226 17328 23 0,'-2'0'395'0,"-1"0"-74"0,3 0-106 0,0 0-67 0,0 0-43 16,0 0-27-16,0 0-15 0,0 0-9 0,0 0-5 0,0 0-3 0,0 0-3 16,0 0-2-16,0 0-1 0,0 0-4 0,0 0-6 0,0 0-5 0,0 0-6 15,0 0-7-15,0 0-4 0,0 0-2 0,0 0 1 0,0 0 0 16,0 0 4-16,0 0 2 0,0 0 5 0,0 0 5 0,0 0 1 0,0 0 3 0,0 0 3 15,0 0-1-15,0 0-1 0,0 1-2 0,0-1 0 0,0 0-3 16,0 0-2-16,0 0-2 0,0 0-2 0,0 0-1 0,0 0-1 0,0 0-1 16,0 0-2-16,0 0-2 0,0 2-2 0,0-2-1 0,2 0-1 15,-1 2 2-15,1-2 2 0,1 0 5 0,3 3 3 0,-1-3 3 0,3 0 4 0,0 0 4 16,1 0 5-16,2 0 3 0,2 0 3 0,3 0 2 0,0 0 5 16,2-3 0-16,3 3 1 0,1-2-3 0,2 2-2 0,3-2-4 0,1-1-2 15,2 1-3-15,3 1-5 0,2-2-2 0,2 2-3 0,2-1-1 0,2 1-3 16,3 1 0-16,2-2-2 0,1 1-1 0,3 1-1 0,2 0-1 0,3 0 1 15,2 0-1-15,3 0-2 0,2 0-1 0,1 1-3 0,3 1-4 16,1-2-5-16,4 0-1 0,1 0 0 0,3 0 2 0,2 0 0 0,4 0 1 16,1 0 3-16,2-2-1 0,4 1 0 0,4-2-3 0,1-2-2 15,2 1-1-15,3-4-4 0,6 1 1 0,-1-2 4 0,1 0 0 0,1-3-1 16,1 0-3-16,-4-2-2 0,1 1-4 0,3-2-1 0,-5-1-1 0,-1 0-2 16,1 0 1-16,-5-1 0 0,-4 3 1 0,-5-3 2 0,-2 2 1 0,-5 0-1 15,-3 0 0-15,-4 2-2 0,-5 1 2 0,-2-1 1 0,-6 3 1 16,-4-1 1-16,-4 2 1 0,-4 1 0 0,-5 0 1 0,-5 1-2 0,-2 2-1 15,-6-2-4-15,-4 5-2 0,-4-3-6 0,-2 2-6 0,-5 1-10 0,-1 1-19 16,-6 0-24-16,0 1-39 0,-5 0-48 0,-3 0-94 0,0 0-118 16,-5 4-74-16,-3-1-54 0,-6 4-26 0</inkml:trace>
  <inkml:trace contextRef="#ctx0" brushRef="#br0" timeOffset="844077.0522">20921 5971 39 0,'0'0'84'0,"-1"0"-2"0,1 2-2 0,-2 0-3 0,0-2-6 16,1 0-4-16,1 0-3 0,-2 3-4 0,2-3-5 0,0 0-4 15,-2 0-7-15,2 2-5 0,-1-2-4 0,1 0-4 0,-2 2-4 0,2-2-4 16,0 0-5-16,-1 1-4 0,1-1-1 0,0 0-1 0,0 2-1 16,0-2 0-16,0 0-1 0,0 0-1 0,0 0-1 0,0 0-2 15,0 0 0-15,0 0-2 0,0 0 1 0,0 0-1 0,0 0 2 0,0 0 1 16,0 0-2-16,0 0 1 0,0 0-3 0,0 0 1 0,0 0-2 15,0 0 0-15,0 0 2 0,0 0-1 0,0 0 0 0,0 0 1 16,0 0-1-16,0 0 1 0,0 0-2 0,0 0 0 0,0 0 0 0,0 0-1 16,0 2-2-16,0-2 0 0,1 1 2 0,-1-1 2 0,2 2 1 15,-1-2 3-15,1 1 3 0,1 0 2 0,1-1 4 0,0 1 4 0,0 1 4 16,1-2 3-16,2 2 6 0,-1-1 1 0,1-1 4 0,3 2 0 16,-1-1 0-16,0-1-1 0,3 2-3 0,1-1-4 0,0-1-3 0,1 0-4 15,-1 0-4-15,4 0-3 0,-1 0-5 0,3 0-4 0,-2 0-5 16,3 0-3-16,-2 0-1 0,3-1-2 0,0-1-1 0,-3 2-2 0,4-1 0 15,-1-1 0-15,1 2 1 0,-1-1-1 0,0 1 0 0,1 0 1 16,-1 0 3-16,-1 0 0 0,2 0 0 0,-2 0 3 0,-1 0 2 0,2 0 1 16,-2 0 0-16,0-2 2 0,0 2 0 0,1-2 2 0,-2 1 2 15,0 1 0-15,3-1 1 0,-3 0-1 0,2 1-1 0,-2-2 0 16,2 2 0-16,-3-1-1 0,3-1-1 0,-2-1 1 0,-2 3-1 0,3-2-1 16,0 0-1-16,-1 2-1 0,0-3-1 0,-2 3 0 0,3 0-1 15,0-2 0-15,-1 0 1 0,-1 2 0 0,-1-1 1 0,3 1-2 0,-5 0-1 16,3 0 0-16,-1 0-1 0,-2 0 2 0,1 0 0 0,0 0 0 15,-2 0 0-15,1 0 0 0,1 0 0 0,-1 0 0 0,-3 0-2 0,3 1 0 16,-1-1 0-16,-2 2 0 0,1 0 0 0,0-2 0 0,0 0-2 16,-1 3 2-16,0-3 0 0,2 0 0 0,-2 2 0 0,0-2-1 15,2 0 1-15,-2 2-2 0,1-2 2 0,-1 1 0 0,1-1 1 0,0 0-1 16,-1 2 1-16,3-2-1 0,-1 0 2 0,-2 0-2 0,3 0 0 16,-2 0 0-16,1 0-2 0,0 0 1 0,-1 0 1 0,2 0-1 0,-2 0 1 15,1 0-2-15,0-2 0 0,1 2 1 0,-3-1-1 0,2 1 0 16,1-2-1-16,-3 2-1 0,1-2-2 0,1 2 1 0,1 0 0 15,-3 0-1-15,2-3-1 0,3 3-2 0,-3 0 0 0,0 0 0 16,0 0 1-16,1 0 0 0,-1 0 1 0,3 0 0 0,-3 0 1 0,-1 0 3 16,2 0 1-16,-1 0 0 0,1 0 2 0,-3 0 0 0,5 0 1 0,-5 0 2 15,2 3 1-15,3-3 0 0,-3 0 1 0,0 2 1 0,0-2-1 0,3 2 1 16,-3-2-1-16,2 0 2 0,0 1-1 0,0-1-1 0,-2 2 1 16,4-2-1-16,-4 0 1 0,3 0-2 0,-2 0 1 0,2 0 0 15,-2 0-3-15,2 0 0 0,-2 0-2 0,-1 0-1 0,4 0-1 16,-4 0-1-16,3 0-2 0,-2 0-2 0,2 0-1 0,-2 0-2 0,2 0-1 15,-2 0-3-15,3-2-1 0,1 1-2 0,-2 1 0 0,2-2 0 16,0 2 0-16,-1-2 0 0,4 2 2 0,-4 0-1 0,4-3 2 0,-3 3 0 16,3 0 3-16,-2-2 0 0,-1 0-1 0,2 2 3 0,-1 0 3 15,0 0 1-15,0 0-1 0,-1 0 1 0,1 0 1 0,-2 0-1 16,0 0-1-16,1 0 1 0,-2 2 0 0,1 0 0 0,-3-2 0 0,3 0 0 16,0 3 1-16,-4-3 0 0,4 0-2 0,-3 2 0 0,0-2 1 15,2 2 0-15,-2-2 1 0,2 3 1 0,-4-3-1 0,2 2 0 16,1-1-1-16,0-1 2 0,-2 2-1 0,3-2 1 0,-2 1-1 0,2 0 3 15,-2-1 1-15,2 1 2 0,-2 1 0 0,2-2 0 0,0 0 0 16,0 0 2-16,0 0-1 0,1 0 1 0,-1 0 3 0,1 0-1 0,-1 0 1 16,1 0 0-16,4 0 2 0,-5 0-1 0,3 0 0 0,-2 0-1 15,2 0-2-15,1 0 2 0,-2 0-2 0,2 0 2 0,-3 0-1 16,1 0-1-16,3 0-1 0,-5 0 1 0,2 0 0 0,0 0 0 0,-1 0-2 16,2 0 0-16,-3 0 0 0,1 0 2 0,-1 0-2 0,0 0 0 0,0 0 2 15,0 0-1-15,-3 0-1 0,2 0 1 0,-2 0-2 0,1 0 0 16,0 0 0-16,-1 0 1 0,0 0 0 0,-1 0 1 0,2 0-2 15,-1 0 0-15,1 0 1 0,2 0-1 0,-2 0-2 0,2 0 1 0,1 0 1 16,0 0-1-16,0 0 1 0,-1-2-1 0,3 1-1 0,-1 1 0 16,0-1-1-16,2 0 0 0,1 1-2 0,-4-2 1 0,5 2-2 15,0-1 1-15,-1-1-3 0,0 2 0 0,2 0 0 0,-2 0-1 0,1 0 0 16,0 0-1-16,2 0-1 0,-3 0 0 0,1 0-3 0,-2 0 2 16,1 0 0-16,-1 2-1 0,1-1 1 0,-2-1-1 0,1 2 1 0,-1-2 0 15,-3 1 1-15,5 0 1 0,-5-1 1 0,1 1 2 0,-3 1 0 16,3-2 3-16,1 2 0 0,-6-1 2 0,4-1 1 0,-1 2 1 0,0-1 3 15,0-1 0-15,0 2 1 0,0-1 0 0,-3-1 1 0,6 2 0 16,-4-2 0-16,2 0 1 0,2 0 0 0,-2 0 0 0,3 0 1 16,-3 0-1-16,5 0 1 0,-1 0 0 0,-1 0-1 0,3 0-1 0,0 0-1 15,-1 0 1-15,3 0-2 0,-1 0 1 0,3 0-1 0,-3 0 1 16,1 0-2-16,2 1 1 0,-1-1-1 0,-2 2-1 0,3-1 0 0,-2-1 0 16,-1 0-1-16,-1 1-1 0,3-1 0 0,-4 2 1 0,1 0 0 15,0-2-1-15,0 1-1 0,-1 1 1 0,1-2 0 0,-1 1 0 0,0 1 1 16,1-2 0-16,-1 1 1 0,-1 1 2 0,2-1-1 0,0 0 2 15,0 1 0-15,-1-2 1 0,2 3-2 0,-1-1 3 0,0-1 3 0,1 1 1 16,0-2 2-16,1 2-1 0,-1-2 2 0,0 3 0 0,1-3 1 16,-2 0 0-16,3 2-2 0,-4 0 2 0,2-2-1 0,-1 1 2 15,0-1 0-15,-1 2-2 0,3 0-1 0,-2-2-2 0,1 0 0 0,-2 0-1 16,1 0-1-16,0 0-1 0,3 0-1 0,-4 0-1 0,5 0 0 16,-3 0 0-16,2 0 0 0,1 0-1 0,-2 0 0 0,2 0-1 0,1 0 1 15,2 0-1-15,-2 0 0 0,1 0 0 0,0 0 1 0,2 0 0 16,0 3 1-16,0-3-2 0,2 0 1 0,0 2 1 0,-1-2-1 15,3 2 2-15,-3 1 0 0,2-1-1 0,2-1 2 0,-1 1 1 0,0 0 3 16,2-1 0-16,-1 3 1 0,0-1 2 0,0 0 2 0,0 0 1 0,0 0 1 16,0-1 1-16,0 2-1 0,0-1-1 0,-2 0 2 0,2 0-1 15,0-1 0-15,-2 1-1 0,1 1-4 0,-2-1 0 0,2-1-2 0,-3 1 0 16,1-3-3-16,0 4-2 0,-2-3-1 0,0-1-1 0,0 2-2 16,0 0-3-16,-4-2-3 0,0 0-4 0,3 0-4 0,-4 0-4 15,-2-2-5-15,3 0-5 0,-3 2-7 0,-2-1-4 0,1-1-6 0,-2 0-6 16,0-1-6-16,-1 1-5 0,-3 2-6 0,1-2-7 0,-2-1-8 15,1 1-9-15,-2 1-9 0,-2-1-16 0,-1 0-17 0,0 0-20 0,-3 1-19 16,0-1-32-16,0 1-39 0</inkml:trace>
  <inkml:trace contextRef="#ctx0" brushRef="#br0" timeOffset="845616.4711">18232 6835 335 0,'-6'-3'291'0,"1"2"-82"0,2-1-84 0,0-1-41 16,0 2-21-16,1-1-8 0,1-1-2 0,-3 3 3 0,4 0 3 0,-1-3 4 16,1 3 3-16,0 0-2 0,0 0-3 0,1 0-3 0,-1-2-4 0,4 2-3 15,-4 0-4-15,1-2-3 0,1 2-4 0,-1-1-1 0,1-1-5 16,0 2-1-16,-1 0-3 0,1 0-1 0,-1 0-4 0,1 0-2 15,0-2-3-15,-1 2-3 0,4 0-5 0,-4 0-1 0,4 0-5 0,0 0 0 16,1 0 0-16,2-1 0 0,1 1 1 0,3 0 2 0,2-2 0 16,0 2 1-16,3-2 1 0,3 2 1 0,0 0-1 0,3-3 0 15,0 2 0-15,5 0 0 0,-1-1-4 0,3 1-1 0,0-3-4 16,2 3-4-16,1-1-2 0,0 0-2 0,3 0 0 0,-1 1 1 0,3-1 1 0,2-1 1 16,-1 2 2-16,2-1 1 0,2 1 1 0,1-2 1 0,-1 1 0 15,4 1 3-15,-1-2 1 0,2 1 0 0,-1 0 3 0,4 1 0 0,-1 0 0 16,1-1-1-16,1 2-3 0,0-1-2 0,0-1-1 0,1 2-2 15,0-1-2-15,-1-1-2 0,-1 2-3 0,1 0-2 0,0 0-2 16,0 0-1-16,-1-1 3 0,1 1 0 0,-1 0 3 0,-2 0 0 16,1 0 0-16,-1 0 2 0,0-2-1 0,0 2 2 0,-1 0 0 0,2 0 0 15,-2-1 3-15,-1 1 1 0,0-2 2 0,1 2-2 0,1 0-5 16,-3-3-1-16,3 3-4 0,0-2-2 0,-3 2-3 0,3 0-3 0,-5-2-3 16,3 2-3-16,-2-1-2 0,0-1-2 0,-2 2-4 0,0-2-1 15,-1 1-6-15,-2 1 1 0,3-2-1 0,-4 2 0 0,-1-2 0 0,3 2 0 16,-3 0 1-16,0-3 2 0,0 2 3 0,0 1 0 0,-2-1 3 15,1-1 1-15,-1 2 3 0,-3-1 3 0,2 1 3 0,1-2 1 16,-3 0 1-16,1 2 2 0,-3-1 2 0,1-1 1 0,0 2 2 16,-2 0 0-16,0 0 2 0,-2 0 1 0,-1 0 2 0,0 0 0 0,-3 0 1 15,3 0 2-15,-5 0-1 0,1 0 1 0,-2 0 1 0,-1 0 0 16,-1 0-1-16,1 0 0 0,-3 0 1 0,1 0 0 0,-3 0-1 0,0 0 0 16,-2 0-1-16,0 0 1 0,0 2-1 0,-4-1-1 0,4-1 0 15,-4 0 1-15,1 2-1 0,1 0 1 0,-3-2-1 0,1 1 2 0,-1-1 0 16,1 2 0-16,-1-1 2 0,-1-1 1 0,1 1 2 0,-1 2 2 15,1-3 0-15,-1 2 2 0,-1 0 1 0,0-1 0 0,2 1 0 0,-3-2 0 16,2 3-1-16,-3-3 1 0,0 2-1 0,1-2 0 0,-1 0-2 16,-1 2 1-16,0-2-1 0,0 3-3 0,-1-3 0 0,0 0-1 15,-1 2 0-15,1-1 0 0,-2-1 1 0,0 0-10 0,0 0-11 0,0 0-26 16,0 0-34-16,0 0-53 0,0 0-60 0,0 0-82 0,0 0-88 0</inkml:trace>
  <inkml:trace contextRef="#ctx0" brushRef="#br0" timeOffset="848726.9165">23889 14401 120 0,'-6'0'134'0,"0"0"1"0,0 2 0 16,1-2 0-16,0 1-1 0,0 0-3 0,0-1-1 0,-2 3-4 16,2-3-4-16,0 0-2 0,-1 2-5 0,-1 0-1 0,1-1 0 0,-2 3-3 15,0-3-1-15,0 1-2 0,2 0-3 0,-2 1-5 0,0-3-4 16,2 2-5-16,-1 1-5 0,0-3-3 0,2 1-5 0,0-1-2 16,1 2-5-16,0-1-5 0,1-1-6 0,0 2-5 0,0-2-6 0,2 0-4 15,-3 0-4-15,4 0-5 0,0 0-3 0,0 0-2 0,0 0-5 0,0 0-5 16,2 0-5-16,0 0-4 0,2 0-4 0,-1 0-2 0,0 0-2 15,2 0-2-15,2 0 1 0,1 0-2 0,1 1 0 0,0-1-3 16,1 0-2-16,2 0 0 0,1 0 0 0,3 0 1 0,0 0-1 0,3 0 0 16,-2 0 3-16,5 0 0 0,0 0 2 0,3 0 1 0,2 0 3 15,2 2 2-15,0-2 4 0,1 1 3 0,6-1 4 0,0 1 3 16,2-1 0-16,6 2 3 0,1 0 0 0,3-2 1 0,2 3-1 0,3-2-2 16,3 1-1-16,0 1-5 0,4-2-4 0,1 1-6 0,0 0-6 15,2 0-4-15,2 0-3 0,-1-1-2 0,2 1-3 0,1 0-1 0,2 0 0 16,-3 1-2-16,4-1 0 0,0-1-2 0,0 1-1 0,0 0-1 15,3-2-2-15,-1 3 0 0,-2-3 0 0,3 0-2 0,-4 2-2 0,-1 0-3 16,0-2-1-16,-3 1-4 0,1-1-2 0,-2 2 1 0,-4 0 1 16,-4-2 3-16,-1 1 1 0,-2 1 4 0,-2-2 1 0,-4 0 4 15,-1 2 3-15,-3 1 2 0,-2-3 3 0,-3 2 3 0,-5-2 1 0,-3 1 5 16,-2 1 3-16,-2-2 1 0,-6 1 1 0,-1-1 1 0,0 2 2 16,-5-1 0-16,-1-1 4 0,-2 0 3 0,-3 0 1 0,-1 0 4 0,-2 2 2 15,-1-2 3-15,-1 0 1 0,-2 0 2 0,-1 0 0 0,0 0-1 16,0 0 0-16,0 0-1 0,0 0-2 0,0 1-3 0,-1-1-3 0,-1 2-6 15,2-1-8-15,0-1-10 0,-1 0-12 0,1 0-11 0,-2 0-14 16,0 2-18-16,2-2-20 0,-2 0-21 0,2 0-27 0,-2 0-24 16,1 1-26-16,1-1-37 0,-4 2-45 0,-1-2-75 0,2 0-87 0,-2 0-55 15,-1 0-35-15</inkml:trace>
  <inkml:trace contextRef="#ctx0" brushRef="#br0" timeOffset="849309.714">23815 14586 121 0,'-3'0'152'0,"2"1"2"0,-1-1 1 0,2 0-1 16,0 0 1-16,0 0-4 0,0 0-3 0,0 0-8 0,0 0-8 16,0 0-8-16,2 0-9 0,-2 2-9 0,1-1-4 0,4-1-4 0,-4 0-5 15,2 2-4-15,1-2-5 0,0 1-4 0,1 1-5 0,2-2-6 16,0 1-4-16,1 1-2 0,2-2-3 0,1 1-3 0,1 1-3 0,1-1-2 16,5 1-2-16,0-1-4 0,2 1-5 0,2-1-6 0,1 0-3 15,6-1-5-15,1 2-3 0,4-2 0 0,5 2-5 0,0-1-3 16,8-1-4-16,2 2-2 0,5-2-2 0,6 0-3 0,4 2-6 0,6 0-8 15,2-2-5-15,5 1-4 0,2 1-7 0,7 0-6 0,0-1-8 16,5 1-9-16,2 0-7 0,3 1-8 0,1 1-8 0,4 1-10 0,-2-2-12 16,3 2-13-16,0-3-10 0,-1 2-9 0,-1-1-8 0,-2 2-10 15,0-2-7-15,-3 1-4 0,-3 1-1 0,-2-2-1 0,-4 0 7 16,-1-1 7-16,-5 2 9 0,-3-3 8 0,-5-1 13 0,-3 2 14 0,-5-2 15 16,-4 0 15-16,-5-2 15 0,-5 2 14 0,-5-1 15 0,-5-3 15 0,-5 3 14 15,-5-2 12-15,-3 0 10 0,-4 0 9 0,-5 0 8 0,-3-1 9 16,-1 1 4-16,-4-2 3 0,-4 2-10 0,-2-1-14 0,-1 2-25 0,-1-3-29 15,-4 2-52-15,1-2-65 0,-2 1-81 0,-3 1-89 0</inkml:trace>
  <inkml:trace contextRef="#ctx0" brushRef="#br0" timeOffset="861058.1711">23714 8294 5 0,'-1'-1'46'0,"-1"-1"0"16,0 2 3-16,2-1 4 0,-1 0 7 0,1 1 5 0,-2-3 0 16,0 3 0-16,2 0-1 0,-1-3-1 0,1 3-2 0,-2 0-4 15,2 0-4-15,0 0-2 0,0 0-5 0,0 0-4 0,0 0-6 0,0 0-8 16,0 0-7-16,0 0-5 0,0 0-6 0,0 0-6 0,0 0-4 15,0 0-5-15,0 0-6 0,0 0-4 0,0 0-3 0,0 0-1 0,0 0-3 16,0 0 1-16,3 0 1 0,-1 0 1 0,1 0 1 0,1 0 1 16,-1 3 1-16,0-3 4 0,0 0 2 0,3 3 3 0,-3-3 2 15,2 1 3-15,2 0 2 0,-3-1 2 0,4 2 3 0,-2-1-1 16,1-1 1-16,-1 2-1 0,1-2 0 0,-1 2 0 0,2-1 2 0,-2-1-1 16,2 2 1-16,0-2 1 0,0 0 2 0,0 2 2 0,0-2 3 0,2 0 1 15,0 0 3-15,-2 0 1 0,4 0 3 0,0 0 0 0,-3 0 2 0,5 0 0 16,-2 0-1-16,1 0 1 0,0 0 1 0,1 0-2 15,2 0 1-15,-2 0-3 0,2 0-2 0,2 0-1 0,-4 0-2 0,3 0-1 16,-1 0-1-16,1 0 0 0,1 0-2 0,-1 3-1 0,-1-3 0 16,2 1-2-16,-3-1-2 0,0 1 0 0,2 1-1 0,-3 1-1 0,3-1 2 15,-1-2-1-15,0 5-2 0,0-5 1 0,0 2-2 0,-2 1 1 16,2-1-1-16,-2-1 0 0,2 1 1 0,-2 0 0 0,2-1 1 0,-2 1-1 16,3 1 0-16,-1-1-1 0,0-1 0 0,2 2 1 0,-3-1 0 15,3-1 0-15,2 1-1 0,1-1 0 0,-2 0 2 0,1-1-1 16,4 2 1-16,0-2-1 0,0 2 2 0,-1-1 1 0,2-1 1 0,2 2 1 15,-2-2-2-15,1 0 1 0,-2 3 1 0,1-3 0 0,-1 0 0 16,-1 3-1-16,1-3-2 0,-2 1-2 0,0 0 0 0,2-1-2 16,-5 3-2-16,3-1-2 0,0-2-2 0,0 3 0 0,-3-3-1 0,3 4 1 15,-3-4-2-15,2 3 1 0,-1-3 0 0,1 1 1 0,-2 0 0 0,2 1 2 16,0-1 1-16,-3 1 2 0,4 0 2 0,-1-2 2 0,0 3 0 16,0-1 2-16,1-2 0 0,-2 2 1 0,3-1 0 0,-1 1 1 0,0 0 0 15,1-2 0-15,0 1 1 0,3 1 0 0,-3 0-1 0,2-2-1 16,1 3-3-16,1-3 1 0,-2 3-1 0,4-1-1 0,-3-1 1 15,3 2-2-15,-1-1-1 0,2-1 0 0,0 1 1 0,0 0-1 0,-1 0-2 16,2 0 0-16,-1-1 1 0,2 1-2 0,-2 1 0 0,2-3 0 16,-2 3 0-16,0-1-2 0,1 0 1 0,-1-1-1 0,0 1-1 15,2 1 0-15,0-1-1 0,-2 0 1 0,1-2-1 0,3 0 2 0,-3 3 0 16,1-3 0-16,1 1 6 0,0-1 1 0,1 1 3 0,-3 1 0 16,4-2-1-16,-2 1 2 0,-2 1 0 0,3-2 1 0,-3 2 3 0,3-2 0 15,-3 0-2-15,1 3 1 0,-1-1 1 0,1-2-1 0,-2 0-4 16,2 2 0-16,-2-2-2 0,0 1-1 0,1 1 0 0,-1-2 0 0,-1 2 2 15,1-2-2-15,0 1 0 0,-2 1-2 0,1-2 0 0,-1 1-1 16,1 0 0-16,-3-1-2 0,1 0 0 0,-1 0-1 0,-1 0 0 16,0 0-2-16,2 0 1 0,-3 0-2 0,1 0 0 0,-2 0-2 0,2 1 0 15,-2-1 0-15,1 2 1 0,1-2-1 0,-2 0-1 0,2 0 1 16,-2 0 4-16,3 0 0 0,-1 0 0 0,1 0 1 0,-1 0 3 0,0 0 0 16,2 0 2-16,-4 0 1 0,6 0 2 0,-5 0 0 0,3 0 2 15,0 0 1-15,-1 0 3 0,3 2-1 0,-2-2-1 0,1 0 0 0,-1 0-1 16,0 0 0-16,-2 0 0 0,1 0-1 0,0 0 0 0,3 0-1 15,-6 0-2-15,3-2 0 0,-1 2-1 0,-3-2 0 0,2 1-1 0,-1 1-1 16,-1-2 0-16,-1 0 1 0,1 1-2 0,0-1 0 0,-2-1 0 16,0 1-2-16,-1 2 0 0,0-5 0 0,0 3 2 0,0-1-2 15,-2 0 0-15,0-1-2 0,3 2 1 0,-3 0-1 0,1-1-2 0,2 1 1 16,-1-1-1-16,0 2 1 0,0 0-1 0,1-2 1 0,-2 0-2 16,1 3 0-16,1-2 0 0,-2 2-1 0,0-1 0 0,-1-1-1 15,1 2 2-15,-2-2-1 0,2 2 1 0,0-1 2 0,-3 0-2 0,0 1 0 16,0-2 2-16,-1 2-1 0,-1-1 2 0,0 1 0 0,-3 0-1 0,2-2 2 15,-4 2 1-15,1 0 2 0,0-1 2 0,-2-1 3 0,-1 2 2 16,3-1 2-16,-2 1 4 0,-1-2 0 0,1 2 1 0,0 0 2 0,0-1 1 16,-1-1 1-16,0 2 1 0,4 0 0 0,-2 0 1 0,0 0-2 15,0-2-1-15,1 2-3 0,0 0-1 0,3 0-2 0,-2 0 0 0,2 0-2 16,-3 0-1-16,5 0-1 0,-1 0-1 0,-1 0 0 0,1 0 0 0,1 0 0 16,-2 0-2-16,0 0 0 0,2 0-1 0,-2 0 1 0,0 0-1 15,-1 2 1-15,0-2-1 0,-1 0 1 0,-2 0-2 0,0 0 2 0,0 0-1 16,-1 0 1-16,0 0-1 0,-3 0 2 0,0 0 2 0,1 0 3 15,-2 0 5-15,-2 0 3 0,4 0 3 0,-4 0 3 0,-1 0 2 0,2 0 2 16,-2 0 2-16,1 0-2 0,1 0-1 0,0 0 0 0,1-2-1 16,-1 1-2-16,1 1-1 0,-2-1-5 0,3 0-5 0,-1 1-4 0,1-2-4 15,-1 1-4-15,2 1-3 0,0-2-1 0,0 2-3 0,1-2 1 16,2 1 1-16,-2 1-1 0,1-2 1 0,-3 2 1 0,3 0-1 0,0-2 2 16,0-1 0-16,-1 3 1 0,1 0 1 0,-3 0 0 0,4 0 2 0,-2-2-1 15,1 2 0-15,-2 0 1 0,4-2 2 0,-4 2-1 0,-1-1 1 16,1 1 1-16,-2 0-1 0,2-2 3 0,-1 1 2 0,0 1 4 0,-3 0 1 15,3-1 2-15,-3 1 2 0,2 0 1 0,-1-3 1 0,0 3 0 16,-2 0 0-16,0 0-1 0,0 0 0 0,0 0-1 0,0 0-1 0,0 0-2 16,0 0-3-16,0 0-4 0,0 0-3 0,0 0-3 0,1 0-1 0,-1 0-4 15,0 0 0-15,0 0-1 0,3 0-3 0,-3 0-1 0,4 0 0 16,-3 0-4-16,1 0 0 0,0 0 0 0,1 0-3 0,-1 0-1 0,2 0-3 16,-1 0-3-16,0 0 0 0,0 0-1 0,1 0-3 0,-1-2-1 0,0 2 0 15,0 0 0-15,1-2 0 0,0 2 2 0,-3 0-2 0,2 0-2 16,-1-1-4-16,0 1-5 0,-1 0-6 0,3 0-13 0,-4-2-17 15,1 2-25-15,1 0-28 0,-2 0-41 0,0 0-47 0,0 0-79 0,0 0-92 16,0 0-53-16</inkml:trace>
  <inkml:trace contextRef="#ctx0" brushRef="#br0" timeOffset="863760.2366">18014 9072 22 0,'6'-2'65'0,"-1"1"4"0,2-3 3 0,-1 4 4 16,1-2-1-16,2-1-6 0,-3 1-2 0,4 0-4 0,0 2-4 15,0-3 0-15,3 1-4 0,-1 0-3 0,4 1 0 0,0-3-2 0,2 3 0 16,-1-1-2-16,3 0-2 0,1-1-3 0,1 3-3 0,2-2 0 15,-1-1-3-15,3 2-2 0,1-1-4 0,0 0-3 0,-1 2-2 16,3-2-2-16,-1 2-4 0,2-2-3 0,-1 1-3 0,-1-1-2 0,2 2-2 16,-2-1-2-16,3-1-4 0,-1 2-1 0,-4-1-3 0,4-1-3 15,-1 2 1-15,-2 0 1 0,2 0 0 0,1 0 2 0,-4 0 1 0,1 0 1 16,2 0-1-16,-3 2 1 0,1-1 2 0,-2-1 0 0,2 2 3 16,-3-1 2-16,2-1 2 0,-3 2 0 0,2-2 0 0,2 1-2 15,-3 1 1-15,2-1 0 0,0 0 0 0,1-1 3 0,2 2 0 0,-3-2 2 16,4 0-1-16,2 0-2 0,-2 0-1 0,3 0 1 0,2 0-1 15,0 0-1-15,-2 0 1 0,5 0-2 0,-2 0-1 0,-1 0-1 0,2 0-4 16,-3 0-2-16,4 0-3 0,-2 0-1 0,-1 0-1 0,0 0-2 16,0 0-2-16,0 0 0 0,-2 2-1 0,1-1 1 0,0-1 1 15,-3 2 3-15,1-1 1 0,0 1 1 0,-2-2 2 0,0 3 1 0,-2-1 1 16,0 0 2-16,-2-1 2 0,1-1 0 0,0 2 4 0,0 0 0 0,-4-2 0 16,2 1-1-16,1-1 0 0,-4 0-1 0,3 0-1 0,-1 0 0 15,-1 0-1-15,3 0-2 0,-2 0 1 0,1 0-3 0,0-1 1 16,2 1-2-16,0-2 0 0,0 0-1 0,-2 2 1 0,4-3-1 15,-2 3-2-15,1-1-1 0,0 0 1 0,-1 1-1 0,2-3 0 0,-3 3 0 16,1 0-2-16,0-2 1 0,0 2-1 0,-1 0 1 0,0 0-1 16,1 0-1-16,0 0-1 0,1 0 1 0,-1 0-2 0,0 0 0 0,2 0-1 15,-1 0-1-15,-2 0 2 0,2 0-1 0,1 2 2 0,-3-2 2 0,1 0 0 16,2 0 2-16,-3 0 1 0,3 0 2 0,-2 0 1 0,1 0 2 16,-1 0 1-16,-1 0 1 0,0 0 2 0,0 0 1 0,0 0 1 15,1 0-1-15,0 0 0 0,0 0-2 0,0 0-2 0,-2 0 1 0,1 0-2 16,0 0 1-16,1 0-2 0,0 0 1 0,0 0-2 0,0 0-1 15,-2 0 0-15,2 0 0 0,-2 0-2 0,2 0 0 0,0 0 0 16,0 0 0-16,0 0 1 0,-1 0-1 0,0 0-1 0,-1 0 0 0,4 3 0 16,-1-3 0-16,-1 1-1 0,1 0 0 0,2-1 0 0,-1 2-3 15,1-1-1-15,0-1 2 0,0 2-2 0,2 0-2 0,-2-2 1 0,0 1 2 16,1-1 2-16,-1 4 3 0,0-4 0 0,2 3-2 0,0-3 2 16,-2 4 2-16,0-3 3 0,0 1 1 0,-2 0 3 0,0 2 2 15,3-1 2-15,-5-2 0 0,4 1 0 0,-3 1 0 0,1-1-2 0,-2-1-1 16,1 0 1-16,0 2 0 0,0-1-1 0,0-1 0 0,-1 1-1 15,0-1-1-15,-2-1-2 0,3 0 0 0,-4 0-2 0,2 0 1 0,-1 0-1 16,0 0 0-16,0 0 0 0,-1 0-2 0,-1 0-1 0,1-1-1 16,-1-1-1-16,1 2 1 0,-1 0-1 0,-1-1 0 0,3-1 0 15,-1 2-2-15,1-2 1 0,-1 2-2 0,2 0 0 0,-3 0-1 0,3 0-1 16,-2 0-1-16,2 0 1 0,-2 0-1 0,4 0 0 0,-2 2-1 0,0-2 0 16,2 2 2-16,-3-1 0 0,2 2 2 0,-1-1 1 0,2 1 4 15,-4 0 1-15,2-1 2 0,-2 0 1 0,2 1 2 0,0 0 1 0,-1-1 0 16,-2 3 2-16,2-2 0 0,0 1 2 0,-1-3-1 0,1 3 0 15,-3-1 0-15,2-1-2 0,-1 0-3 0,-1 1 1 0,1-1 0 16,2-2-1-16,-2 4 1 0,0-4-2 0,0 1 1 0,3 1-2 16,-1-2 1-16,1 1-1 0,-1-1-1 0,2 0-1 0,0 0 1 0,1 0-1 15,2 0 0-15,-1 0 0 0,2 0-2 0,0 0-1 0,2 0-2 16,-2 0 0-16,0 0-1 0,1 0 1 0,3 0-2 0,-3 0-1 16,2 0-1-16,2 0 1 0,-1 0-2 0,1 2 0 0,0-2 0 0,0 2 1 15,0-1 0-15,-2-1 1 0,2 2 1 0,0-2 1 0,-1 2-1 0,0-1 1 16,-1 1-3-16,0 1 0 0,0-1 1 0,-3-1 0 0,2 2 1 15,0-1-2-15,-4-1-2 0,2 1-3 0,-2 0 0 0,-1-2-4 0,2 2-1 16,-7 0-1-16,3-1-2 0,1-1 2 0,-6 2 1 0,-1-1 1 16,2-1 1-16,-4 0 0 0,1 0 1 0,-3 0 1 0,0 0 0 15,-2 0 3-15,0 0 1 0,1 0 1 0,-1 0 2 0,-2 0 1 0,3-1 2 16,-2-1-1-16,3 2 2 0,-2 0 0 0,1 0-2 0,0-1 1 16,2 1-1-16,-2 0 1 0,4 0-2 0,-4 0-2 0,3 0-3 0,-1 0-5 15,2 0-4-15,-1 0-6 0,2 0-4 0,0 1-8 0,-2-1-3 16,1 2-5-16,-1-1-4 0,2-1-3 0,-3 2-3 0,5-2-1 15,-4 3-3-15,0-3-1 0,1 2 1 0,-2-2-1 0,2 2 3 0,0-1 4 16,-2-1 6-16,-2 2 4 0,-2 0 5 0,1-2 5 0,1 1 5 16,-2-1 4-16,-2 0 5 0,0 0 6 0,0 0 10 0,-2 0 11 15,-1 0 11-15,0 0 6 0,-3-1 6 0,0 1 3 0,0-2 3 0,0 0 1 16,0 2 1-16,-1-1-2 0,-1-1-2 0,-1 2-4 0,3-1-10 16,-4 1-19-16,3-1-25 0,-3 1-34 0,1 0-42 0,3 0-45 0,0 0-47 15</inkml:trace>
  <inkml:trace contextRef="#ctx0" brushRef="#br0" timeOffset="865142.8389">30426 7438 60 0,'-10'-10'519'16,"4"2"3"-16,-1-4-106 0,1 3-160 0,1 1-83 0,2 0-43 0,0 3-21 15,1-2-10-15,1 2-7 0,1-1-7 0,1 0-7 0,1 2-11 16,1-1-11-16,0 2-9 0,4 1-10 0,0 0-7 0,1-1-7 0,4 3-8 16,0 0-6-16,1 0-5 0,2 3-4 0,2-1-3 0,0 3 0 15,0-2 1-15,2 2 1 0,1 0 2 0,-2 3 1 0,1 0 1 0,0-1 1 16,0 3-1-16,0-1-1 0,-1 2 0 0,-1 1-2 0,-1 0 0 0,-2 0-2 15,-1-1 1-15,-1 4-1 0,-2-2-1 0,-4 2-2 0,-1 0 0 16,-2 0-2-16,-3 0-1 0,-2 2-1 0,-2-1-1 0,-3 1 0 0,-3 1 0 16,-3 0-1-16,-4 1 0 0,-1 1 1 0,-4-1 3 0,1 1 1 15,-8 2 0-15,3-1 4 0,-4 0 3 0,0 2 2 0,-2-1 4 0,2 0 2 16,0 0 1-16,1 0 1 0,3-1 2 0,-1 1 0 0,5-2 3 0,-1 3-1 16,5-3-1-16,1 2 0 0,3-2-2 0,5 2-2 0,0-2-5 15,2 2-4-15,2 0-5 0,5 0-3 0,0 2-6 0,5-1-3 0,2 0-4 16,2-1-3-16,0 2-4 0,5 0-4 0,1 1-1 0,2-3-4 15,2 1-4-15,2-1 1 0,-1 0 2 0,3-1 0 0,-1-1 2 0,0 0 2 16,-1-1 4-16,1 0 3 0,-1-2 2 0,0 0 3 0,-3 0 3 0,-1-4 2 16,-3 3 4-16,-2-1 5 0,1-1 6 0,-5-2 7 0,0 1 5 15,-3 0 6-15,-2-1 5 0,-3 0 5 0,-2 1 2 0,1-1 5 0,-7 3 3 16,2-2 2-16,-4 0-1 0,0 2 0 0,-3 2-1 0,0 0-4 0,-1 0-5 16,-1 2-4-16,0 1-3 0,0 2-3 0,0 1-2 0,2 2-3 15,-1 2-2-15,3 1-2 0,1 4-3 0,1-1-3 0,2 1-4 0,3 6-2 16,0-1-2-16,4 1 0 0,2-1-1 0,3 6-4 0,0-2-5 15,0 0-3-15,4 0-3 0,-1 1-3 0,0 0-1 0,1-4-1 0,-1 3-1 16,0-3 1-16,-2-3 3 0,2 0 3 0,-7-3 3 0,1-2 3 16,-4-4 1-16,-1 1 4 0,-6-4 1 0,-2-3 6 0,-6-3 8 0,-3 0 4 15,-3-3 4-15,-6-4 6 0,-4-1 3 0,-3-3 3 0,-7 1 2 0,-1-5-1 16,-5-2-5-16,-3-2-15 0,-2-3-18 0,-5 0-34 0,1-2-39 16,-2-4-61-16,0 1-75 0,0-2-94 0,1-4-105 0,3 0-62 0,2-3-38 15</inkml:trace>
  <inkml:trace contextRef="#ctx0" brushRef="#br0" timeOffset="866278.0553">31345 7853 167 0,'-1'-7'323'0,"1"2"-69"16,-3 0-62-16,1 0-37 0,2 2-25 0,0-1-12 0,0 1-8 0,-1 0-10 15,1 1-8-15,-2-1-11 0,1 2-11 0,1-1-10 0,-2 0-6 16,0 1-5-16,2 1-6 0,-1-1-5 0,1 1-4 0,-4 0-4 0,3 0-4 15,-1 0-3-15,-1 0-2 0,0 0-1 0,-3 0 0 0,-1 0 2 16,3 0 0-16,-4 1 1 0,-3-1 1 0,1 1 0 0,-3 1 0 0,1 0 0 16,-1-1 1-16,-2 2 0 0,-1-1 0 0,-2 1 0 0,1 1 2 15,0-1 0-15,-1 2 0 0,-3-2 2 0,3 4-1 0,-3-1 0 0,2 1-1 16,-1 0-2-16,2 0-1 0,-2 2-1 0,2 0-4 0,2 0-1 16,-2 0-1-16,3 1-1 0,1 2-2 0,1 0 0 0,2-1-2 0,0 1-2 15,3 0 0-15,2-1-1 0,-3 2 0 0,5 1-1 0,1-2-1 0,3 1-1 16,0 0-2-16,3 0-1 0,3-2 0 0,1 2-2 0,1-3-3 0,2 2-3 15,0-3-4-15,1 0-2 0,5-1-5 0,-1-3-1 0,2 2-1 16,-1-2-1-16,3-2 0 0,0-3 1 0,0 0 0 0,-1 0 1 0,2-3 2 16,-2-2 2-16,0 0 1 0,-1-2 4 0,0 1 4 0,-2-3 5 15,-1 0 4-15,-1-1 3 0,-2-2 3 0,0 0 5 0,-3 0 4 0,-2 1 5 16,-1-1 4-16,1-2 6 0,-3 3 4 0,-1-1 6 0,-1-1 5 16,1 3 3-16,-2-1 3 0,0 2 1 0,-2 0 2 0,2 2-3 0,-1 0-1 15,1 0-5-15,-2 2-5 0,0 1-6 0,2 1-6 0,-1 1-6 0,-2 1-5 16,3 1-5-16,0 1-6 0,-3 1-3 0,1 1-4 0,1 4-3 15,-2-2-2-15,1 4-1 0,0-1 2 0,1 2 3 0,-2 2 0 0,1-1 3 16,0 3 0-16,2 1 2 0,-1-1 0 0,1 3 1 0,-2-2 0 16,2-1 0-16,0 1-2 0,0 2-1 0,2-2-2 0,-2-1-4 0,1 3-4 15,1-5-5-15,0 2-5 0,1-2-6 0,0 0-8 0,0-1-11 16,0-2-11-16,2 0-12 0,1-1-11 0,-1-3-14 0,0 0-12 0,1-1-17 16,1-1-18-16,0-3-19 0,3 0-16 0,-2-3-15 0,0 1-12 15,3-5-3-15,-2 0-1 0,4-3 2 0,-2-2 1 0,0-1 8 0,0 0 8 16,0-4 15-16,-1 1 16 0,0-1 27 0,-1-1 30 0,-1 0 37 15,1-1 40-15,-5 0 35 0,1 2 31 0,2 0 24 0,-4 0 24 0,0 1 22 16,-1 3 23-16,-1-1 17 0,1 2 14 0,1 0 8 0,-3 2 4 0,0 3-3 16,0-3-7-16,0 4-14 0,0-1-18 0,0 4-17 0,0 0-17 0,0 0-15 15,0 1-15-15,0 2-14 0,0 0-13 0,-3 2-13 0,1 1-10 16,2 0-9-16,-1 0-8 0,1 3-2 0,-2 1-4 0,1 0 0 0,1 3 0 16,-2-1 1-16,0 0 1 0,2 1 1 0,-1 1 1 0,1 1 0 15,-2-2 0-15,1 2 0 0,1 0-1 0,-2 0 0 0,0-1-1 0,2 1 0 16,0-2-1-16,0 0 0 0,0 2 0 0,0-4-2 0,2 2 1 0,0 0 0 15,-2-2-3-15,3-1 0 0,-2 0-2 0,1-1-2 0,1 1-1 16,0-3-2-16,2-1-4 0,-2 0-3 0,2-1-4 0,0-2-4 0,1 0-4 16,0 0-5-16,4-2-5 0,-2-1-2 0,1 0 0 0,0-3-2 15,3-1-3-15,-3-1 1 0,4 0-1 0,-2-2 0 0,0-1 3 0,0 1 5 16,-1-2 4-16,1 0 9 0,-2 0 11 0,-3 1 11 0,1-1 8 0,-2 2 10 16,-2 2 12-16,3-2 9 0,-3 3 8 0,-2-2 7 0,1 1 6 0,0 3 4 15,-2 1 1-15,0 1 0 0,0 0-4 0,0 0-5 0,0 1-7 16,0 2-7-16,0 0-4 0,-2 0-9 0,0 2-7 0,-1 1-6 0,2 1-6 15,-4 2-4-15,4-1-3 0,-2 3-3 0,-1 4 1 0,1-3 0 16,2 3 2-16,-3 1 1 0,4-2 2 0,-1 3 0 0,1-1-1 0,0 2-2 16,1-2 0-16,1 0-3 0,0 1 0 0,1-3-3 0,2 2-2 15,-2 0-4-15,4-4-4 0,0 2-7 0,-2-2-7 0,3-2-10 0,-1-2-11 16,1 2-15-16,2-4-17 0,-1 0-15 0,2 1-15 0,-1-4-14 0,4-4-15 16,-5 1-15-16,4-2-13 0,0 0-18 0,-1-5-17 0,2 2-20 15,-2-4-23-15,-3-1-20 0,5-2-21 0,-4-5-15 0,0 3-13 0,-1-4-1 16</inkml:trace>
  <inkml:trace contextRef="#ctx0" brushRef="#br0" timeOffset="866475.7582">31903 7713 191 0,'0'-17'278'0,"-1"2"-8"16,1 0-10-16,-3 2-10 0,3 0-9 0,-4 4-17 0,4-1-19 0,-1 3-21 15,1 1-18-15,-2 0-19 0,1 1-16 0,1 1-19 0,-3 2-17 0,1 1-14 16,2 1-13-16,0 1-10 0,-1 1-13 0,-3 1-12 0,3 3-8 16,-1 0-8-16,1 1-5 0,-3 2-2 0,1 3-1 0,0 2 0 0,0 1 0 15,-1 1 2-15,-1 1 1 0,1 3-1 0,0 0 0 0,0 0 0 0,0 3-2 16,-1 0 1-16,0 1 1 0,1 1 1 0,-1-2 3 0,0 3 0 0,0-3 1 15,2 3 0-15,-2 0 0 0,2-4-8 0,-5 2-10 0,4 2-9 0,0-4-7 16,-1 2-11-16,2-3-11 0,-2-1-15 0,4 1-16 0,-3-1-23 0,0-4-24 16,3-1-34-16,1 1-39 0,-2-2-38 0,2-4-41 0,0 0-47 15,2-2-49-15,-1-2-56 0,3-2-56 0</inkml:trace>
  <inkml:trace contextRef="#ctx0" brushRef="#br0" timeOffset="866892.2732">31742 7935 358 0,'-3'-3'436'0,"-1"-1"-94"0,2 0-86 0,0 1-80 0,2 1-50 0,0 2-33 16,0 0-21-16,4 0-12 0,0 0-13 0,-1 0-11 0,2 2-9 0,1 0-9 15,2-1-7-15,1 3-5 0,-1-1-4 0,4-1-3 0,0 1-1 0,-1 1 0 16,5-1-2-16,-2-1 1 0,2 1-3 0,-3 0-2 0,3 0-2 0,-1-1 0 16,0-1-2-16,0 2-3 0,-2-3 2 0,3 2 1 0,-3-1 6 15,-3-1 7-15,2 0 9 0,-4 0 11 0,1 0 13 0,-3 0 12 0,-1-1 14 16,-2-1 13-16,1 2 9 0,-3-2 9 0,-1 2 8 0,0 0 7 0,-1-1 3 15,1 1 0-15,-4-1-2 0,3-1-6 0,-2 2-6 0,-2-1-11 0,0-1-10 16,-3 2-12-16,4 0-11 0,-5 2-12 0,1-1-10 0,-1 1-6 0,0 0-8 16,1 3-8-16,-3 0-2 0,3-1-3 0,0 2 2 0,-2-1-1 15,1 3 0-15,3 1 1 0,-2 1 0 0,3 0 2 0,-3 1-1 0,3 1 2 16,2-2 0-16,0 2 0 0,1 1-1 0,1-1 2 0,-1 1-1 0,2 0-1 16,2-3-1-16,-1 3 1 0,3-3-2 0,-1 1 1 0,0 1-2 0,5-3 1 15,-4 0-2-15,4-2 0 0,0-1 0 0,2-1 0 0,-1 1 0 16,1-2 0-16,1-1 1 0,0-3 3 0,2 0 0 0,-1-2 0 0,-1-1 2 15,3-2 2-15,-1 0 3 0,-2-2 1 0,2-1 1 0,-4-2 0 0,1-1-1 16,-1-2 0-16,-2-1-2 0,-1-1-2 0,-1 0-1 0,-2 0-2 16,-1-1-2-16,-2-1-3 0,0 1-3 0,-4-1-4 0,0 0-2 0,-1 1-4 15,-2 0-2-15,-1 2-3 0,-2-1-5 0,0 4-8 0,0-1-8 0,-2 0-11 16,1 4-15-16,-2 0-17 0,2 1-20 0,0 2-23 0,-1 2-26 0,0 0-31 16,0 3-36-16,2 0-39 0,1 3-39 0,-2 0-43 0,3 2-61 0,0 1-74 15,1 0-40-15</inkml:trace>
  <inkml:trace contextRef="#ctx0" brushRef="#br0" timeOffset="868010.9504">32049 7983 209 0,'3'-6'579'0,"0"-2"16"0,-1 2-76 0,-1-1-123 0,3-1-83 16,-1 5-66-16,-2-4-42 0,1 1-32 0,0 2-24 0,2 0-24 0,-3 1-22 15,1 1-20-15,0 2-15 0,1 0-15 0,0 0-15 0,0 2-12 0,1 1-10 16,-1 1-10-16,-2 0-3 0,3 2-6 0,0 1 1 0,1 1 0 15,-4 1 2-15,3 0 2 0,-1 1 3 0,-2 2 0 0,3 1 2 0,-4 1 0 16,1-1-1-16,-1 3 1 0,0-1 0 0,-1-1 0 0,1 3-2 0,-4-2 1 16,3 0-2-16,-2-1 1 0,-1 0-1 0,3 1 1 0,-4-4-2 15,1 1 1-15,0 0 0 0,3-4 1 0,-2 2 0 0,-1-3 2 0,3 0 2 16,-2-2 3-16,1 2 4 0,0-4 4 0,2-1 2 0,0-1 1 0,0-1 0 16,0 0-1-16,0-1 0 0,4-4-3 0,-3 1-2 0,2-3-1 0,1-1-4 15,0-1-2-15,4-2-4 0,0 2-5 0,0-5-6 0,2 1-4 0,0-2-3 16,2-1-3-16,2 1 0 0,-3-1-1 0,2 1 0 0,2-2 0 15,-2 3 2-15,1-1-2 0,1 1 1 0,-3 2 1 0,1 0-1 0,-4 4 2 16,4-2-2-16,-5 3 0 0,0 1 0 0,-2 1 0 0,-1 1 0 16,-1 1 2-16,3 1 0 0,-6 2 2 0,3 0 1 0,-3 2 1 0,3 1 2 0,-4 0 2 15,1 3 0-15,2 0 2 0,-3 2 3 0,0 1 2 0,-3 3 1 16,2 0 3-16,-1-1 1 0,0 2 0 0,1 1-1 0,-3 2 2 0,1-2 0 16,-2-1 0-16,4 3 0 0,-2-4 0 0,-1 5-2 0,0-5 1 0,2 1-1 15,1-1-1-15,-2-2 1 0,1-2 0 0,0 2 0 0,2-2 5 0,-1-2 2 16,1 0 4-16,0-4 4 0,0 3 3 0,1-3 2 0,1-2 1 0,0 0-1 15,1 0 0-15,3-2-2 0,-1-3 1 0,-1-2-1 0,4 2-2 16,1-4-2-16,1-2-3 0,0 2-4 0,4-5-7 0,-3 1-4 0,0-2-8 16,5-1-2-16,-3 1-1 0,1-1-1 0,-1-1 0 0,2-2 0 0,-4 3 0 15,2-1-1-15,0 3 2 0,-2-3 0 0,-1 3 0 0,0 1 2 0,-2 2-1 16,0 1 1-16,-2 1 0 0,-1 1 0 0,0 3-2 0,-4 0-2 16,3 1-3-16,-3 1-3 0,1 0-1 0,-2 2-1 0,0 1-1 0,0 1 2 15,0 2 0-15,0 1 2 0,0 2 0 0,-2 1 2 0,1-1 3 0,1 5 2 16,-2-1 3-16,0 1 4 0,1 2 2 0,-1 1-2 0,1-1-3 15,1 2-7-15,-2 0-8 0,0 1-9 0,2 0-10 0,0-1-9 0,0 1-11 16,0-1-10-16,4-2-11 0,-3 1-14 0,2 0-11 0,1-4-13 0,0 1-12 16,1-1-8-16,3-2-8 0,0-3-10 0,-2 2-6 0,2-2-6 0,1-2-8 15,1-3 3-15,1 0 6 0,2-3 6 0,-4-1 8 0,3-1 12 0,2-3 11 16,-2 2 16-16,1-3 16 0,0-2 17 0,-1-1 17 0,-1 0 21 0,0-1 23 16,2-2 25-16,-4 3 27 0,0-5 18 0,0 3 17 0,-1-2 11 15,-4 0 14-15,1 2 9 0,-1-1 9 0,-1 1 5 0,-3 2 2 0,0-2 2 16,0 3 3-16,-3 1-2 0,-1-1-1 0,3 2-7 0,-4 1-11 0,0 0-10 15,0 4-11-15,-2-3-9 0,2 4-9 0,-2 0-10 0,-1 2-8 0,-1-2-5 16,3 3-7-16,-2 3-5 0,0-1-5 0,-1 1-4 0,-1 2-4 16,2 2-1-16,0-2-2 0,-1 4-1 0,1-3 0 0,1 3-1 0,-1 0 0 15,1 2 0-15,0-1 0 0,1 0-1 0,1 3 0 0,0-3 0 0,-1 2 0 16,3 0-2-16,-2-1 1 0,4 0-1 0,-1 1-2 0,0-3 0 16,2 3-1-16,0-4 0 0,0 1 0 0,0-2 1 0,0 0 2 0,2-1 2 15,0-1 1-15,-1-1 1 0,3-1 0 0,-1-1 0 0,0-2-1 0,3 0 0 16,-3 0 0-16,2 0 1 0,0-4 0 0,1 1 1 0,1-2 0 0,-2 0-2 15,4 0-2-15,-1 0 0 0,-2-2-2 0,1 1-2 0,0-1 0 0,-1-1 2 16,1 3-1-16,-2-3 3 0,1 1 1 0,-2 2 0 0,1 0 0 0,-2 1 0 16,1-2-2-16,-1 4 0 0,-2-1-1 0,3 1-2 0,-4 1 0 0,1 0 2 15,-1 1-1-15,0 0 2 0,0 1 0 0,3 0-1 0,-1 3 0 16,-1-1-2-16,1 3 2 0,-1-2-1 0,3 2 1 0,-3 1 0 0,1 0 3 16,1 0 0-16,0 1 1 0,1 1-2 0,-1 0-3 0,1-2-3 0,1 1-4 15,-2 2-5-15,2 0-4 0,0-3-6 0,0 2-8 0,-1-2-10 0,4 1-10 16,-3-2-11-16,-1-2-10 0,3 0-13 0,-1-2-16 0,3 1-9 15,-2-3-9-15,1 0-7 0,0 0-5 0,1-3-4 0,1-1 1 16,-1-2-2-16,1-2 2 0,-1 0 1 0,1-4 1 0,1-2 2 16,-3-1 3-16,1-3 6 0,0-2 8 0,-1 0 7 0,0-2 4 0,1-2 17 15,-2-2 21-15,-1-2 24 0,2 1 26 0,-3-3 24 0,4 2 22 16,-4 0 22-16,0-1 23 0,0 3 22 0,-3-1 20 0,1 2 17 16,-2 5 19-16,3-3 12 0,-4 6 8 0,1 0-4 0,-1 2-13 15,0 2-19-15,0 0-23 0,0 5-18 0,-1 0-15 0,1 4-15 16,-2 0-15-16,0 3-13 0,1 2-13 0,-2 3-13 0,-1 0-11 0,-1 4-8 15,2 0-7-15,-2 6-1 0,-2 0 1 0,2 1 3 0,-1 5 4 16,1 0 2-16,-2 1 3 0,0 1-3 0,0 2-2 0,1 2-5 16,0-1-4-16,1 4-5 0,-3-5-4 0,2 3-9 0,-2 3-10 15,1-3-13-15,0-2-12 0,0 1-15 0,3 1-17 0,-1-2-23 0,0-2-27 16,-3-1-30-16,5-4-31 0,-2-1-28 0,4-1-26 0,-2-5-32 0,1 0-36 16,2-4-50-16</inkml:trace>
  <inkml:trace contextRef="#ctx0" brushRef="#br0" timeOffset="868275.3758">32914 7963 342 0,'-4'-7'589'0,"3"-1"-64"0,-4 3-105 0,3-2-81 15,1 3-68-15,-1 0-45 0,0 0-30 0,2 1-28 0,0 0-21 0,0 1-26 16,0 1-25-16,2 0-22 0,0 1-18 0,-1-3-12 0,4 3-12 0,-2 0-8 16,4 0-6-16,2 0-3 0,-3 3-4 0,4-3-2 15,2 1-1-15,0 0 0 0,0-1 0 0,4 2 0 0,-1-1 2 0,2 1 0 16,0 1-1-16,-3-2 0 0,1 2-1 0,0 1 0 0,-2-1 0 15,1 0-2-15,-3 2 1 0,3-1 1 0,-4 0 0 0,0 2 1 16,-1 0 0-16,-1 2 1 0,-2-2 0 0,1 0 0 0,-1 4 0 0,-3 0 1 16,0-2-2-16,-1 3 0 0,1-1 0 0,-3 1 0 15,0-1 0-15,0 2-4 0,0 1-4 0,-2-3-10 0,1 2-11 0,-3 0-16 16,3 0-20-16,-1-3-22 0,1 2-22 0,-2-2-29 0,0 1-33 16,1-1-42-16,0-2-45 0,1-1-68 0,1 0-79 0,-2-3-70 15,1-1-62-15,1-2-33 0,0 0-16 0</inkml:trace>
  <inkml:trace contextRef="#ctx0" brushRef="#br0" timeOffset="868394.398">33169 7771 219 0,'0'-13'541'0,"0"2"-66"0,0 2-103 0,0 0-88 0,0 0-84 16,0 4-54-16,0 0-39 0,0 1-36 0,0 1-35 0,0 3-38 16,0 0-38-16,0 3-45 0,0-2-51 0,0 5-58 0,0 1-60 15,0-1-82-15,0 3-94 0,0 0-51 0</inkml:trace>
  <inkml:trace contextRef="#ctx0" brushRef="#br0" timeOffset="869142.9762">33266 7948 317 0,'0'-3'623'0,"0"-2"8"0,0 3-71 15,0-3-110-15,-2 3-97 0,1-1-94 0,1 0-57 0,0 2-42 16,0 0-32-16,0 1-27 0,0 0-24 0,0 0-25 0,0 1-17 15,0 3-16-15,0 0-10 0,0 0-7 0,0 3-6 0,0-2-3 16,0 4-2-16,0 2-4 0,0-2-1 0,0 0 3 0,0 4 1 0,0-1 0 16,0 0-1-16,0 2-2 0,0-2-1 0,0 0-3 0,0 1-2 15,1-2-2-15,1 1-1 0,-2-2-3 0,1 1 2 0,-1-3 2 16,4-1 4-16,-3 0 3 0,1-1 0 0,0-1 3 0,1 0 1 16,-2-4 0-16,3 2 1 0,1-3 1 0,-1 0 1 0,0 0 3 15,1-3 0-15,2-1 3 0,0-1 0 0,0-2 1 0,-2-1-1 0,1 0 0 16,0-1-1-16,-1-3-1 0,3 3 1 0,-5-4 0 0,0 2 0 15,-1-2-1-15,-1 4 1 0,1-3-1 0,-2 0-3 0,0 2-3 0,-2-2-2 16,1 3-2-16,-2 1 0 0,-1 0-2 0,1 1 1 16,-4 2-1-16,2-1 0 0,-2 3 0 0,1 0 0 0,-2 2-1 0,-1 1 2 15,1 1 0-15,-2 2 3 0,-1 0 2 0,3 3 2 0,-1 0 3 16,-2 2-1-16,3 1 2 0,0 0-2 0,1 1 0 0,0 2-2 16,0-1-2-16,3 1-2 0,-1-2-3 0,2 2-2 0,1 1-2 0,0-3-2 15,2 0-1-15,0 0-3 0,2 0-3 0,0-2-1 0,1-1-1 16,2 1 0-16,-1-3-2 0,3 2 2 0,0-4-1 0,1-2 1 15,2-1 5-15,1 0 1 0,0-1 3 0,0-4 1 0,2 0 3 16,-2-1 1-16,3-1 4 0,-1-2 2 0,-2 0 2 0,1-2 4 16,0 2 4-16,0-4 5 0,-2 0 4 0,1 2 7 0,-2-1 4 0,-1-1 6 15,-2 2 5-15,1 0 1 0,-2 0 3 0,1 2 2 0,-3 1-1 16,0 0-1-16,-1 1-3 0,1 2-2 0,-2-1-5 0,-1 3-5 16,2 0-3-16,-2 0-4 0,0 3-7 0,0 0-3 0,-2 3-6 0,1 0-3 15,-1 0-1-15,1 3 1 0,-3 2-1 0,1-1 2 0,-3 1 1 16,3 4 6-16,0-2 1 0,-2 2 3 0,2 0 0 0,-2 2 1 15,2-2-1-15,0 1 1 0,-2 1 0 0,4-1 0 0,-3 1-1 0,3-2 0 16,-2 0-2-16,-1 0 2 0,3-2 0 0,1 2 1 16,-2-5 2-16,1 1 3 0,1-2 4 0,0-1 2 0,1-2 0 0,1-1-1 15,-1 0-1-15,4-2-1 0,-2 0-1 0,1-2-2 0,2-2 1 16,0 0-4-16,0-4-6 0,2 1-7 0,3-1-11 0,-1-5-9 16,0 2-12-16,0-2-7 0,0 1-3 0,1-2-1 0,0 2 1 15,-1-2 0-15,-1-1 1 0,2 4 0 0,-3-1 0 0,0 0 3 0,-2 1 0 16,2 1 6-16,-3 3 6 0,1 0 7 0,-3 1 7 0,1 2 7 15,-1-1 5-15,-2 4 3 0,1-1 3 0,-2 2 3 0,3 3 2 16,-3-1 1-16,0 1 3 0,0 4 4 0,-3-1 3 0,1 2 2 16,2 3 3-16,-1-1 2 0,1 0 0 0,-2 2 0 0,1-1-2 0,1 2 1 15,-2 1-2-15,2 0-2 0,0-1 0 0,2-2-3 0,-2 2-3 16,3-1-6-16,-2 0-8 0,4-2-14 0,-4-1-19 0,4 2-31 16,0-3-40-16,0-1-64 0,1-1-76 0,2-2-102 0,0-1-119 0,-2 0-60 15,1-1-32-15,-1-2-15 0</inkml:trace>
  <inkml:trace contextRef="#ctx0" brushRef="#br0" timeOffset="870826.368">30969 8571 47 0,'0'-2'211'0,"-1"-1"0"0,1 0 1 0,-2 0 3 0,1 0 5 16,1 1 1-16,-2-1 1 0,0-1-3 0,2 3-7 0,-1-1-13 0,1 0-11 15,-2-1-13-15,0 3-11 0,2 0-12 0,-1-2-12 0,1 2-14 16,0 0-15-16,-2 0-14 0,1 2-15 0,-1-2-13 0,-1 3-12 0,3-1-11 15,-1 0-8-15,1 3-7 0,-2 0-9 0,1 1-6 0,-1 3-5 16,0 2-4-16,1 0-1 0,-2 5-3 0,-1 1 0 0,3 2 0 0,-3 1-1 16,1 4-1-16,-2 4 1 0,1-2 1 0,-1 5 0 0,0 0 1 0,1 3 2 15,-1 2 1-15,0 1 2 0,-1 1 1 0,1 1 2 0,0 2 2 16,1 0-2-16,-1 1-1 0,-2 0-2 0,0 0-3 0,0 0-6 0,3-1-7 16,-1-1-4-16,0-1-7 0,-1-2-7 0,1-3-5 0,0 0-9 0,1-5-10 15,0 0-6-15,3-3-7 0,-2-6-3 0,1 1-1 0,0-4-3 16,1-3-1-16,1-2-9 0,0-4-12 0,0 0-19 0,0-1-25 0,0-5-27 15,0-2-30-15,0 0-27 0,0-5-24 0,1 0-19 0,-1-6-17 16,2-1-19-16,0-3-20 0,-2-2-42 0,1-3-52 0</inkml:trace>
  <inkml:trace contextRef="#ctx0" brushRef="#br0" timeOffset="871559.3493">30884 8801 40 0,'4'-19'426'0,"1"2"-57"0,-2-2-70 0,2 4-51 0,-2 2-36 16,2 0-27-16,0-2-19 0,1 6-18 0,-1-3-16 0,0 2-17 0,1 2-16 15,1 1-16-15,0 0-13 0,1 1-15 0,0 2-13 0,2-1-12 16,-1 1-12-16,1 1-10 0,1 1-10 0,0-1-3 0,0 3-5 0,1 0-2 16,-1 0 0-16,1 3-1 0,0-1-1 0,-1 1-1 0,-1 1 1 0,1 1-2 15,-2 0 1-15,-1 1 0 0,1 2-1 0,-1 1-1 0,-3 0 1 16,2 0-1-16,-4 1 1 0,-1 2 0 0,-1-1 0 0,-1 1 1 0,-1-2 2 16,-3 3 1-16,0-1 1 0,-1 0 1 0,-2 0 1 0,-3-1 3 0,2 0 2 15,-2-1 4-15,-2 0 5 0,2-1 5 0,-3-2 6 0,1 1 4 16,-1-3 6-16,-1 0 3 0,3-1 5 0,-2-1 3 0,0-1 6 0,2-1 3 15,0-2 3-15,2-1 3 0,-1-1 1 0,-1-1-1 0,5-1-4 16,0 0-3-16,2-3-5 0,1 1-5 0,1-5-5 0,2 4-9 0,2-3-6 16,1-1-8-16,4 2-8 0,1-4-7 0,2 2-6 0,2-1-8 15,2 2-7-15,-1-1-7 0,4 1-7 0,-1-1-4 0,3 3-5 0,-3 1-2 16,2 0-1-16,3 1 0 0,-3 0 2 0,3 2 2 0,0 0-1 0,-2 1 0 16,0 0 3-16,0 3 2 0,0 0 6 0,0 0 4 0,-3 1 3 15,-1 1 6-15,1 0 4 0,0 2 4 0,-5 0 3 0,3 0 2 0,-3 0 3 16,-2 2 3-16,0-1 3 0,-1 2 3 0,-3 0 2 0,-1 0 1 15,3 1 2-15,-6 1 3 0,-1 1 1 0,0-2 5 0,0 1 3 0,-1 1 4 16,-2 0 4-16,-1-1 1 0,1 0 2 0,-2 1 2 0,0 1 4 16,-2-3 3-16,1 1 2 0,1-1 2 0,-3 1 5 0,1-2 1 0,0-2 1 0,0 2 0 15,2-1-3-15,1-3-1 0,-1 3 0 0,-1-2 2 0,1-1 0 16,2 0 1-16,0-2-2 0,1 0-3 0,2 0-4 0,-2 0-10 16,2-2-13-16,4-1-13 0,-3-1-12 0,2-1-13 0,4 0-11 0,0-1-11 15,1-1-10-15,1-1-12 0,3 0-11 0,1-2-9 0,2 0-10 0,0 1-6 16,3-1-2-16,-1 0 4 0,1 1 6 0,-2 0 8 0,3-1 9 15,-2 2 11-15,-1-2 9 0,3 3 10 0,-4 0 8 0,0 0 9 0,-3 2 8 16,0-1 12-16,-1 3 9 0,-1-1 12 0,-4 2 10 0,2-1 5 0,-4 2 5 16,0-1 2-16,-3 2 4 0,-1 0 2 0,0 0 2 0,0 0 5 15,0 3 5-15,0 0 4 0,-1 0 1 0,-3 1 2 0,1 1 0 0,-3 0-3 16,3 2-5-16,-2 1-2 0,1 1-1 0,-1 1 0 0,0-2-2 0,0 2-1 16,-1 1-4-16,1-1-5 0,-1 0-6 0,3 2-6 0,-2-3-4 15,2 3-5-15,-2-2-5 0,2 0 0 0,2-1-3 0,-3 0 0 16,4 0 2-16,-1-2-1 0,1 0 0 0,0 0 2 0,1 0 2 0,-1-3 2 15,2 0 1-15,0-1 2 0,1-1 2 0,-2-1 1 0,4-1 3 0,-1 0 3 16,0-3 0-16,1 2 0 0,1-3 2 0,0 1 1 0,2-2-1 16,-3-1 2-16,1 0 0 0,1-1-1 0,-3-3 1 0,2 0 0 0,-1 2-1 15,-2-1-1-15,1-2-1 0,-1 3-1 0,-2-2 0 0,-1 1-2 0,2-3-2 16,-2 4-1-16,0-2-4 0,0 2-3 0,-2-2-3 0,2 4-7 0,-1-1-8 16,1 0-9-16,-2 0-10 0,1 4-14 0,1-2-15 0,-2 1-17 15,0 1-19-15,2 1-16 0,-1-1-16 0,1 3-15 0,0 0-16 0,0 0-15 16,0 0-13-16,0 0-14 0,1 3-10 0,3-2-9 0,0 0-9 0,0 2-2 15,0-1 4-15,4 0 7 0,-2-1 9 0,2 3 15 0</inkml:trace>
  <inkml:trace contextRef="#ctx0" brushRef="#br0" timeOffset="871826.287">31835 8666 61 0,'12'-2'219'0,"-4"-1"16"0,1-2 10 0,-1 2 7 16,-3-1 7-16,-1 1 5 0,1 1-1 0,1-1-4 0,-3 0-11 0,-1 0-14 16,0 0-15-16,-1 2-14 0,-1 0-20 0,0 1-19 0,0 0-22 0,0 0-19 15,0 0-21-15,0 0-19 0,0 0-19 0,-1 0-16 0,1 2-17 16,-2 1-12-16,0 0-11 0,1 3-10 0,-1 0-7 0,1 3-5 0,-4 1-3 15,0 2-2-15,4 5 0 0,-4 1 0 0,2 0 2 0,-2 4 2 0,0 3 3 16,-1 0 4-16,1 4 3 0,1 2 2 0,-1 1 3 0,-2 2 3 0,2 3-1 16,-2 1 1-16,1 1-2 0,1 3 0 0,0 1 0 0,-2 1-1 15,-2-1 0-15,5 3-3 0,-3 0-2 0,1 0-4 0,-2-3-3 0,2 1-4 16,-2-3-4-16,0 0-2 0,-1-2 0 0,-1-3 0 0,2-2 0 0,-4-3 4 16,3 0 1-16,0-4 3 0,-4-3 4 0,5-2 5 0,-3-2 10 15,0-3 8-15,2-3 7 0,-1-2 8 0,-2-3 4 0,2-1 6 0,0-4 4 0,-2-1 4 16,-1-1 2-16,4-4-1 0,-5-3-5 0,2 0-9 0,-1-3-16 15,0-2-21-15,1-5-26 0,-2 0-31 0,5-3-33 0,-4-4-36 16,5-1-55-16,0-6-63 0,0 0-65 0,2-7-64 0,5 1-84 0,-1-5-95 16,4-1-44-16,-1-6-22 0</inkml:trace>
  <inkml:trace contextRef="#ctx0" brushRef="#br0" timeOffset="871984.3901">31885 8558 122 0,'6'-3'524'0,"-2"-2"-49"0,0 2-75 0,-1 1-87 16,0-3-88-16,0 3-56 0,0 0-43 0,1 1-27 0,-3 1-22 0,4-2-17 16,-1 2-15-16,1 2-18 0,-2-2-18 0,4 3-25 0,-2-1-28 0,1 1-32 15,-2-1-33-15,3 3-45 0,-1 0-48 0,2-2-58 0,0 4-62 16,0-1-64-16,-2-1-65 0,1 3-36 0</inkml:trace>
  <inkml:trace contextRef="#ctx0" brushRef="#br0" timeOffset="872313.8446">32088 8756 298 0,'-3'0'569'0,"-2"0"10"0,2 0-81 15,0 0-128-15,1 0-95 0,0 0-78 0,-2 0-46 0,4 2-32 0,0-2-21 16,0 0-16-16,0 0-19 0,0 0-20 0,0 0-19 0,0 2-19 0,4-2-17 16,0 1-19-16,-3 1-14 0,4-2-13 0,0 2-14 0,2-2-12 15,-3 3-11-15,6-1-8 0,-2-2-9 0,1 2-7 0,-1-2-5 0,5 1-1 16,-4 1-2-16,4-2-1 0,-4 2 3 0,1-2 7 0,2 0 9 0,-2 0 9 15,-2-2 10-15,1 2 12 0,-3-3 15 0,1 1 14 0,-1 2 17 0,-2-5 20 16,-1 3 16-16,-2-1 14 0,2-1 11 0,-3 1 9 0,-3-1 5 0,2 1 8 16,-2-2 5-16,-1 3 6 0,-2-3 6 0,-1 2 5 0,1-2 3 0,-3 3 2 15,1-1-4-15,-2 1-4 0,-2-1-4 0,1 0-3 0,-2 2-3 0,2-1-3 16,0 2-3-16,-2 0-4 0,4 0-6 0,-2 0-5 0,0 2-6 16,1-1-7-16,0 2-5 0,1 0-5 0,1 0-4 0,4 1-3 0,-1 1-3 15,0 0-4-15,-1 0-3 0,3 2-4 0,1 1-3 0,1-1-4 0,1 0-6 16,1 1-8-16,1-1-11 0,3 2-12 0,-1 0-17 0,1-1-15 15,1 0-21-15,2 1-24 0,-1 1-27 0,2-1-30 0,0-1-30 0,-1-1-30 16,5 0-29-16,-2 0-30 0,0-2-49 0</inkml:trace>
  <inkml:trace contextRef="#ctx0" brushRef="#br0" timeOffset="872726.4707">32490 8718 531 0,'-2'-6'519'16,"1"1"-46"-16,-2 0-81 0,-1 1-97 0,1 1-66 0,0-2-52 0,0 5-32 15,1-2-24-15,0 0-20 0,0 2-17 0,-1 2-17 0,-1 0-19 0,3 1-13 16,-2 1-14-16,-1 2-8 0,3 1-9 0,-3 1-5 0,1 0-2 0,0 2-2 16,1 0 1-16,1 0-1 0,-3 4 1 0,2-4-2 0,0 3-1 0,1-1 0 15,1-1-4-15,-2 4-1 0,2-3-4 0,0 0-4 0,0 1-4 16,2-3-3-16,-2 2-4 0,1-1-4 0,3-2-3 0,-3 0-5 0,3 0-5 16,0-4-7-16,0 2-6 0,1-3-9 0,2 1-8 0,1-3-6 0,-1 0-6 15,1-2-3-15,0-2-3 0,5 1-1 0,-2-3 1 0,2-1-5 0,-1-1-2 16,3-1-4-16,-1-2-3 0,-2-4-5 0,2 3-2 0,-1-3 0 0,3-1 3 15,-3-2 4-15,0-2 2 0,1-1 7 0,-2 2 8 0,4-4 13 0,-3-1 17 16,1 0 22-16,-1 1 28 0,1-2 28 0,-3-1 30 0,-2 4 29 16,2-1 29-16,-3-1 25 0,-1 3 25 0,-2 3 21 0,-2 0 19 0,1 0 13 15,-2 3 9-15,-1 1 0 0,-1 2-6 0,0 0-13 0,0 2-19 0,0 2-18 16,-1 1-21-16,1-2-18 0,-2 5-20 0,-1 0-18 0,3 1-16 16,-1 2-14-16,-2 1-14 0,1 3-11 0,-1 0-10 0,-1 3-8 0,1 2-8 15,-2 0-3-15,2 4-1 0,-4 2 0 0,2 1 2 0,0 1 0 0,0 2 1 16,0 0-1-16,1 4-3 0,-2-1-7 0,1 2-5 0,-2-1-8 0,3 0-5 15,-1 3-8-15,0-3-8 0,-3 0-11 0,4 1-9 0,-1-1-11 0,0 0-13 16,-2-4-14-16,4 1-10 0,-3-1-14 0,3-2-15 0,-2 0-13 0,4-3-15 16,-2-1-12-16,-1-2-13 0,1-2-13 0,0-1-15 0,1-4-18 15,0 2-19-15,-2-2-16 0,3-4-18 0,1-1-21 0</inkml:trace>
  <inkml:trace contextRef="#ctx0" brushRef="#br0" timeOffset="872862.0342">32637 8788 155 0,'-2'-10'386'0,"2"2"-39"0,-1-2-44 0,1 3-45 15,-2 0-46-15,2 2-40 0,0 0-37 0,0 2-28 0,2 0-22 0,-2-1-20 16,1 3-16-16,4 0-16 0,-2-1-18 0,5 2-18 0,-3 0-18 16,3 2-17-16,-2-2-19 0,3 1-17 0,1 0-18 0,0 1-18 0,2 1-19 15,-2 0-15-15,2-1-15 0,1 1-17 0,-2-2-14 0,0 0-9 0,5 2-5 16,-5-1 0-16,3-2 1 0,1 2 11 0</inkml:trace>
  <inkml:trace contextRef="#ctx0" brushRef="#br0" timeOffset="873109.1657">32956 8731 28 0,'6'-3'195'0,"-1"-1"21"16,-2 1 15-16,1-2 10 0,-1 2 3 0,-2-2-1 0,1 2-8 15,-2 0-10-15,-2-1-18 0,2 1-22 0,-1 1-25 0,-2-1-23 16,-1-1-22-16,0 1-18 0,0 1-16 0,0 2-16 0,0-3-13 16,-2 3-15-16,2-2-12 0,0 2-11 0,0 2-9 0,0-2-7 0,1 3-4 15,0-3-2-15,0 4-2 0,0 1-2 0,1 0-2 0,2 0 0 16,0 2-2-16,0-1-1 0,2 2-2 0,1 1-1 0,0 0-2 16,0 0-1-16,0 1-2 0,2 2-1 0,0-2-1 0,0 1-2 0,2 1 1 15,-2-1 2-15,0 1 2 0,0 0 2 0,0-2 2 0,-1 0 2 16,1 1 4-16,0-2 6 0,-2-1 6 0,-2 0 8 0,1-1 6 15,0-2 6-15,-1 2 7 0,-1-1 5 0,0-2 4 0,-1 1 2 16,-3-3 2-16,3 0 1 0,-6 1-1 0,1 0-7 0,-2 0-12 0,0 0-18 16,-1 0-23-16,-5 0-25 0,3 0-39 0,-2 0-41 0,0 0-62 0,1-1-73 15,1 1-94-15,3 1-103 0,-2-1-55 0,3 0-34 0</inkml:trace>
  <inkml:trace contextRef="#ctx0" brushRef="#br0" timeOffset="873280.3921">33078 9080 22 0,'-4'-2'655'0,"2"-3"1"0,0 1 0 0,1 0-4 16,1 2-120-16,-2-1-181 0,2-1-152 0,0 4-140 0,2-3-135 0,-2 3-128 15,3 0-144-15,-1-2-147 0,2 0-81 0,-1 2-46 0,2-1-26 16,-4 1-17-16</inkml:trace>
  <inkml:trace contextRef="#ctx0" brushRef="#br0" timeOffset="1.05407E6">20798 11491 378 0,'-3'-3'333'16,"-1"2"-75"-16,1-1-52 0,2 2-43 0,-4-2-25 0,3-1-20 0,-1 3-7 16,0 0-1-16,2-2-1 0,-1 2 2 0,0-2-2 0,2 2-3 15,0 0-6-15,0 0-7 0,0 0-6 0,0 0-7 0,0 0-6 0,0 0-4 16,0 0-9-16,0 0-5 0,0 0-7 0,0 0-5 0,0 0-6 16,0 0-5-16,0 0-5 0,0 0-4 0,0 0-5 0,0 0-4 15,0 0-3-15,0 0-4 0,0 0-4 0,0 0-2 0,0 0-3 0,0 0-1 16,0 0-1-16,0 0-1 0,0 0 0 0,0 0-2 0,0 0-1 15,2 0 2-15,0 0-1 0,1 0 2 0,1 0 0 0,3 0 1 0,-1-1-1 16,0 1 1-16,3-2 0 0,1 2 0 0,1-1 1 0,0 1 0 16,2 0 1-16,0-1 0 0,2 1 0 0,2 0-2 0,-2 0 1 15,5 0-1-15,-2 0-2 0,3 0 1 0,0 0-2 0,0 0 0 0,3 0 1 16,1 1-1-16,2-1 1 0,1 0-1 0,4 1-1 0,1-1 0 0,1 0 1 16,2 0 2-16,2 0 3 0,3 0 1 0,0 0 2 0,5 0 3 15,0 0 1-15,3 0 0 0,-2 0 2 0,5 0 1 0,0 0 1 16,4-1-1-16,-2 1 1 0,3-1 2 0,-1-2-3 0,4 3-4 0,-1 0-2 15,-1 0-6-15,2-3-2 0,0 2-4 0,-3 1-4 0,3-1-2 16,-3-1 0-16,-1 2 3 0,1 0 0 0,0 0 2 0,-4-1 2 16,2 1 2-16,1-2 1 0,-4 2 2 0,3-2 2 0,-3 1 2 0,2 1 2 15,-1-1 3-15,0-2 2 0,-1 3 2 0,-1-3-1 0,1 3-4 16,-1-2-1-16,1 1-3 0,-3-2-2 0,0 1-2 0,-1 1-1 0,-1-1-3 16,-1-1-1-16,-1 2-1 0,0-1-2 0,-1 1-1 0,-1 1-1 15,1-2 2-15,-5 1 1 0,3 1 2 0,0-2 1 0,-2 0 3 0,-1 2 0 16,1-1 3-16,-1 0 4 0,-1 1 1 0,3 0 2 0,-3 0 2 15,0 0 1-15,0 0 1 0,0 0 1 0,0-2-1 0,0 2 0 0,0 0-1 16,-1-1 0-16,2-1-2 0,-5 2-1 0,5-1-2 0,-5-1-2 16,4 2-1-16,-3-1 1 0,0-1-4 0,-1 2 0 0,0-5-1 15,1 3-2-15,-4-1-1 0,2 0-2 0,2-1-2 0,-4 0-2 0,-1 1 0 16,4-2-2-16,-4 0 1 0,1 2-2 0,-1-3 1 0,0 1-1 16,0 1 0-16,0-1 3 0,-1 0 1 0,-1 1 2 0,0-2 1 0,-2 3 2 15,1-2 3-15,0 1 1 0,0 0 3 0,-2 0 1 0,0 0 1 16,-1 1 1-16,2-2 1 0,-3 0 1 0,2 2 0 0,1-1-1 0,-1 2 2 15,-3-3-1-15,2 2-1 0,1-1 1 0,-1 1 0 0,1-1-1 16,-3 2 0-16,4 0-1 0,-3-1 0 0,4 0-1 0,-2 0 0 0,1 0 0 16,1 1-1-16,0-2-2 0,-1 1-2 0,1 1-2 0,0-1-1 15,1 0-2-15,-1 2-2 0,2-2-2 0,-4 2-4 0,2-1-1 16,2-1-2-16,-1 2-1 0,-1-2-1 0,0 0-3 0,-1 3 1 0,3-2-2 16,-1 0-1-16,-1 0 1 0,1 0-1 0,-2 1 1 0,3-1 2 15,-3-1 2-15,1 2 0 0,2-1 4 0,-1 1 2 0,-1-1 1 16,0 1 1-16,0-1 1 0,-2 0 0 0,0 2 1 0,1-1 0 0,-3 0 1 15,1 1 0-15,-2-2 0 0,2 2-2 0,0-1 1 0,-2-1 0 16,-2 2 0-16,2-1-1 0,0-1 0 0,-2 2-1 0,2-1 2 0,0-1 1 16,0 2 1-16,-3 0 3 0,3 0-1 0,-2 0 2 0,1 0 0 15,0 0 1-15,-1 0-1 0,-1 0 1 0,2 0 0 0,-3 0 0 0,2 0 0 16,-1 0 0-16,-3 0-1 0,1 0 1 0,0 0 0 0,-3 0-1 16,4 0 1-16,-4-3 1 0,2 3-1 0,-4 0 1 0,1-2 0 0,1 2 0 15,-2 0-1-15,0 0 1 0,1 0 1 0,-4 0 0 0,4 0 0 16,-4 0 0-16,1 0-1 0,1 0 0 0,-3 0 0 0,1 0 1 15,2 0-1-15,-3 0-1 0,0 0 1 0,1 2 1 0,-1 1 0 0,0-3-1 16,1 0-1-16,0 2 1 0,-1-1 0 0,0 2 1 0,2-1 0 16,0-1 1-16,0 1-2 0,-2 0 1 0,2 2-1 0,0-1 0 0,-2-2 0 15,3 2-1-15,-1 0 0 0,-2 0 0 0,2 0 0 0,0 0 1 16,0-1 0-16,-1 1-2 0,0-3 1 0,1 4 1 0,-1-3 0 16,-1 1 2-16,0 1 2 0,-1-1 3 0,2-1 3 0,-3 0 4 15,1 2 1-15,-3-3 5 0,1 0 3 0,-1 0 5 0,1 3 5 0,-1-3 1 16,-3 0 3-16,2 0 2 0,1 0 0 0,-3 0-1 0,-1 0-3 0,0 0-7 15,0 0-14-15,0 0-16 0,0 0-33 0,0-3-41 0,0 3-77 16,0 0-96-16,0 0-99 0,0-3-98 0,-1-1-51 0,-3-1-29 16</inkml:trace>
  <inkml:trace contextRef="#ctx0" brushRef="#br0" timeOffset="1.07903E6">25581 3168 123 0,'1'-4'426'0,"-1"0"-89"0,2 0-73 0,-1 1-67 0,-1-2-45 15,2 2-36-15,0-1-25 0,-2 1-19 0,1-2-10 0,-1 2-3 0,2-2-7 16,0 2-5-16,-2-1-8 0,1 2-6 0,1-1-5 0,-2-1-1 16,1 1-1-16,-1 2-1 0,2-1 1 0,0-1 0 0,-2 1 0 0,1 0 2 15,-1 0 4-15,0 1 3 0,0-3 3 0,0 3 1 0,0-2 3 16,0 0 2-16,0 0-2 0,0 0 1 0,0 0-2 0,-1 0-2 0,1 0-1 16,-2 0 2-16,0 2-1 0,1-4-1 0,-1 2-3 0,1-2-4 0,-3 2-6 15,1-1 0-15,0-1-5 0,0 2-4 0,-5-1-1 0,5 1-1 16,0 0-1-16,-4-1-3 0,2 2-3 0,1 1-5 0,-1-3-3 0,-3 3-3 15,0 0-2-15,3 1-2 0,-3 0-2 0,1 0-2 0,0 0 0 0,-1 1-1 16,0 0-4-16,-1 3-4 0,0-1 1 0,1 2 0 0,-5 2 2 16,2 0 1-16,0 3 2 0,-2-2 4 0,2 3 2 0,-3 1 2 0,1 1 5 15,2 2 3-15,-3 1 4 0,1 0 2 0,1 2 2 0,1-1 3 0,-2 2 1 16,5 0 2-16,0 1 1 0,2-1 0 0,-1 0 0 0,0-2 0 16,4 1-1-16,-1 0-2 0,1 0-4 0,3-1-4 0,0-2-6 0,0-1-5 15,3 0-4-15,1 0-4 0,-3-4 0 0,6 1-1 0,-1-2 1 16,-2 0 0-16,1-2 2 0,3-2 3 0,-1-2 1 0,2 1 2 0,0-3 4 15,0-1 4-15,1-1 4 0,0-3 4 0,3-3 3 0,-3 2 4 16,3-4 0-16,0-2 0 0,0-1-2 0,-1 1-2 0,1-5-2 0,0 1-3 16,1 0-1-16,-5 0-2 0,2-5-2 0,2 4 0 0,-4-2 2 0,0 2-1 15,0-1 3-15,-1 0 2 0,0 3 5 0,-3-1 2 0,0 1 7 16,0 3 3-16,-2-2 4 0,1 2 5 0,-3 2 2 0,2 1 5 0,-3-1-1 16,2 4 1-16,0 1 0 0,-2-1-3 0,0 2-2 0,0 0-4 15,0 1-5-15,0 2-6 0,0 0-5 0,0 0-4 0,0 0-4 0,-2 0-5 16,0 2-3-16,2 1-3 0,-1 2-1 0,-1-1-3 0,2 2 0 0,-1 0 2 15,1 2 1-15,-2 1 0 0,0-1 3 0,2 1 1 0,0 3 2 16,0-2 0-16,0 2 2 0,0 0 0 0,0 0 1 0,0 1 1 0,0-1 0 16,2 0 2-16,0 0-1 0,-1 2 0 0,1-2 0 0,1-2 0 15,0 3 0-15,1-2 0 0,1 0 0 0,0-2-1 0,2 1-1 0,-2-1 0 16,3 0-5-16,1-1-5 0,-1-3-5 0,1 2-6 0,4-2-13 16,-2 0-16-16,2-3-19 0,2-2-24 0,2 0-33 0,1-2-40 0,3-1-57 15,1 1-64-15,-1-5-94 0,2-1-107 0,1 1-56 0,-3-3-35 0,1-4-15 16</inkml:trace>
  <inkml:trace contextRef="#ctx0" brushRef="#br0" timeOffset="1.08002E6">23714 3193 309 0,'0'-1'287'0,"2"-3"-52"0,-1 4-39 16,-1-3-28-16,2 2-18 0,0-2-17 0,-2 2-15 0,1-1-10 15,-1-1-9-15,3 3-9 0,-2-2-8 0,-1 0-7 0,2 2-4 0,0 0-4 16,-2-2-5-16,1 2-4 0,-1 0-2 0,0 0-2 0,0 0-2 16,0 0-2-16,0 0-3 0,0 0-1 0,0 0-2 0,0 0-3 15,0 0-2-15,0 0-4 0,-1 0-4 0,1 2-3 0,-2-2-2 0,0 4-1 16,2-1 1-16,-1 0 2 0,-2 0 2 0,3 1 2 0,-1 3 0 0,1 0 2 15,-2 1 0-15,0-1 1 0,2 4 2 0,-3-1 1 0,2 2 1 16,-3 1 1-16,3-1 0 0,-1 2 0 0,-1 3-3 0,0-2-3 0,-1 2-5 16,0 0-2-16,3-2-2 0,-3 2-3 0,1 1-2 0,0-1-2 0,0-1-2 15,-1-1-4-15,3 0-1 0,-1 1-6 0,-1 0-5 0,1-3-9 0,1-1-10 16,-1 0-16-16,2-3-18 0,0 1-21 0,2-3-20 0,-1-2-28 16,1 2-30-16,1-5-48 0,4-2-60 0,-2 0-75 0,3-4-85 0,1-2-65 15,0-2-54-15,4-5-24 0</inkml:trace>
  <inkml:trace contextRef="#ctx0" brushRef="#br0" timeOffset="1.08035E6">23812 2760 424 0,'-5'-3'501'15,"1"1"-85"-15,-1-1-133 0,2 3-86 0,-2 0-65 0,2 0-40 0,-2 0-27 16,4 3-14-16,-1-1-12 0,0 2-12 0,-1 1-11 0,2 0-11 15,-1 5-8-15,0-3-5 0,-1 1-4 0,2 4-4 0,-1-2-2 0,0 2-3 16,1-3-4-16,1 3-4 0,-4 0-5 0,4-2-5 0,0 1-6 0,0-2-6 16,4 0-5-16,-4 0-2 0,1-1 2 0,3-2 2 0,-3-2 3 15,2 1 6-15,1-2 5 0,-1-2 5 0,2 0 5 0,1-1 4 0,-2-2 6 16,1-1 4-16,3 0 7 0,-1-3 8 0,-1 1 11 0,0-2 2 16,-1-1 1-16,0-2 0 0,0-1-1 0,-2 0 2 0,0 0 1 0,1-1 1 15,-4 1 7-15,0-1 3 0,0 2 3 0,0-2 5 0,-4 1 3 0,1 1 1 16,0-1 2-16,-1 2 0 0,1 2 1 0,-2 2-1 0,2 0-1 15,-2 1-1-15,-1 1-5 0,1 1-3 0,-3 2-7 0,4 4-4 0,-4-3-4 16,0 6-8-16,2-2-11 0,-2 4-13 0,-2 2-15 0,1 3-20 16,1 2-22-16,0 1-33 0,-1 0-38 0,1 3-41 0,-1 2-40 0,1 2-65 15,3-1-81-15,-2 2-48 0</inkml:trace>
  <inkml:trace contextRef="#ctx0" brushRef="#br0" timeOffset="1.08103E6">23908 3195 388 0,'-1'-3'569'0,"-4"2"-7"0,4-2-103 16,-1 3-149-16,2-3-94 0,-1 3-62 0,1 0-39 0,0 0-28 0,0 0-19 0,0 0-15 16,0 0-15-16,0 3-12 0,0 0-11 0,1-1-10 0,-1 3-6 15,2-1-3-15,-1 2-3 0,-1 0 0 0,2 2 1 0,1 1 4 16,-3-1 3-16,1 3 3 0,-1-2 1 0,2 2 2 0,-1-1 0 0,-1 1 1 0,2 1-2 15,-2-1 1-15,0 0 0 0,0-1 1 0,0 2 0 0,0-2 0 16,0 0-1-16,0 1 1 0,0-1-1 0,0-2 0 0,0 2-2 0,0-3 1 16,0 0 1-16,0 0 0 0,0-2-1 0,0 1 3 0,0-3 3 15,2-1 1-15,-2 0-1 0,1 0 0 0,1-2-4 0,0-2-6 0,-1-1-6 16,2 0-5-16,2-1-5 0,-2-4-4 0,5 1-6 0,-2-3-3 0,1-2-4 16,1 1-4-16,3-4-5 0,-2 0-3 0,1-1-1 0,2-2 1 15,-1 1 5-15,1 0 4 0,0 1 7 0,-2-1 8 0,0 2 10 0,0 0 13 16,0 3 10-16,-4 0 9 0,2 3 9 0,-4 0 6 0,1 1 6 15,0 3 3-15,-2 0 1 0,-1 1 0 0,0 1 0 0,-1 3 2 0,-1 0-2 16,0 0 1-16,0 1-6 0,0 3-4 0,0 1-7 0,0 1-2 16,0 3-6-16,0-1-3 0,0 2-3 0,0 2-2 0,2 2 1 0,-2 1 0 15,1 0 0-15,-1 0 0 0,3 1 0 0,-1 1 0 0,-1 0-2 16,1 2 0-16,-1-1-3 0,3 0-1 0,-1-2-5 0,0 0-1 0,0 1-4 16,2-2-2-16,-2-1-3 0,3-2-1 0,-2 1-3 0,0-3-1 0,1-1-1 15,2-4 0-15,-3 1 1 0,2-3 0 0,-1 0 0 0,2-2-1 16,-3-2 1-16,4-2 0 0,2-1-2 0,-2-1 1 0,1-5-1 0,2-1-1 15,0-2-5-15,1-2-5 0,-2-2-6 0,3-2-7 0,-1-3-6 0,1-1-4 16,-1-2-2-16,0 0 2 0,-1-3 2 0,1 1 2 0,0-2 3 16,-3 1 3-16,4-1 4 0,-5 1 4 0,1 2 8 0,1-1 8 0,-2 2 15 15,-4 2 14-15,3-1 13 0,-2 3 11 0,-2 2 9 0,1 1 6 16,-2 1 6-16,-1 4 4 0,-1-2 3 0,0 4 3 0,0 1 2 0,0 1 0 16,-1 1-3-16,-1 2-3 0,2 0-8 0,-1 3-8 0,1-1-10 15,-5 2-9-15,4 1-8 0,-1 1-8 0,0 1-6 0,-1 1-5 0,2 2-6 16,-1 1-4-16,-1 0-4 0,0 5-2 0,-1 0-2 0,0 2-2 0,-2 3 1 15,2-1-1-15,0 5 1 0,-1 1 0 0,0-1 0 0,2 2 1 16,-2 2 1-16,1-1 2 0,-1 2 1 0,2 0 2 0,-1 0 1 0,1 0 2 16,2 1 2-16,-1-3 1 0,0 2 0 0,2-2-1 0,0-1-1 15,2-1-2-15,0 1-3 0,1-1-4 0,-2-4-7 0,4 0-6 0,-2 0-11 16,2-2-10-16,1-1-13 0,-1-2-15 0,1-2-14 0,1 0-14 16,-1-3-23-16,5 0-26 0,-3-1-35 0,2-4-37 0,0-1-49 0,3-1-54 15,0-4-74-15,-1-1-84 0,1-2-42 0,4-2-23 0</inkml:trace>
  <inkml:trace contextRef="#ctx0" brushRef="#br0" timeOffset="1.0812E6">24368 3072 182 0,'-15'-2'561'0,"2"2"-33"0,1 0-56 16,2 0-93-16,2 0-112 0,1 0-64 0,3 0-44 0,1 0-26 15,1 0-23-15,2 0-15 0,0 0-14 0,4 0-15 0,0 0-13 0,2 0-10 16,1 2-9-16,2-2-10 0,5 0-7 0,-1 0-9 0,6 0-8 0,3-2-12 15,0 1-15-15,7-1-17 0,2-1-20 0,1-1-34 0,6-1-41 16,0 0-62-16,1 0-76 0,3-2-97 0,-2 0-110 0,2-1-58 0,-3 1-32 16</inkml:trace>
  <inkml:trace contextRef="#ctx0" brushRef="#br0" timeOffset="1.08688E6">25360 3625 11 0,'-2'0'100'0,"-1"0"-7"0,1 0-6 0,1 0-6 0,1 0-7 0,-2 0-4 15,0 0-3-15,2 1-1 0,-3-1-1 0,3 2 2 0,-1-2 3 0,1 0 3 16,-4 0 5-16,4 0 4 0,-3 0 5 0,3 0 0 0,-1 0 3 16,-4 2 0-16,5-2 2 0,-1 0-2 0,-2 0-3 0,1 0-2 0,0 0-5 15,1 0-6-15,1 0-6 0,-2 0-5 0,0 0-7 0,2 0-7 16,0 0-7-16,-1 0-6 0,1 0-6 0,0 0-5 0,0 0-5 0,0 0-4 15,0 0-5-15,0 0-2 0,0 0-3 0,0 0-2 0,0 0 1 0,0 0-2 16,0 0-1-16,0 0 1 0,0 0-1 0,0 0 1 0,0 0 1 0,0 0-1 16,0 0 1-16,1 0 2 0,3 0-1 0,-3 0-2 0,3-2 0 15,-1 2 1-15,1-2-2 0,-1 1 0 0,4 1-1 0,-3-1 0 16,3-2-1-16,4 3 0 0,-3-3-1 0,1-1 0 0,5 2 0 0,1-1-1 16,-1 0 0-16,0 0-2 0,5 0 0 0,-1-2-2 0,0 2 0 0,3-1 0 15,0 1-1-15,-3 0-1 0,3 1-1 0,0-3-2 0,-3 3-2 16,4-1 0-16,-4 0-1 0,3-1 0 0,-5 1-2 0,1 2 0 0,2 0 1 15,-5-1-1-15,2-1-1 0,-4 3-1 0,0-2-1 0,-2 1-3 0,0 1-2 16,-2 0 0-16,-1 0 0 0,-2 0 2 0,0 0 2 0,-2 0 1 16,-1 0 1-16,0 0-2 0,-2 0 0 0,0 0-2 0,0 0-3 0,-4 1 0 15,1 1 0-15,0-2 0 0,-2 3-1 0,-2-1-2 0,0-1-5 16,-2 0-4-16,1 2-5 0,-5 1-3 0,4-1-3 0,-5 0-1 0,-1-1 1 16,1 3 2-16,0-3 2 0,-2 2 2 0,2-1 3 0,-3 1 3 15,2 0 3-15,0-1 4 0,-2 1 3 0,0-1 4 0,3 0 3 0,-3 0 3 16,2 0 2-16,1-1 4 0,0 1 2 0,2 1 3 0,-1-1-1 0,1-1 2 15,0-1 0-15,2 2 1 0,1-2 1 0,0 2 1 0,1-3-1 16,-1 0 5-16,3 3 1 0,-1-2 3 0,2-1 2 0,-2 1 1 0,1 1 1 16,1-2 2-16,-1 1 0 0,3-1 2 0,0 0 3 0,-2 2 1 15,2-2 2-15,-1 0 4 0,1 0 3 0,2 0 1 0,-4 0 2 0,4 2-1 16,-2-2 1-16,-1 0 1 0,3 0 1 0,-1 0 2 0,0 0 1 16,-1 0 1-16,2 0 1 0,-1 0-1 0,0 0-2 0,1 0-2 0,-1 0-3 15,2 0-3-15,0 0-3 0,0 0-3 0,0 0-2 0,0 0-2 16,0 0-2-16,0 0-4 0,0 0-3 0,0 0-4 0,0 0-3 0,0 0-4 15,0 0-3-15,0 0 0 0,3 2-2 0,-1-2-1 0,0 3-1 0,1-3 0 16,0 0-1-16,0 0 2 0,4 2 0 0,0-2 3 0,0 0 0 16,1 1 3-16,1-1 4 0,4 0 2 0,-2 0 3 0,3 0 1 0,0-1-1 15,4 1 1-15,-1-2-1 0,4 2-2 0,-3-3 1 0,3 1-3 0,1 0-1 16,2-1-3-16,-2 0-3 0,0-1-3 0,0 1-2 0,0 2-2 16,-1-2-3-16,1 0 0 0,0 0-3 0,-1-1 0 0,-4 1 1 0,2 1 2 15,-1-1 3-15,-3 0 2 0,0 0 2 0,0 2 4 0,-2-2 8 0,1 1 4 16,-3 1 6-16,-1-2 6 0,-1 1 7 0,-2 0 8 0,-1 1 9 15,-1 0 6-15,0-1 5 0,-1 2 4 0,-2-1 4 0,-1 1 3 0,-1 0 1 16,0 0 1-16,0 0-3 0,0 0-2 0,0 0-5 0,-1 0-6 16,-4 0-7-16,4 0-8 0,-4 0-7 0,2 0-11 0,-1 0-11 0,1 1-14 15,2-1-14-15,-3 0-17 0,1 2-21 0,0-2-23 0,-1 1-26 16,-1-1-36-16,2 0-38 0,-1 0-47 0,0 0-51 0,0 0-64 0,1 0-73 16,0 0-43-16</inkml:trace>
  <inkml:trace contextRef="#ctx0" brushRef="#br0" timeOffset="1.08833E6">23261 3732 40 0,'0'0'172'0,"0"0"-21"15,0 0-15-15,0 0-9 0,0 0-6 0,-2 0-6 0,2 0-3 0,0 0-4 16,0 0-5-16,-2-2-1 0,2 2-2 0,0 0-1 0,-1 0 0 0,1 0-1 16,0 0-1-16,0 0 0 0,-4 0 0 0,4 0-1 0,0 0-2 15,0 0-1-15,-3 0-4 0,3 0-3 0,0 0-5 0,0 0-7 0,0 0-8 16,0 0-6-16,0 0-9 0,0 0-7 0,0 0-8 0,0 0-7 0,0 0-6 15,0 0-5-15,0 0-5 0,0 0-5 0,0 0-4 0,0 0-2 16,0 0-2-16,0 0-1 0,0 0 0 0,0 0-1 0,0 0 1 0,0 2 0 16,0 1 0-16,2-2 1 0,-1 1 0 0,-1-1 1 0,2 2 1 15,0 0 0-15,-2-1 3 0,1 1-1 0,-1 1 2 0,2 1 1 0,0-2-1 16,-1 3 2-16,-1-3 0 0,3 4 1 0,-3-1 0 0,2 1 0 16,1-2 1-16,-2 4 1 0,-1-4 2 0,2 2-1 0,-1 1-1 0,-1 1 1 15,4-2-1-15,-4 1-1 0,1-1 0 0,-1 0 0 0,4 1 0 16,-3 1-1-16,1-1 0 0,-1-3 0 0,3 2-1 0,-3 0 0 0,1 1 0 15,-1-2-1-15,4-2 1 0,-4 2 1 0,2-2 0 0,1 2 0 0,-1-2 2 16,2-1 1-16,0-1 2 0,-2 3 0 0,3-5 3 0,-1 2 0 16,1-1 1-16,0 1 1 0,2-2 2 0,3 0-1 0,0-2-1 0,2 1-1 15,1-1-1-15,-1 2-3 0,4-5 0 0,0 3-4 0,1-1-1 0,1-1-3 16,0-2-2-16,2 4-2 0,1-3-3 0,-2 1-2 0,2-2-3 16,-1 3 1-16,1 0-2 0,-3-2 0 0,5 1 0 0,-2 1 1 0,-1-2-1 15,-1 2-1-15,2 0 0 0,-3 2-1 0,3-2 0 0,0 0 0 16,0 1-1-16,-1 2 1 0,-1-2 1 0,2-1 1 0,-1 3 2 0,1 0 0 15,-1-2 2-15,1 2 0 0,-1 0-1 0,1 0 0 0,-2 0-3 0,1 0-1 16,-1 0-1-16,2 0-3 0,-1 0-3 0,1 0-1 0,-1 0-2 16,-1 0-2-16,2 0-1 0,0 0-2 0,-1 0-2 0,0 2 1 0,-1-2-1 15,0 0 1-15,0 0 1 0,0 0 0 0,0 0 2 0,0 3 1 16,0-3 2-16,1 0 1 0,-2 2 0 0,0-2-1 0,-2 0 0 0,2 0 0 16,-2 0 1-16,-1 0 1 0,0 2-1 0,-2-2 2 0,0 0-1 15,-1 0 2-15,-2 0 2 0,2 0 1 0,-2 0 2 0,-1 0 1 0,-3 0 2 16,1 0 3-16,-1 0 4 0,-2 0 1 0,-1 0 3 0,1 0 4 0,-2 0 3 15,-2 0 6-15,3 0 6 0,-4 0 4 0,0 0 7 0,0 0 3 16,0 0 4-16,0 0 0 0,0 0 1 0,0-2-1 0,0 0-3 0,0-1-2 16,0 3 0-16,0-4-1 0,-2 3-1 0,0-1-2 0,2 0-6 0,0-1-5 15,0-1-5-15,0 1-2 0,0 0-2 0,0 0 2 0,0-1 1 16,0 1 3-16,0 0 4 0,0 0 3 0,0-2 1 0,0 1-2 16,0 1-6-16,0-2-1 0,0 2 1 0,0-1 3 0,0 1 1 0,0-2 2 15,0 2 1-15,0-1-4 0,0-1-4 0,0 0-5 0,0 1-5 0,0-2-3 16,0-1-2-16,0 2 0 0,0-2 3 0,-1 1-1 0,1-2 0 15,0 2-5-15,0-1-6 0,-2 0-9 0,2-1-9 0,0 1-17 0,-1 0-17 16,1 0-30-16,-2 0-37 0,-1 2-73 0,3-3-92 0,-1 2-105 0,1 0-111 16,-3 0-57-16,-1 0-29 0,-1-1-15 0</inkml:trace>
  <inkml:trace contextRef="#ctx0" brushRef="#br0" timeOffset="1.10146E6">26239 3168 29 0,'-4'-2'560'0,"3"0"1"0,-1 0-79 0,1 0-123 0,-3 1-75 16,3-1-51-16,1 1-32 0,-2 1-24 0,0-2-17 0,2 1-15 15,0 1-18-15,0 0-16 0,0 0-17 0,0 0-14 0,0 0-13 0,0 0-11 16,0 0-11-16,0 0-9 0,0 0-8 0,0 0-7 0,0 0-5 0,0 0-6 16,0 0-4-16,0 0-5 0,2 0-4 0,0 0-2 0,-1 0-2 15,3 0-2-15,-1 0 0 0,-2 0 0 0,4 0 0 0,1 0-2 0,0-2-2 16,1 2 0-16,1-1-5 0,3 1-5 0,-2-2-6 0,4 1-7 0,1 1-10 15,1-2-11-15,2 1-14 0,-3-1-14 0,7-1-16 0,-4 2-17 16,1 1-15-16,2-2-14 0,-2 1-20 0,2 1-19 0,-1-2-30 0,0 1-33 16,0 1-33-16,-5 0-33 0,3 0-48 0,-4 0-53 0,1 0-36 15</inkml:trace>
  <inkml:trace contextRef="#ctx0" brushRef="#br0" timeOffset="1.10178E6">26248 3341 142 0,'-2'-3'561'15,"0"0"8"-15,0 2-81 0,2 0-122 0,0-1-89 0,0-1-70 0,2 1-45 16,0 1-32-16,0-1-21 0,-1 0-15 0,2 2-17 0,-1 0-14 16,1-2-13-16,1 2-13 0,-1-1-10 0,0 1-10 0,0-2-6 0,3 0-5 15,-3 2-3-15,4 0-2 0,-2 0-1 0,1 0 0 0,1 0-1 16,-2 0 1-16,3 0 0 0,-1 0-1 0,1 0 0 0,3 0 0 0,-2 0-3 15,1 0 0-15,1 0-2 0,1 0-1 0,1 0-1 0,-2 0-1 0,0 0 0 16,3 0-1-16,1 0-1 0,-1 0 0 0,-1 0 1 0,0 0 0 16,0-1-1-16,0 0 1 0,1 1 2 0,-3-2 3 0,2 1 1 0,-2-1 2 15,-1 1 3-15,0-2 2 0,-2 1 1 0,0 1 3 0,0-2 2 16,-2 1 1-16,-1 2 1 0,-2-1 0 0,2-1 1 0,-1 2 0 0,-1-1-3 16,-2-1-4-16,-1 2-12 0,3-1-15 0,-1 1-23 0,-2 0-28 0,0 0-47 15,0-2-56-15,0 2-87 0,0 0-106 0,0 0-85 0,3-1-76 16,2 1-38-16,-4-3-22 0</inkml:trace>
  <inkml:trace contextRef="#ctx0" brushRef="#br0" timeOffset="1.10256E6">26951 3070 84 0,'-1'-3'447'16,"1"0"-80"-16,0 0-64 0,0 0-60 0,-2 2-38 0,2-1-29 0,0-1-19 15,0 3-18-15,0-2-16 0,-2 2-17 0,2 0-16 0,0 0-15 16,0 0-13-16,0 0-11 0,0 0-12 0,0 0-10 0,0 0-9 0,0 0-6 16,-1 0-5-16,1 2-3 0,-2-2-3 0,-1 3-2 0,3-3 0 15,-1 2-1-15,-1 1 0 0,1 0 1 0,1 1 0 0,-2-1 2 0,0 2-1 16,1-1 1-16,-2 1 1 0,1 0 0 0,0 2 1 0,1-2-1 16,-3 3 1-16,3-1-2 0,-1-1 0 0,1 2 0 0,-3-3-2 0,0 2-2 15,3-1 1-15,-1 2 1 0,0-2 0 0,1 1 0 0,-2-1 1 16,1 0-1-16,0-2 2 0,1 3-1 0,-1-2 0 0,0-2-1 0,2 2 0 15,-1-3 1-15,1 1-1 0,0 0 0 0,0-2 0 0,1-1-2 16,-1 2-1-16,2-1-2 0,0-1 0 0,-1 0-3 0,3 0-2 0,-1-1-1 16,-2-1-3-16,3 2 1 0,1-1 1 0,0-1 0 0,0 1-1 0,0-2 1 15,1 1 0-15,1-3 1 0,0 3 0 0,3-3 1 0,-2 3 2 16,1-4 1-16,1 4 3 0,-2-3 1 0,3 2 0 0,-2-1 1 0,-1 1 0 16,2-1-1-16,1 2 0 0,-3-1-1 0,0 0 0 0,1 1 1 15,-1 1-2-15,0-2 0 0,2 3-1 0,-3-2 1 0,-1 1-2 0,3 1 0 16,-3 0-1-16,1 0 0 0,2 0 1 0,-1 0 1 0,-2 1-1 15,1 1 1-15,2-1-1 0,-3 1 1 0,2 1 1 0,0 0-1 0,0 0 2 16,-2-1 1-16,0 3 2 0,-1-1 2 0,3 1 0 0,-2 1 1 0,1 1 0 16,-3-1 0-16,1 2 2 0,1-2 0 0,-3 2 1 0,1-1 1 0,-1 2 0 15,-2 0 0-15,1 0 4 0,0-2 0 0,-2 3 0 0,0 0 1 16,-2-2 2-16,0-1 2 0,-1 1-1 0,0 1 2 0,0-2 1 16,-5 0 1-16,3 1 1 0,-1-1 0 0,0-1-1 0,-4-1-1 0,-1 1 0 15,3 0-1-15,-1-1-4 0,-4-1-3 0,2 1-4 0,-1-1-7 0,0 1-10 16,1-3-13-16,-1 2-16 0,0-1-22 0,3-3-28 0,-3 2-31 0,3 0-52 15,0-2-62-15,0 0-80 0,1-2-88 0,0 0-60 0,1-1-47 16</inkml:trace>
  <inkml:trace contextRef="#ctx0" brushRef="#br0" timeOffset="1.10285E6">26994 3004 482 0,'0'-4'547'0,"0"0"-77"0,0 3-118 0,0-2-90 15,2 0-78-15,-2 2-48 0,1-1-31 0,4 1-22 0,-4 1-17 0,2-2-14 16,1 2-15-16,0 0-12 0,1 0-13 0,2 0-8 0,0 2-8 16,1-2-1-16,2 1-1 0,0 1 3 0,0-2 3 0,2 0 3 0,1 0 4 15,0 0 2-15,0 0 2 0,3 0 4 0,-2 0 0 0,2 0 4 16,1 0 2-16,-3-2 0 0,-1 1 3 0,4-1 0 0,-4 1 2 0,1-1 0 15,-1-1 1-15,-1 1 0 0,0 2 1 0,-3-3-2 0,4 1-1 16,-5 0-1-16,-2 1-3 0,2 1-2 0,-4-2-3 0,0 0-9 0,1 2-11 16,-2 0-16-16,-2 0-21 0,3 0-25 0,-4 0-27 0,0 0-36 0,1 2-38 15,-1-2-63-15,0 0-72 0,0 3-86 0,2 1-94 0,-1-1-48 16,-1-1-27-16</inkml:trace>
  <inkml:trace contextRef="#ctx0" brushRef="#br0" timeOffset="1.10315E6">27626 3072 334 0,'0'-2'571'0,"0"-1"4"0,0 0-97 0,0 2-148 0,0-2-93 15,0 1-62-15,0 1-36 0,0-1-22 0,0-1-15 0,2 1-8 0,-1 2-12 16,-1-3-12-16,2 3-7 0,0-2-6 0,-2 0-3 0,1 2-2 0,-1-1-2 16,2 1 2-16,0-2 1 0,-2 0 0 0,2 2 1 0,0 0 0 15,-2-3-2-15,1 3-3 0,-1 0-3 0,0 0-4 0,0 0-7 0,0-1-6 16,0 1-8-16,0 0-9 0,0 0-17 0,0 0-16 0,0 0-23 16,0 0-25-16,0 0-25 0,0 0-27 0,2 1-34 0,0 2-37 0,-2-1-58 15,1 1-66-15,1 2-91 0,-2-1-102 0,0 1-58 0,0-1-37 16,0 1-12-16</inkml:trace>
  <inkml:trace contextRef="#ctx0" brushRef="#br0" timeOffset="1.10336E6">27603 3396 282 0,'-2'2'598'0,"0"1"8"0,1 1-64 0,1-3-94 16,-2 2-110-16,2-2-114 0,0 2-64 0,0-3-41 0,0 0-23 0,0 4-15 15,0-3-13-15,2 1-10 0,-2 0-13 0,1 1-13 0,-1-1-8 16,2 1-8-16,0 0-5 0,-2 2-3 0,0-2 0 0,-2 1-1 0,0-1-2 16,1 2 0-16,-2 1-11 0,-2-1-11 0,-3 2-19 0,-3-2-22 0,0 3-39 15,-6 1-44-15,-3 0-76 0,-2 3-91 0,-5-1-102 0,-3 3-105 16,-3 0-54-16,-5 1-28 0,-4 0-18 0</inkml:trace>
  <inkml:trace contextRef="#ctx0" brushRef="#br0" timeOffset="1.10955E6">25974 10016 236 0,'2'-2'228'0,"-2"0"-46"15,1 1-29-15,-1-1-20 0,2-1-12 0,-2 2-9 0,0-1-6 16,0 0-6-16,0 0-7 0,2 0-7 0,-2 1-6 0,0-1-6 0,0-1-4 15,0 2-5-15,0-1-3 0,0-1-3 0,0 3-2 0,0-3-3 16,0 2-4-16,0-2 1 0,0 2-4 0,0-1-3 0,0-1-5 16,0 1-3-16,0 0-4 0,0-1-5 0,0 1-3 0,0-1-4 0,0 1-2 15,-2 0-2-15,0-3-2 0,1 3 0 0,-1-1-3 0,2 0-2 0,-1 0 0 16,-4 0-1-16,4 0 1 0,-2 0 1 0,-1 0 1 16,3 1 2-16,-4 0-1 0,2-1 0 0,-2 0 0 0,0 0-1 0,-1 0-1 15,0 1-1-15,-1-2-1 0,2 1-1 0,-4 0-3 0,3 0-1 0,-2 1-1 16,0 0-5-16,-3 2 0 0,1-3 1 0,2 3 1 0,-2 0-1 15,-2 0 4-15,3 0 1 0,-4 0 3 0,4 3 3 0,-4-1 2 16,1 1 2-16,0 2 5 0,0-2 4 0,1 1 2 0,-1 2 5 0,2 2 0 16,-5-1 0-16,5 1 1 0,-2 1 1 0,1-1-2 0,-1 1-2 15,0 4-1-15,3-3-2 0,-2 2-2 0,1 0-2 0,2 2-2 16,-1 0-2-16,3-1 0 0,-1 2-3 0,2-2 1 0,2 2-1 0,-2-1 1 16,5 1-2-16,0-2 2 0,0 0-1 0,0 1 1 0,4-3 1 0,-1 3 1 15,2-1 0-15,0-3 0 0,-1 1-2 0,1-1-1 0,3-3-4 16,0 1-3-16,0-1-1 0,-2 0-5 0,3-2-3 0,1 2-4 0,0-4-1 15,0 0-2-15,0-2-3 0,0-1 0 0,2 0-3 0,-1-1 0 16,2 0-2-16,-2-4 2 0,2 0 0 0,1 0 1 0,-3-2 2 16,1 0 1-16,3-1 5 0,-4-1 1 0,1 0 0 0,1-1 3 0,-1-2 2 15,0-1 2-15,-1 1 2 0,0 0 3 0,-2-1 2 0,1 0 1 16,-1 1 1-16,-1-1 1 0,-1-1 4 0,1 3 2 0,-2-1 1 0,-2 3 2 16,1 0 4-16,-2-1 0 0,1 0 2 0,-1 3 1 0,-1 0-1 15,1 0 1-15,-2 3-1 0,-1 0-1 0,3-1-1 0,-1 2-1 16,-2 1-3-16,0 0-3 0,0 0-2 0,0 2-3 0,0 0-3 0,0 0-2 15,0 0-2-15,-5 0-1 0,4 2-2 0,-1-1-1 0,1 0 0 16,-3 3-1-16,3 0 1 0,-3-1 1 0,1 3 0 0,0 0 2 0,0 3 2 16,0-2 1-16,-3 3 3 0,1 0 2 0,2-1 3 0,-2 3 1 15,2-2 0-15,-1 2 2 0,1 0 0 0,0 1 0 0,0-1 0 0,2-1 0 16,-1 0 0-16,2 1 0 0,0-1 0 0,2-1-2 0,-1 1-2 16,2-4-2-16,0 2-3 0,0-1-6 0,2-1-5 0,2 0-8 0,1-2-8 15,-1 2-13-15,1-2-18 0,0-1-23 0,5-1-27 0,-1-3-39 16,1 2-47-16,4-2-67 0,1-2-78 0,-1-1-98 0,5-1-105 15,-1-4-51-15,0 1-22 0</inkml:trace>
  <inkml:trace contextRef="#ctx0" brushRef="#br0" timeOffset="1.11058E6">26336 10043 163 0,'-6'0'568'0,"5"0"-54"0,-3 0-88 0,1 0-78 15,2 0-76-15,-1 0-47 0,2 0-32 0,0 0-22 0,0 0-15 0,0 0-11 16,0 0-11-16,0 0-10 0,0 0-12 0,0 0-11 0,0 0-11 16,2 0-10-16,-2-3-9 0,1 3-7 0,2 0-5 0,-1-2-7 15,0 2-6-15,-1-2-7 0,5 1-6 0,-3 1-7 0,1-2-7 0,0 2-8 16,1-2-9-16,2-1-12 0,0 1-12 0,1 0-13 0,2 1-14 15,1-3-15-15,0 1-17 0,0 1-20 0,3 0-22 0,-3 1-25 0,3-1-28 16,-1-1-32-16,0 3-35 0,-1-1-45 0,1 1-48 0,-1 0-57 16,0 0-60-16,-3 1-48 0,1-1-41 0</inkml:trace>
  <inkml:trace contextRef="#ctx0" brushRef="#br0" timeOffset="1.11083E6">26382 10171 390 0,'-3'-2'631'0,"0"2"14"0,1-1-77 0,1-1-122 0,1 2-91 16,0 0-80-16,0 0-48 0,0 0-37 0,0 0-25 0,0 0-20 0,0 0-21 15,0 0-21-15,0 0-19 0,0 0-22 0,0 0-17 0,0 0-14 16,0 0-10-16,1 0-7 0,4 0-6 0,-2 0-4 0,0 0-3 0,2 2-3 16,1-2-2-16,1 1-2 0,-1-1-3 0,1 0-3 0,3 0-4 15,-2 0-4-15,0 0-8 0,4-1-10 0,-2-1-9 0,2 2-10 0,0-2-11 16,1 0-8-16,0 1-13 0,-1-1-12 0,1-1-15 0,1 0-17 15,-1 1-20-15,-1 0-21 0,-1 0-36 0,2 1-39 0,-1-1-51 16,-2 1-54-16,0-1-77 0,-1 2-87 0,0 0-43 0,-4 0-18 16</inkml:trace>
  <inkml:trace contextRef="#ctx0" brushRef="#br0" timeOffset="1.11161E6">26859 9972 3 0,'-1'-2'294'16,"-1"0"-50"-16,2-1-36 0,-1 1-21 0,1-1-15 0,-2 1-9 0,0 0-7 15,2-1-6-15,-2 1-8 0,2 0-7 0,0 1-6 0,0-3-5 16,0 3-6-16,0-2-3 0,0 2-3 0,0-1-2 0,0-1-2 0,0 0-3 16,0 2-3-16,0-3-3 0,0 2-4 0,0 0-6 0,0-1-6 15,0 0-5-15,0 2-6 0,0-2-6 0,0 1-3 0,0-1-6 0,2 1-5 16,-2 0-6-16,4-1-5 0,-3 0-6 0,2-1-6 0,1 1-6 16,1 1-3-16,-1-1-5 0,1-1-1 0,4 1-4 0,-1 1-2 15,0-1-4-15,3-1 0 0,-1 1-3 0,1 1-1 0,1 0-1 0,1-1 0 16,-2 0-1-16,3 0 0 0,-2 1 0 0,2 1-1 0,-3 0-1 15,1 1 0-15,-2 0-2 0,1 0 0 0,0 0 1 0,-5 1-1 0,2 0-1 16,-1 1 0-16,-1 1-2 0,-2 2 0 0,1-1 0 0,-3 2 0 16,-1-1 0-16,-1 4 1 0,-1-1 0 0,-2 4 0 0,-1-1-1 0,-3 1 0 15,-1 1-1-15,-2 2-1 0,0 2 0 0,-3 1 2 0,-2 0 3 16,-2 4 0-16,-2-1 0 0,2-1 2 0,-4 2 1 0,-1-1-1 16,4 2 2-16,-2-2 1 0,2 1 2 0,0-1 1 0,1-4 2 0,0 1 1 15,4-4 1-15,0 0-1 0,3 1 2 0,-1-4 0 0,3-1 2 16,2-2 3-16,-1-1 3 0,1 1 3 0,2-2 3 0,0-1 4 0,3-2 3 15,1-1 1-15,0 1 3 0,0 1 1 0,0-4-1 0,1 1 2 16,3 1 0-16,-3-2-1 0,2 0 1 0,3 0-2 0,-2 0-3 16,0 0-3-16,3 0-1 0,-1 0-4 0,3 0-1 0,-1 0-3 0,0 0-2 15,5 0-4-15,-2 0-2 0,0 0-2 0,2 0-3 0,1 0-4 16,0 0-3-16,1 0-4 0,0 0-2 0,0 0-2 0,2 0-2 0,-1 0-1 16,1 0-2-16,-1-2 0 0,1 1 1 0,-1 1 0 0,5-2 1 15,-4 0 1-15,-3 2 3 0,5-3 3 0,-4 3 5 0,0-2 7 16,0 0 9-16,-2-1 10 0,-1 1 10 0,1 1 14 0,-4-3 12 0,-1 4 12 15,-2-2 12-15,1 1 8 0,-1 1 8 0,0-2 5 0,-3 0 3 16,0 2 0-16,1-1-3 0,-3-1-3 0,-1 2-10 0,0 0-12 16,0 0-23-16,0 0-29 0,0 0-37 0,0 0-41 0,0 0-54 0,0 0-57 15,0 0-69-15,0 0-76 0,0 0-122 0,0 0-142 0,0 0-84 16,0 0-53-16,0 3-27 0,-1 1-12 0,1-3 3 0</inkml:trace>
  <inkml:trace contextRef="#ctx0" brushRef="#br0" timeOffset="1.11305E6">28877 10783 158 0,'3'-3'196'0,"0"-1"2"0,0 1-2 0,-2-1-5 0,1 0-7 16,0 1-4-16,-2-1-7 0,0-1-10 0,0 1-8 0,-2-1-7 16,0-1-5-16,1 3-5 0,-2-4-7 0,0 2-6 0,0 0-7 0,-1 0-8 15,0 0-8-15,-1 0-10 0,-2 1-8 0,0-1-8 0,0 3-8 16,-1-3-6-16,0 2-8 0,-2 2-8 0,0-1-6 0,0 2-10 16,-2 2-5-16,1-1-7 0,-3 2-2 0,2 2-1 0,0 1 1 0,-2-1 1 15,1 5 0-15,-3-1 1 0,3 4 1 0,-1-2 0 0,2 2 0 16,-2 2 0-16,1 1-1 0,1 1-1 0,0 0-2 0,1 1-1 0,1 1-1 15,0 0-3-15,1 1-3 0,5-2-3 0,-3 0-3 0,1 1-3 16,5-2-2-16,-1 0-4 0,2-3-6 0,2 1-4 0,-1-3-5 16,4-1-7-16,-1 0-2 0,1-4-4 0,2 1-1 0,1-4-3 0,2-1 1 15,0-3-1-15,3 0 2 0,1-3 1 0,0-1 3 0,4-4 4 0,-2 1 5 16,2-4 7-16,0 0 8 0,-1-4 8 0,2-1 5 0,-1 1 5 16,-1-3 4-16,-3 0 6 0,2 0 6 0,-2-1 5 0,-1-1 6 15,-2 2 7-15,0 0 5 0,-3 0 6 0,0 2 4 0,-3 0 4 0,-1 4 3 16,2-1 3-16,-2 2-1 0,-3 1 0 0,1 3-2 0,-1 1-4 15,-1 0-6-15,0 1-6 0,0 5-6 0,0-5-7 0,0 5-6 16,0 2-5-16,-1 1-5 0,1 0-4 0,-3 3-5 0,1 2-4 0,0 1-1 16,1 1-2-16,-4 2 1 0,2 2-1 0,0 2 2 0,1 1-1 15,1-3 2-15,-2 5-1 0,1-2 0 0,-1 2-2 0,3-1-1 0,-2-2-2 16,2 3-2-16,0-3-1 0,2-1-5 0,-1 0-4 0,3 0-8 16,-1-1-8-16,2-3-14 0,-1 1-18 0,2-1-20 0,1-3-23 15,1-1-27-15,1 0-27 0,2-1-40 0,0-2-46 0,3 0-58 0,1-1-63 16,2-3-83-16,1 0-90 0,0-3-43 0,3-1-15 0</inkml:trace>
  <inkml:trace contextRef="#ctx0" brushRef="#br0" timeOffset="1.11324E6">29212 10790 196 0,'-3'-1'571'0,"-1"1"-8"15,3 0-16-15,-1 0-101 0,2 0-144 0,0 0-87 0,0 0-61 0,0 0-37 16,0 0-24-16,0 0-18 0,2 0-13 0,1 0-18 0,0 0-20 16,0 1-19-16,5-1-20 0,-3 3-15 0,1-3-16 0,1 0-17 0,1 3-19 15,1-2-22-15,0-1-23 0,-1 0-42 0,5 0-49 0,-4 0-54 16,3 0-57-16,2 0-69 0,-5 0-78 0,4 0-37 0,-2 0-19 0</inkml:trace>
  <inkml:trace contextRef="#ctx0" brushRef="#br0" timeOffset="1.11341E6">29188 11028 405 0,'-3'2'680'0,"1"3"18"0,2-5 16 0,0 0-83 0,0 0-131 0,5 0-105 16,-4 0-92-16,2 0-60 0,1-3-45 0,0 1-30 0,3 0-22 16,1 1-22-16,3-1-25 0,-2-1-33 0,3 2-36 0,2-2-45 0,-2 0-46 15,4 2-46-15,-2 0-48 0,5-1-55 0,-3 2-61 0,3-1-101 16,0-1-117-16,-5 2-94 0,5-2-79 0,-4 1-40 0,2 1-20 0,-3-2 1 15</inkml:trace>
  <inkml:trace contextRef="#ctx0" brushRef="#br0" timeOffset="1.11383E6">29842 10600 85 0,'0'-6'582'0,"-1"-1"3"16,-1 0-1-16,0 0-94 0,2-1-140 0,0 4-81 0,0-2-51 0,0 0-32 15,0 1-22-15,0 3-16 0,0-3-13 0,0 2-15 0,0 0-17 0,0 2-15 16,0-3-15-16,0 4-13 0,0 0-14 0,0 0-9 0,0 0-7 16,0 0-5-16,0 0-6 0,0 0-2 0,0 0-2 0,0 0-1 0,0 0 0 15,0 0 0-15,0 4 2 0,0-3 0 0,0 2 1 0,0 0 0 16,0 2 0-16,0 1 1 0,0 1 0 0,0 1 0 0,0 1-2 0,0-1-9 15,-1 3-14-15,1 3-23 0,-2-2-30 0,1 2-44 0,-1 3-54 16,0 1-88-16,1 0-107 0,-3-1-110 0,0 4-107 0,1-2-56 0,0 2-29 16,0-2-18-16,1 2-10 0</inkml:trace>
  <inkml:trace contextRef="#ctx0" brushRef="#br0" timeOffset="1.11468E6">30211 10708 304 0,'0'-3'378'0,"1"1"-59"0,-1 0-41 0,2 0-31 0,-2 1-18 16,0-1-16-16,0 0-14 0,0 2-13 0,0 0-16 0,0 0-16 0,0 0-14 15,0-1-17-15,0 1-11 0,-2-1-13 0,2 1-9 0,0 0-9 0,0 0-9 16,0 0-8-16,-1 0-7 0,1 0-7 0,-2 0-8 0,2 0-4 15,0 0-7-15,-2 0-4 0,1 0-4 0,-1 0-3 0,1 0-3 0,1 0-4 16,-2 1-2-16,0 0-2 0,2-1-1 0,-3 2-2 0,2 0-2 16,-1-2 1-16,0 1-1 0,1 1 2 0,-4-2 0 0,4 4 0 0,-1-1 2 15,1 2 1-15,-3 0 1 0,1 0 1 0,0 2-1 0,0-2 1 0,0 4 1 16,-2-1 1-16,0 1 0 0,1-1 1 0,-1 3-2 0,-2-1-1 16,2 3 1-16,1-1-2 0,-4 0-1 0,2 0-1 0,-1 0-2 0,-1 2 1 15,1 1-1-15,-1-1-2 0,1-2 0 0,-1 3-2 0,-1-1 0 16,3-1-1-16,-2 1 0 0,1-2-1 0,0 1-1 0,0-2 0 0,1 1 0 15,-1-1-1-15,3-2-1 0,-1-1 1 0,0 0 1 0,2-1 2 16,2-1 1-16,-1-1 2 0,0-2 1 0,2 1 4 0,0-1 3 0,0-1 1 16,0-2 3-16,2 0 2 0,0 0 0 0,1 0-2 0,0-2-2 15,0 1 0-15,3-4-3 0,-1 1-3 0,1-2-4 0,3-2-2 0,0-1-5 16,-1-2-3-16,0-1-6 0,4 0-3 0,-1-2-6 0,1-1-3 0,-2-2-2 16,5 0 0-16,-4-2 1 0,1 1 0 0,3-3 2 0,-3 1 0 0,-1-1 3 15,2 2 1-15,-2-1 3 0,-1 1 3 0,0 0 5 0,0 2 7 16,-2 2 6-16,2 1 6 0,-3-1 7 0,0 3 5 0,-1 2 4 0,-1 1 4 15,0 2 2-15,-1-1 1 0,1 3 0 0,-4 0-2 0,3 2 0 16,-3-1-2-16,1 1-2 0,0 3-2 0,-1 0-5 0,1 0-3 16,-2 3-3-16,1 2-4 0,-1 0-2 0,2 2-2 0,0-1 0 0,-2 3-2 15,1 2 2-15,1 1 1 0,-2 0 1 0,2 3 0 0,-2 0 0 0,0 1-1 16,0 1 0-16,0-1 0 0,0 5-2 0,-2-4 1 0,2 2-1 16,-2 0-2-16,1 3 0 0,-1-3-2 0,0 1-4 0,1 1-4 0,-2-2-6 15,1-1-7-15,0-1-11 0,1 4-9 0,-3-5-12 0,3 1-12 16,-2-3-15-16,1 2-20 0,0-3-22 0,0-1-24 0,2 0-33 0,-2-1-38 15,1-2-47-15,1-3-52 0,0 1-65 0,0-2-71 0,1-1-58 0,1-3-50 16,-2-1-21-16</inkml:trace>
  <inkml:trace contextRef="#ctx0" brushRef="#br0" timeOffset="1.11487E6">30049 10893 38 0,'-6'-3'615'0,"-2"1"12"0,4-1 10 0,0 3-73 16,-1-3-111-16,4 1-104 0,-2 2-97 0,3 0-64 0,0 0-47 0,0-2-33 16,3 2-25-16,0-1-22 0,0-1-19 0,4 2-27 0,2 0-27 0,-3 0-32 15,6 0-34-15,1 0-31 0,0-2-34 0,3 1-38 0,2 1-44 16,0-1-55-16,4-2-62 0,-1 0-88 0,3 2-99 0,-1-2-49 16,1 0-18-16,-3 0-5 0</inkml:trace>
  <inkml:trace contextRef="#ctx0" brushRef="#br0" timeOffset="1.11515E6">30577 10582 518 0,'0'-5'551'0,"0"0"-66"0,0-2-103 16,0 3-80-16,0 1-67 0,0-2-41 0,0 1-30 0,0 3-15 0,0-3-10 15,0 2-9-15,0 0-9 0,0 2-11 0,0 0-12 0,0 0-8 16,0 0-8-16,0 0-6 0,0 0-5 0,0 0-5 0,0 0-4 0,0 0-4 16,0 0-4-16,0 0-4 0,-1 2-5 0,1-2-4 0,-2 2 0 0,1 2-4 15,1-1-3-15,-2 1-4 0,0 2-2 0,2 1-3 0,-1 2-2 16,1-1-5-16,-2 4-4 0,1 0-13 0,1 2-16 0,-2 1-30 0,0 2-38 16,2 2-56-16,-1-1-68 0,1 3-109 0,-2 1-131 0,0-1-89 15,1 3-72-15,-3 1-38 0,0-2-20 0,3 0-11 0</inkml:trace>
  <inkml:trace contextRef="#ctx0" brushRef="#br0" timeOffset="1.1159E6">30525 11676 119 0,'5'-9'554'0,"-2"-2"13"0,2 1-57 16,-2 1-93-16,2 0-97 0,-4-1-102 0,3 1-55 0,0 1-31 0,-3 2-16 15,3-2-8-15,-3 2-5 0,-1 0-1 0,2 0-8 0,-2 2-10 0,0 1-8 16,-2-1-10-16,2-1-7 0,-1 2-9 0,-3 0-4 0,3 2-4 16,-3-2-3-16,-1 3-1 0,2-3-5 0,-2 2 0 0,-2 1-3 0,2-1-3 15,-4 1-2-15,1 0-4 0,-1 1-4 0,-2-1-3 0,0 4-3 0,-2-4 0 16,-3 5 3-16,3 0 2 0,-2 0 3 0,-1 0 4 0,0 1 4 16,0 2 4-16,1-1 0 0,0 2 3 0,0-1 0 0,2 5-1 15,-1-2 1-15,1 1-1 0,-1-1-3 0,3 3-1 0,1-3-3 0,-1 5-2 16,3-2-4-16,2-1-4 0,-1 1-6 0,2-2-5 0,1 0-8 15,3 2-5-15,1-4-6 0,0 0-8 0,1 0-7 0,3 1-6 0,0-4-4 16,1 0-6-16,1 0-5 0,0-1-4 0,6-3-3 0,-2 1-5 0,2-4 0 16,0 0 3-16,3-4 4 0,-2 1 4 0,2-3 7 0,2-1 7 15,-2 0 8-15,2-1 6 0,-1-3 6 0,-2 1 7 0,2-2 6 0,-2-2 7 0,-3 1 7 16,0-1 7-16,2-1 6 0,-5 1 4 0,0-1 4 0,1 1 4 16,-3 0 3-16,1 0 3 0,-2 3 1 0,-1-3 5 0,0 2 1 15,-3 2 5-15,2 1 2 0,-2 1 1 0,-1 1-1 0,2 1-2 0,-2 1-3 16,0 1-6-16,0 0-5 0,0 1-6 0,0 1-8 0,0-1-4 15,0 3-6-15,0 0-3 0,0 0-4 0,-2 1-6 0,2 1-3 0,-1 0-3 16,1 3-1-16,-3 0-1 0,2 1 2 0,-3 3 0 0,3-2 3 0,1 4 2 16,-2-3 3-16,1 4 1 0,1 0 2 0,-2-1 1 0,0 3 0 15,2-2-2-15,0 1 0 0,0 0-4 0,2 2-4 0,0-2-5 0,-1-1-7 16,1 0-12-16,1 1-15 0,0 0-16 0,1-4-25 0,1 2-27 0,0 0-33 16,2-4-35-16,-3 2-47 0,7-4-55 0,-1 2-75 0,-1-1-86 15,4-3-76-15,0-2-71 0,1-1-32 0,-2-1-9 0</inkml:trace>
  <inkml:trace contextRef="#ctx0" brushRef="#br0" timeOffset="1.11607E6">30849 11583 520 0,'-3'-2'603'0,"0"1"-9"0,1-2-19 0,1 3-101 0,-3-2-143 0,4 0-89 15,-1 2-61-15,1 0-37 0,0 0-25 0,0 0-20 0,1-1-18 0,1 0-20 16,0 1-23-16,1-2-22 0,0 2-22 0,0-1-19 0,2-1-16 0,1 2-19 15,0-1-18-15,2-1-21 0,1 2-23 0,0-1-36 0,0 1-40 16,3-2-56-16,-2 2-64 0,0 0-81 0,1 0-87 0,1 0-47 16,-2 0-29-16,0 0-11 0</inkml:trace>
  <inkml:trace contextRef="#ctx0" brushRef="#br0" timeOffset="1.11625E6">30724 11771 448 0,'0'-3'656'0,"2"0"11"0,0 1 2 0,2-2-4 0,1 1-129 16,-1 1-190-16,5-4-115 0,-1 4-74 0,1-1-50 0,4 0-39 15,-2 0-40-15,3 0-41 0,2 2-57 0,-1-1-64 0,1 1-96 0,3-1-116 0,-2 1-114 16,1 1-114-16,1-2-58 0,-1 0-31 0,-1 2-14 16,-1-1-7-16</inkml:trace>
  <inkml:trace contextRef="#ctx0" brushRef="#br0" timeOffset="1.11696E6">31568 11403 136 0,'4'-10'567'0,"0"3"13"0,-2 0-67 0,0 1-109 0,1 0-96 15,-3 1-88-15,1-1-52 0,-1 3-31 0,3 0-19 0,-3 0-9 16,0 2-10-16,0-1-10 0,0 2-14 0,0 0-14 0,0 0-13 0,0 0-11 15,-3 0-7-15,2 2-7 0,-1 0 0 0,1 3 0 0,-3 0 3 0,0 1 3 16,0-1 4-16,-1 2 3 0,2 3 3 0,-3-3 4 0,2 5 2 16,-3-2 0-16,1 0 0 0,1 2-3 0,-4-1-3 0,1 2-2 0,1-1-2 15,1 0-3-15,-3 1-4 0,2 0-3 0,1-1-3 0,-1-2-4 16,3 3-3-16,-2-4-4 0,2 2-2 0,1-4-1 0,0 3-3 0,1-3 0 16,1 1-2-16,1-5 0 0,0 4-2 0,0-4 0 0,0 0-2 0,1 1-2 15,1-4-2-15,0 0-5 0,1 0-3 0,2 0-1 0,1-4-3 16,-2 1-1-16,4 0-1 0,0-1-2 0,2-2 0 0,-2 1-1 0,1-1-2 15,5 0-2-15,-3 0 1 0,1 0 3 0,2 0 2 0,-1 1 4 16,-1-2 2-16,-2 3 2 0,1 0 1 0,1-1 1 0,-2 0 1 0,-2 2 0 16,1-1 1-16,-1 4 1 0,2-3 2 0,-3 3 3 0,0 0 1 0,-1 3 2 15,0-3 1-15,-1 4 4 0,3 1 2 0,-3-1 2 0,-1 0 2 0,1 3 3 16,-2 1 2-16,2-1 2 0,-1 1 1 0,0 3 1 0,-3 0-1 16,-1-1 0-16,0 3 0 0,0 2-2 0,0-2-1 0,-1 3-1 0,-3-2-3 15,-1 3-1-15,-2 0-3 0,1-2-3 0,-2 2 1 0,-5-1 0 0,4-1 0 16,-1 0-1-16,-2 0 2 0,-1-2-1 0,1 0-1 0,-1-2-3 15,-1-1-4-15,3 0-6 0,-2-3-7 0,0-1-9 0,0-1-16 0,1-2-20 16,1 0-27-16,0-1-33 0,-2-2-50 0,5-2-61 0,0-2-84 0,1-3-96 16,2 1-84-16,0-3-78 0,2-3-35 0,1-1-17 0</inkml:trace>
  <inkml:trace contextRef="#ctx0" brushRef="#br0" timeOffset="1.11711E6">31567 11362 605 0,'1'-7'638'0,"1"-1"5"0,3 2-69 16,-4 0-108-16,4 1-109 0,1-2-107 0,0 2-69 0,1 1-48 0,1 1-33 16,3 0-23-16,-2 0-28 0,3-1-27 0,2 4-35 0,2-3-34 0,-1 3-36 15,0 0-37-15,3 0-45 0,-1 3-52 0,1-3-67 0,-1 3-72 0,0-2-90 16,1 2-95-16,-2 0-47 0,0 1-23 0,-2-1-6 0</inkml:trace>
  <inkml:trace contextRef="#ctx0" brushRef="#br0" timeOffset="1.11736E6">31907 11727 184 0,'-4'4'613'0,"4"2"12"16,-1-3 0-16,-1 2-2 0,1-2-122 0,1-3-183 0,-2 3-104 0,0 1-67 16,2-1-33-16,-1 0-18 0,1 0-12 0,-2 1-6 0,1 0-13 15,1 2-13-15,0-1-13 0,0-1-12 0,0 2-9 0,0-1-7 0,0 2-2 16,0-3-1-16,0 2-2 0,0-1-1 0,0-2 0 0,0 3-2 0,0-2 1 15,0-1-2-15,1-1 0 0,-1-1 0 0,2 0 1 0,-2-1-1 0,0 0-1 16,0 0-3-16,0-1-4 0,1 0-6 0,1-3-10 0,0 0-10 16,1 0-15-16,-2-2-18 0,1 0-20 0,0-2-26 0,1-1-31 0,0 0-30 15,0-1-45-15,2-3-52 0,-2 2-52 0,2-1-54 0,-1 0-71 0,0 0-83 16,0-1-40-16,0 1-21 0</inkml:trace>
  <inkml:trace contextRef="#ctx0" brushRef="#br0" timeOffset="1.11773E6">32174 11448 317 0,'1'-9'608'0,"1"1"9"16,-1 0 6-16,3 3-96 0,1-3-148 0,-1 3-105 0,4 0-82 15,-2-2-48-15,1 3-31 0,1 1-18 0,2 0-15 0,2 0-14 0,-3-1-14 16,4 4-14-16,0 0-14 0,1 0-11 0,-2 3-8 0,4-2-5 0,-2 2-3 15,2 2 0-15,-2 0 1 0,0-1 1 0,1 2 1 0,-4 1 1 0,1 1 0 16,0 1 0-16,-3-2 0 0,-1 4 0 0,-2-1 1 0,1 3 1 16,-4-3 0-16,0 3 3 0,-3 1 0 0,-1-2 2 0,-3 2 1 0,0 2 1 0,-5 0 3 15,1 1-1-15,-4 1 2 0,-2-1 0 0,-2 3 2 0,0-2 2 16,-3 2 1-16,1 0 1 0,-3-1 3 0,2-1 2 0,-3 0 3 0,4-1 2 16,-1 1 4-16,3-4 2 0,1 1 2 0,3-4 3 0,0 2 0 0,2-2 5 15,4-3 4-15,1 0 5 0,-1 0 4 0,5-2 5 0,1 0 5 16,1-2 6-16,4 0 1 0,-1 0 0 0,4-1-4 0,2-3-4 0,6 0-4 15,0 0-3-15,4 0-4 0,4 0-7 0,3-3-12 0,-1-1-16 0,8 0-24 16,-1-2-27-16,2 2-33 0,1-4-38 0,2 1-39 0,0 0-55 0,-3-2-60 16,-2-1-99-16,-2 0-121 0,3 0-101 0,-4 0-91 0,0 0-45 15,-3-1-22-15,-1-3-8 0</inkml:trace>
  <inkml:trace contextRef="#ctx0" brushRef="#br0" timeOffset="1.12595E6">31431 12155 472 0,'-2'0'458'0,"1"-2"-65"0,-2-1-83 0,3 3-89 16,-2-2-55-16,0 1-38 0,2 1-21 0,-1-1-12 0,1 1-10 0,0 0-6 16,0 0-7-16,0 0-7 0,0 0-7 0,0 0-9 0,0 0-6 15,0 0-6-15,0 0-4 0,0 0-3 0,0 0 1 0,0 0 3 0,0 0 3 16,0 0 4-16,0 0 4 0,0 0 4 0,0 0 4 0,0 0 3 15,0 0 3-15,0 0 3 0,0 0 1 0,0 0 1 0,0 0 0 0,0 0-1 16,0 0-1-16,0 0-1 0,0 0-4 0,0 0-2 0,0 0-3 0,0 0-4 16,0 0-4-16,0 0-4 0,0 0-7 0,0 0-5 0,0 0-3 15,0 0-6-15,0 0-2 0,0 0-3 0,0 0-4 0,0 0-3 0,0 0-4 16,0 0-4-16,0 0-3 0,0 0-1 0,0 0-2 0,0 0-1 16,1 1 1-16,1-1 1 0,0 1-1 0,1 1 1 0,3-1 1 0,-1 1 0 15,1 0 2-15,0 1-1 0,1-1 1 0,2 1 1 0,1 1 1 16,-1-1 1-16,4-2 1 0,-1 3-2 0,1 1 1 0,3-2 1 0,-2 1 0 15,4-1 0-15,-1 2 1 0,-1-2 2 0,2 0-1 0,0 1 3 0,1 0-1 16,1 1 2-16,-2-1 0 0,2-1 1 0,-2-1 1 0,2 1 1 16,-1 1-1-16,-1-1 0 0,2-1 0 0,-1 1-1 0,0 1-2 0,0-1 1 15,2-2-1-15,-4 1-1 0,2 2 1 0,0-1 0 0,2-2-1 0,1 1 0 16,-5-1 0-16,5 2 0 0,0-3 1 0,0 2-2 0,-1-1 1 0,3-1-1 16,-2 0-1-16,-1 0 2 0,1 0-1 0,1 0 1 0,-1 0-2 0,1 0 0 15,-1 0-1-15,0-1 0 0,0-1 0 0,0 2-2 0,-1-1 0 16,1-1 0-16,-3 1-1 0,1-1 1 0,1 1-1 0,-4-2 0 0,4 1-1 15,-3 0-2-15,0 0 0 0,-1 1-2 0,3-2-1 0,-3-1 0 0,-1 3-1 16,3-1-1-16,-2-3 0 0,-3 3-1 0,3-1-2 0,0 0 1 0,0-1-1 16,-4 2 0-16,2-1 0 0,0-2 0 0,-1 2-1 0,-2-1 2 0,1 1 1 15,3 0 1-15,-6-1 0 0,2 2 1 0,-3-1 1 0,3 0 2 16,-3 0 0-16,-1 0 2 0,0-1 1 0,1 1 0 0,-1 0 4 16,-1-2 1-16,1 3 1 0,-2-5 2 0,1 2 1 0,-2 0 0 0,3 1 0 15,-1-2 2-15,-1 2 0 0,0-2 2 0,-1-1-2 0,0 3 0 16,0-2 0-16,-1 0 0 0,4 0-2 0,-3 0 1 0,0 3-1 15,-1-6 0-15,0 4-2 0,0-3 1 0,1 0-1 0,0 1-1 0,-2 0 1 16,0 2-1-16,2-1-1 0,-4-2 2 0,3 3-1 16,-1-2 1-16,0-2-1 0,1 1 0 0,0 1-1 0,-1-3 1 0,-2 4-1 15,3-2-1-15,-3 1 2 0,1-2-2 0,-1 0 0 0,3 0 0 0,-3 2-1 16,-1-5-1-16,2 1-1 0,0 3-1 0,-1-1 0 0,2-1-2 16,-3 1 0-16,0-2-1 0,0 0 1 0,0 1-1 0,0 0 0 15,0-1-1-15,0 0 1 0,0 0-2 0,0-1 0 0,0 1 0 16,0-2 1-16,0 4-1 0,0-3 0 0,0 1 1 0,0 0 1 15,1-1 0-15,-1-1 0 0,0 3-1 0,0-2 0 0,0-1 1 16,0 3-1-16,0-2 1 0,0 1-1 0,0 0 1 0,0 0 1 16,0 1-1-16,0-1 1 0,-1 1-1 0,1-1 1 0,-3 0-2 0,2 1 1 15,-1 0-1-15,0-1-1 0,1 0 1 0,-3 3-1 0,3-2-1 16,-2 1 0-16,-1-1-1 0,3 0 0 0,-2 1-1 0,-1-2-1 0,-1 2-1 16,1 0 0-16,-1-1-1 0,2 0-1 0,-3 2-2 0,1-1-1 15,-1 0-1-15,1 1-2 0,0-1 0 0,-1 0-1 0,0-2-1 16,1 3 3-16,-4-3 0 0,2 1 1 0,1 1-1 0,-1 0 1 0,0-1 1 15,-1 2 2-15,1-2 2 0,1 2 2 0,-3 0 0 0,2-1 4 16,1 0 0-16,-1 2-1 0,-2-1-1 0,1 0-2 0,2 1-4 0,-1 1-1 16,-2-4-1-16,3 3-2 0,-2-1-2 0,1-1-2 0,-2 4 0 0,3-2-2 15,-1 1-1-15,-1 0-2 0,-1 0 0 0,3 0-1 0,-1 1-1 0,-1-2 1 16,2 1 2-16,-2-1 1 0,0 3 2 0,0-1 0 0,0 0 1 16,-2 2 3-16,2-3 0 0,-2 1 2 0,-1 1 1 0,2 1 1 0,-1-2 2 15,-2 1 0-15,0 1 2 0,0-2 2 0,1 2 2 0,-1-2 1 0,0 3 1 16,1-3 2-16,-3 3 1 0,1-1-1 0,2-1 2 0,-2 1 1 0,2 0 0 15,-1 0 1-15,1-1 1 0,-1 2 1 0,0 1 0 0,2-3 1 0,1 2-1 16,-2-1 0-16,1 0 0 0,1 0 1 0,0 0-1 0,-1 0 0 16,2 0-1-16,0 0 0 0,-3 1 0 0,3 1 1 0,0-2-2 0,-1 1 0 15,1-1 1-15,0 3-1 0,0-3-1 0,-1 1 1 0,1 0-2 0,0 1 1 16,-3-1 0-16,1-1 0 0,0 2 1 0,1-2-1 0,1 0 0 0,-1 2 0 16,-1 1 0-16,-1-1-1 0,5-1 1 0,-4 2 0 0,0-1 0 15,0-1 0-15,2 2 1 0,-1-2-1 0,-1 1 1 0,2 1 0 0,0-2 0 16,-1 0 0-16,1 2 0 0,0 0-1 0,-1-2 0 0,1 2-2 0,0 0 2 15,-1 0-1-15,0 0 0 0,0 0-1 0,1 0 1 0,-1 0-1 0,1 2-1 16,0-2 1-16,-1 0-1 0,0 2-1 0,1 0 1 0,0-1-1 16,-1 1 2-16,0 1-2 0,-1-1 2 0,2-1-2 0,-3 0 1 0,3 2 0 0,-2 0 1 15,1-2 0-15,1 2 0 0,0-1 0 0,0-1 0 0,-3 1-1 16,3 0 2-16,0 1 0 0,2-3-2 0,-3 3 1 0,1-1 1 0,-4-1-2 16,3 2 2-16,1-1 0 0,0-1-1 0,-1 1-1 0,0 1 2 0,0-2 0 15,1 1 1-15,-1-2-2 0,1 1 1 0,0-1 0 0,-1 3 1 0,3-3 0 16,-2 2-2-16,0-1 1 0,-1 1 0 0,0-1 1 0,3 1 0 15,-2-1-1-15,0 0 0 0,0 3 1 0,0-3 0 0,0 1-1 0,1-2 1 16,0 2-1-16,-1 0 1 0,2 1 2 0,-3-1-1 0,2-1 2 0,-1 2-1 16,2-2-1-16,-2 2 0 0,0 0 0 0,0-1 0 0,2 2-1 15,-2-1 1-15,4-1-2 0,-3 1 2 0,1 2-1 0,1-1 0 0,-4-1 0 16,2 2 0-16,2-1 0 0,-1 1 0 0,0-1-2 0,0 0 1 16,-1 1 1-16,1 1 1 0,-1 0 1 0,1 1 1 0,-2 0 1 0,4-2-2 15,-3 3 0-15,1 0 0 0,-1-1 1 0,0 2-1 0,0-2 2 16,1 2-1-16,-1 1 1 0,3-1 0 0,-5-1-1 0,4 3 0 0,-2-2-1 15,2 0-1-15,1 1 1 0,-2 0 0 0,1 0 2 0,2-1 0 0,-2 0 0 16,0 0 2-16,2 0-1 0,0 0 1 0,-2-1 1 0,4 1 0 16,-1 0 3-16,1-1 1 0,-3 2 3 0,3-1-1 0,1 0 2 0,-2 0-1 15,0 0 2-15,2 0 1 0,-1 1 0 0,1 0 2 0,-2 0 2 0,1 0 0 16,1-1 0-16,-2 2 0 0,0-1-1 0,2 1-1 0,-1-1 2 16,1 1-2-16,-2-1 0 0,1 1 0 0,1-1-2 0,-3 1 1 15,1-2-2-15,2 4-2 0,-1-2 1 0,-1 1-3 0,0-1 0 0,1 0-2 16,-1 0 0-16,1-1 0 0,-3 0-1 0,3 1-1 0,1 0-2 0,-3-2-1 15,3 1-1-15,-2-1 0 0,0-1-1 0,2 2 0 0,-1 0-1 0,1-3 0 16,-2 1 1-16,2-1-1 0,0-1-2 0,0 1-1 0,0-1 1 16,0 2 0-16,0-2 0 0,0 1 3 0,0-1 1 0,0 1 0 0,0 0 3 15,0-2 0-15,0 3 2 0,0-2 1 0,0 2 2 0,0-2 3 16,0 0-1-16,0 3 3 0,0-2 1 0,0 1 0 0,0 0 1 0,2-1-1 16,-2 2-1-16,1-2-3 0,-1 1-1 0,2-1 0 0,0 0-3 15,-2 0-1-15,1 1-2 0,1 0 0 0,-2 0-2 0,1 0 1 0,-1 0-3 16,2 0 0-16,0-1 0 0,-1 1-2 0,1-3 0 0,-1 2 1 0,3 0 0 15,-3 1-1-15,4 0 0 0,-4-3-1 0,1 2 0 0,-1-2-1 16,3 1 1-16,-3-2-1 0,1 3 1 0,-1-1 0 0,3-1 0 0,-3 2 1 16,1-4-1-16,0 4-1 0,1-2 0 0,-2 0 1 0,4 0 0 15,-2 2 0-15,0-2 0 0,0 0 0 0,0-1-1 0,1 2 1 0,1 0 0 16,-2 0 0-16,3-2 0 0,-3 3 0 0,2-1-1 0,-2-1 0 0,2 2 0 16,0-1 0-16,-1 0 0 0,4 1 1 0,-3-4-2 0,0 4 1 15,-1-4 0-15,1 4 1 0,0-3-2 0,1 2 1 0,0-1-1 0,-1-2-2 16,0 4 2-16,0-1 0 0,0-1-1 0,2 1 1 0,0-2-2 15,-3 0 2-15,4 3 0 0,-2-2-1 0,1-1 1 0,-1 2-2 0,1-2 2 16,1 1 0-16,1-1-1 0,-3 2 1 0,2-1-1 0,0-1 1 16,1 2 1-16,0-1 0 0,2 0 0 0,-1-1 2 0,0 1 2 0,0 0 0 15,2-2 0-15,-1 2 0 0,2-2 2 0,-4 1 0 0,4-1 2 0,0 0-1 16,-1 0 2-16,2-1 1 0,-2-1 0 0,1 2-2 0,0-3-1 0,2 1-1 16,0-1-2-16,-2 0-2 0,4 0-2 0,-4-1-2 0,3 1-3 0,0-3-3 15,0 2-4-15,0-1-7 0,1-1-4 0,-3 0-6 0,3 0-5 16,-2-1-5-16,0 1-9 0,3-2-7 0,-2 2-10 0,-1-2-9 0,1 1-16 15,0 0-18-15,-3 0-27 0,2-3-34 0,-2 2-50 0,-2 0-58 0,3 2-80 16,-4-4-91-16,0 3-45 0,-3-2-23 0</inkml:trace>
  <inkml:trace contextRef="#ctx0" brushRef="#br0" timeOffset="1.12896E6">30753 11595 9 0,'0'0'48'0,"0"0"-1"0,0 0-2 15,0 0-1-15,0 0-2 0,0 0-1 0,0 0-1 0,0 0-3 0,0 0-3 16,0 0-4-16,0 0-2 0,-2 0-1 0,2 0-2 0,0 0-4 0,0 0-1 16,0 0 1-16,0 0-2 0,0 0 0 0,0 0 1 0,0 0-1 0,0 0 3 15,0 0 1-15,-1 0 5 0,1 0 6 0,0 0 3 0,0 0 4 16,0 0 3-16,0 0 4 0,-2 0 3 0,2 0 2 0,-2 0 2 15,2 0 3-15,0 0 2 0,0 0 2 0,0 0-2 0,0 0 1 0,-1 0-2 16,1 0-2-16,0 0-1 0,0 0-1 0,0 0-1 0,0 0-2 0,0 0-2 16,0 0-3-16,0 0-3 0,0 0-4 0,0 0-3 0,0 0-4 15,0 0-4-15,0 0-2 0,0 0-3 0,0 0-4 0,0 0-4 0,0 0-5 16,1 1-3-16,-1 1-3 0,2-2-1 0,0 0 1 0,-2 0 0 0,3 3 1 16,-2-3 1-16,1 0 2 0,0 4 1 0,1-3 1 0,0 1 1 15,1 1 2-15,1-1 2 0,0-1 2 0,0 3 0 0,0-4 1 0,-1 3 0 16,2-2-2-16,-1 2-2 0,0-2 0 0,1 1-1 0,1 0-2 15,0 1-2-15,0-1-1 0,-2 0-1 0,1-2 0 0,0 1-1 0,0-1-2 16,2 2 0-16,0-1-2 0,-1-1 0 0,0 2 1 0,1-1-1 16,-1-1 1-16,1 0-1 0,-1 0-1 0,1 0 0 0,1 0 1 0,-1 0-1 15,4 0 1-15,-4 0 1 0,2 0-2 0,-1 0 1 0,0 0 1 0,1-1-2 16,1-1 0-16,-2 2 0 0,3-1 0 0,-2-1-1 0,0 2 1 16,0-1 0-16,-1 1 0 0,0-2 1 0,-1 2-2 0,1 0-1 0,0-2 1 15,-1-1 0-15,-2 3-1 0,1 0 1 0,0-2 0 0,-2 2-1 16,0-2 0-16,0 1-1 0,-2 1 1 0,-2 0-1 0,3 0-1 0,-3 0-2 15,2 0 1-15,-3 0-3 0,0 0 0 0,0 0-4 0,0 0-7 0,0 0-10 16,0 0-13-16,0 0-16 0,0 0-18 0,0 0-25 0,-3 1-28 16,3-1-39-16,-1 2-41 0,-3 0-58 0,3 1-65 0,-2-1-57 0,-1 1-53 15</inkml:trace>
  <inkml:trace contextRef="#ctx0" brushRef="#br0" timeOffset="1.1297E6">30775 11775 81 0,'0'0'99'0,"0"0"-4"15,0 0-3-15,0 0-4 0,0 0-3 0,0 0-4 0,0 0-5 0,0 0-3 16,0 0-2-16,0 0-2 0,0 0-3 0,0 0-1 0,0 0-1 0,0 0 1 15,0 0-2-15,0 0-2 0,-2 0 0 0,2 0-2 0,-2 0-2 16,2 0-1-16,0 0-2 0,0 0-1 0,0 0-1 0,0 0 0 16,0 0-2-16,0 0 0 0,0 0-2 0,0 0-1 0,0 0 0 0,0 0-4 15,0 0-1-15,0 0-3 0,0 0 0 0,0 0-2 0,0 0 0 0,0 0 0 16,0 0 2-16,2 1 2 0,0 1-1 0,-1-2 1 0,3 2-1 16,-3-2 1-16,2 0 1 0,1 3 0 0,-1-1 2 0,3-2 0 0,-3 0 0 15,2 2-1-15,0-2-1 0,1 0-1 0,0 0-4 0,4 1-3 16,-4-1-4-16,2 0-3 0,2 0-2 0,0 0-3 0,0 0-4 0,0 0-2 15,2 2-1-15,-1-2-3 0,3 0-2 0,-2 0-2 0,0 0-2 0,2 0-2 16,1 0 1-16,-1 0-2 0,-1 0 1 0,1 0-1 0,-2 0 0 16,4 0 1-16,-3 0-1 0,1 0 0 0,-3 0 0 0,0 0-1 0,2-2 0 15,-4 2 2-15,3-1-1 0,-2 1 0 0,-2-2 1 0,0 2-1 0,0 0 0 16,-2 0 1-16,-1 0 0 0,2-2 2 0,-4 2 0 0,0 0 0 16,0 0 2-16,0 0 0 0,-2 0 0 0,1 0 1 0,-2 0 0 15,0 0 1-15,0 0 2 0,0 0 1 0,0 0-1 0,0 0-1 0,0 0 0 16,0 0-7-16,0 0-7 0,0 0-11 0,-2 0-12 0,2 0-15 15,-1-3-19-15,-2 3-21 0,2 0-24 0,1-2-31 0,-2 2-36 0,2 0-44 16,0 0-49-16,-2-2-58 0,1 1-61 0,1 1-49 0,-2-3-45 0,1 2-22 16</inkml:trace>
  <inkml:trace contextRef="#ctx0" brushRef="#br0" timeOffset="1.1302E6">30711 11643 56 0,'0'0'160'16,"-1"0"-11"-16,1 0-5 0,0 0-5 0,0 0-6 0,0 0-1 0,0 0-7 16,-2 0-7-16,2 0-7 0,0 0-5 0,0 0-5 0,0 0-3 15,0 0-2-15,0 0-3 0,0 0-3 0,0 0-4 0,0 0-3 0,0 0-2 16,0 0-4-16,0 0-7 0,0 0-3 0,0 0-6 0,0 0-5 0,0 0-7 15,0 0-5-15,0 0-3 0,0 0-6 0,0 0-6 0,0 0-3 16,0 0-4-16,0 0-3 0,2 0-1 0,-1 0-1 0,3 0 0 0,0 0 0 16,0-2 0-16,1 2 0 0,4-1 0 0,-3-1-1 0,2 2 0 0,2-1 0 15,0 1 0-15,2-2-1 0,-1 2 1 0,1 0-1 0,3-2-3 16,-1-1-2-16,0 3-2 0,2 0 0 0,-2-2-1 0,3 2-2 0,0-2 0 16,-2 1-1-16,0-1 0 0,2 1-1 0,-4 0-1 0,1-2 1 15,-2 3-1-15,2 0 0 0,-2 0-1 0,-3-3 2 0,0 2-2 0,-1 1 0 16,-1-1-3-16,-2-1-3 0,-2 2-4 0,1 0-6 0,-2 0-8 15,-1 0-15-15,-1 0-20 0,0 0-25 0,0 0-31 0,0 0-44 0,0 0-54 16,-1 2-66-16,-3-1-73 0,-1 0-65 0,0 2-62 0,-2-3-29 16</inkml:trace>
  <inkml:trace contextRef="#ctx0" brushRef="#br0" timeOffset="1.13346E6">30289 11984 32 0,'0'0'62'0,"0"0"-2"0,0 0-2 0,0 0 1 16,0 0-2-16,0 0-2 0,0 2-3 0,0-2-5 0,0 0-1 0,0 0-2 15,0 0 0-15,0 0 1 0,0 0 2 0,0 0 1 0,0 0-2 0,0 0-1 16,0 0-4-16,0 0-2 0,0 0-5 0,0 0-2 0,0 0-4 0,0 0-3 16,-1 0-4-16,1 0-4 0,0 0-2 0,0 0-3 0,0 0-1 15,0 0-1-15,0 0-1 0,0 0-1 0,0 0 0 0,0 0 1 0,0 0 0 16,0 0 1-16,0 0 2 0,0 0-1 0,0 0 0 0,0 0 0 15,0 0 2-15,0 0-1 0,0 0 0 0,0 0 1 0,0 0-1 0,0 0 1 16,0 2-2-16,0-2-1 0,0 0-1 0,0 0-1 0,0 0-1 16,0 0-2-16,0 0 1 0,0 0-1 0,0 0 1 0,0 0-3 0,0 0 0 15,0 0-1-15,0 0 0 0,0 0 2 0,0 0 0 0,0 0 3 0,0 0 1 16,0 0 2-16,0 0 1 0,0 0 1 0,0 0 2 0,0 0-1 16,0 0 2-16,0 0 2 0,0 0 2 0,0 0 1 0,0 0 1 0,0 0-1 15,0 0-1-15,0 0-1 0,0 0-1 0,0 0-1 0,0 0-1 16,0 0-1-16,-3 1-1 0,3-1 0 0,0 0-2 0,0 0-1 0,0 0-2 15,0 0-1-15,0 0-2 0,0 0 0 0,0 0-1 0,0 0 0 16,0 0-2-16,0 0-1 0,0 0 0 0,0 0-1 0,0 0-1 0,0 0 1 16,0 0-1-16,0 0 1 0,0 0 0 0,0 0 1 0,0 0-1 15,0 0 1-15,0 0 0 0,0 0 0 0,0 0 1 0,0 0-1 0,0 0 1 0,0 0-1 16,0 0 0-16,0 0 1 0,3 0 2 0,-3 2 0 0,1 0 2 16,1-2 1-16,0 0 1 0,-1 0 1 0,3 0 1 0,0 0 0 15,1 0 1-15,1 0 0 0,0 0 2 0,1 0 0 0,3 0 2 0,-1 0 1 16,2 0-2-16,0 0 0 0,3 0-2 0,-1-2-1 0,3 0-1 15,-2 2 1-15,2-1-1 0,0-1 0 0,1-1 1 0,-1 1-1 0,1 1-1 16,2-3-1-16,-5 4 0 0,3-3-1 0,0 3-2 0,-4-3 1 0,4 3-2 16,-3-2 1-16,-3 0-2 0,0 2 1 0,1-1-3 0,-4 0 0 0,1 1-1 15,0 0 0-15,-5 0 1 0,3 0 2 0,-2 0 1 0,-4 0-1 16,3 0 3-16,-1 0 2 0,-3 0 2 0,0 0 2 0,0 0 3 0,0 0-1 16,0 0 2-16,0 0 0 0,-3 0 0 0,1 0-1 0,-1 1-2 15,-1 0-3-15,1-1-4 0,-2 2-8 0,1 0-7 0,-2-1-10 0,-1 1-11 16,1-2-12-16,-1 3-9 0,-2 0-12 0,1-2-9 0,2 2-8 15,-1-2-9-15,-2 1-9 0,3 1-11 0,-2-1-13 0,0 0-7 16,0 1-9-16,2-2-4 0,-2 0-2 0,1 1-2 0,1 1-2 0,-3-1 3 16,2-2 2-16,3 5 5 0,-3-5 4 0</inkml:trace>
  <inkml:trace contextRef="#ctx0" brushRef="#br0" timeOffset="1.13384E6">30285 12051 30 0,'-4'0'58'0,"2"0"0"0,2 0-1 16,0 0 2-16,0 0-2 0,0 0-2 0,0 0-1 0,0 0 0 0,0 0-1 15,0 0-1-15,0 0-2 0,0 0 0 0,0 0-3 0,0 0-1 16,0 0-2-16,0 0-2 0,0 0-2 0,0 0-1 0,0 0-1 0,0 0-1 16,0 0-1-16,0 0 1 0,0 0-1 0,0 0 0 0,0 0-2 0,2 0-2 15,-2 0 0-15,0 0-1 0,2 0 0 0,0 0-1 0,1 0 2 16,-2 0 0-16,-1 0 2 0,4 0 1 0,-3 0 1 0,3 0 0 15,-1 0 0-15,-2-3 0 0,4 3-1 0,-1 0 0 0,1 0-2 0,0-2 0 0,0 1 0 16,1 1-2-16,1-2 0 0,0 0-2 0,1 2-3 0,0-1-5 16,0 0-3-16,2 1-2 0,-1-2-3 0,-1 1-1 0,5-1-2 15,-2 1-1-15,-1-1-1 0,2 1 1 0,-3-2-2 0,5 1 0 0,-2 0 0 16,-3 1-1-16,4 0-1 0,-2-1 1 0,-1 1-1 0,0 0 1 0,2-1-1 16,-4 0-1-16,2 2-1 0,-2-1 2 0,0 1-2 0,1-2 1 15,-2 2-2-15,-1 0 0 0,1-2-1 0,-2-1 0 0,-1 3 1 16,1 0-2-16,-4 0-2 0,3 0 0 0,-3 0 0 0,-1 0 0 0,0 0-1 15,0 0 0-15,0 0-3 0,0 0 0 0,0 0-6 0,0 0-6 0,0 0-10 16,0 0-14-16,0 0-17 0,-1 0-15 0,1 3-22 0,-2-1-21 0,2-2-28 16,-2 0-30-16,1 0-35 0,-2 2-34 0,-2-1-53 0,2-1-62 15</inkml:trace>
  <inkml:trace contextRef="#ctx0" brushRef="#br0" timeOffset="1.1343E6">30237 12109 45 0,'0'0'149'0,"0"0"1"0,0 0-3 0,0 0-1 0,0 0 1 0,0 0-4 15,0 0-4-15,0 0-6 0,0 0-6 0,0 0-10 0,0 0-11 0,0 0-11 16,0 0-9-16,2 2-10 0,-2-2-8 0,0 0-9 0,2 1-7 16,-1-1-7-16,-1 0-5 0,4 0-7 0,-3 0-5 0,1 0-4 0,0 0-5 15,2 0-3-15,0 0-4 0,0 0-2 0,0 0-3 0,1 0-1 16,2 0-2-16,2 0 0 0,-3 0-1 0,2 0-1 0,1 0 2 0,-1 0-1 15,4 0 0-15,-3 0 1 0,4 0-2 0,-2 0 1 0,3-1 1 16,-1-1 0-16,-1 2 3 0,-1-1 0 0,2-1 1 0,1 2 0 0,-3-1-1 16,3 1 1-16,-2-2 0 0,-1 1 0 0,1 1 0 0,0-2 0 15,-4 0-1-15,2 2-1 0,-2-1 2 0,-1 0-1 0,2 1 0 0,-3 0 1 0,-1 0-1 16,0-2 4-16,0 2 1 0,-2 0 4 0,0 0 2 0,0 0 2 16,-2 0 1-16,1 0 2 0,-2 0 0 0,0 0 0 0,0 0-2 15,0 0 1-15,0 0-3 0,0 0-6 0,0 0-9 0,0 0-20 0,0 0-21 16,0 0-37-16,0 0-46 0,0 0-60 0,0 0-67 0,0 0-86 15,0 0-95-15,0 0-48 0,0 0-28 0</inkml:trace>
  <inkml:trace contextRef="#ctx0" brushRef="#br0" timeOffset="1.1358E6">31459 11211 153 0,'0'-3'339'0,"0"0"-65"0,0 0-64 0,-1 1-41 15,1 0-32-15,0 0-20 0,0 0-16 0,0 2-14 0,0 0-14 0,0 0-18 16,0 0-17-16,0 0-13 0,0 0-11 0,0 0-8 0,0 0-2 16,0 0-5-16,0 0-3 0,0 0 1 0,0 0 1 0,0 0-1 0,0 0 5 15,0 0 0-15,0 0 2 0,0 0 2 0,0 0 3 0,0 0 1 0,0 0 1 16,0 0 2-16,0 0-1 0,0 0 2 0,0 0 1 0,0 0 1 15,0 0 1-15,0 0 0 0,0 0 0 0,0 0-3 0,0 0 0 0,0 0-2 16,0 0-2-16,0 0-1 0,0 0 0 0,0 0 0 0,0 0 0 0,0 0-1 16,0 0 0-16,0 0 0 0,0 0-1 0,0 0-1 0,0 0 1 15,0 0 1-15,0-1 1 0,1-1 0 0,1 2 1 0,0-1 0 0,0-1 0 16,2 2 2-16,-1-1-1 0,-2-1-1 0,3 2 0 0,0-5 0 16,1 5 0-16,-2-4 1 0,3 1-1 0,-2 1-1 0,0-1-3 0,0-1 1 15,0 1-1-15,0-2-1 0,1 0 1 0,-2 2 1 0,3-1 2 16,-2 2 0-16,0-3 0 0,0-1 0 0,0 2 0 0,-3-1 1 0,3 1 0 15,-1-2 1-15,-2-1 3 0,2 2 2 0,-1-2 0 0,-2 2 5 16,0-3 1-16,0 2 1 0,0-1-1 0,-2 1 2 0,-1-2 2 0,2 1 1 16,-2-1-1-16,-2 0-1 0,1 0 0 0,0 0 0 0,-1 0-1 0,-4 1-2 15,2 0-1-15,1-1 1 0,-1 1-3 0,-1-1-1 0,1-1 0 16,-1 2-1-16,0 0-1 0,-1-1-2 0,1 0 2 0,-2 1-1 0,0-2 0 16,0 3 0-16,2 0 1 0,-2-2-2 0,1 2-1 0,-2 0-2 15,1 1 0-15,-1-1-1 0,1 0-1 0,-1 2-1 0,1-1-1 0,0 0 0 16,-1 3-1-16,-2-1 1 0,4 0-1 0,-2 2-1 0,0-2 0 15,-1 1-1-15,0 2 2 0,1-1 0 0,-1 1-1 0,0 0 1 0,1 1 0 16,-1-1 0-16,-1 2 1 0,0-1 1 0,1 1 1 0,-1 0 0 0,-1 2 1 16,2-1 1-16,-1 1 1 0,-2-1 0 0,2 2 3 0,-1 0 0 15,1-1 3-15,-2 2 1 0,2 1 1 0,-1-4 1 0,0 3 0 0,-2 2 3 16,1-2 1-16,0 0 1 0,0 3-1 0,2-2 1 0,-4 1 0 0,4 0-1 16,-4-1-1-16,2 2-2 0,0 0-1 0,0 0 0 0,0-2-2 15,0 2-2-15,0 0-3 0,0 1-2 0,0 0-5 0,1 0-1 16,1 1-3-16,1-1 0 0,-2 1-3 0,1-2-3 0,1 3 1 0,2-2-2 15,-1 2-2-15,-2-1-1 0,5 1 1 0,-1-1-2 0,-1 0 0 0,2 2 0 16,0-1 1-16,-1-1 0 0,3 0 2 0,-1 1 0 0,3-3 1 16,-1 4 0-16,0-2 3 0,-3 2 1 0,5-5 1 0,0 1 2 0,0 1 0 15,0-3 0-15,-1 3 2 0,3-3 1 0,-1 0 0 0,0 1 0 16,1 1 1-16,-3-6-2 0,2 3 2 0,0-2-1 0,1 3-2 0,1-4 0 16,-2 1-3-16,1-2-4 0,1 1-2 0,0-1-6 0,0 0-7 0,0-2-9 15,0 0-11-15,0 0-12 0,0 0-14 0,0 0-15 0,0 0-17 16,0 0-18-16,0 0-20 0,1 0-29 0,1-2-33 0,-2 2-44 0,1-1-48 15,3 0-58-15,-3-2-64 0,2-2-49 0,-2 2-44 0</inkml:trace>
  <inkml:trace contextRef="#ctx0" brushRef="#br0" timeOffset="1.13616E6">30609 11161 55 0,'0'0'238'0,"0"0"-31"0,0 0-20 15,0 0-14-15,0 0-15 0,0 0-14 0,0 0-14 0,0 0-14 0,-2 0-15 16,2 0-15-16,-1 0-13 0,-1 0-10 0,1 0-8 0,-3 0-7 0,3 0-5 16,-1 0-5-16,1 2-3 0,-3-1-2 0,3-1-3 0,-1 1 1 0,0 2-1 15,-2 0 0-15,3-2 0 0,-3 2-1 0,3 0-1 0,-2 1-1 16,-2-1-1-16,2 2 1 0,-2-1 1 0,1 0 2 0,-1 3 0 0,0-3-2 16,-2 2 0-16,3 0-2 0,-1-1 0 0,0 4-2 0,-1-1 2 0,1-3 1 15,0 2 3-15,-1 1 1 0,1 0 1 0,0 1-1 0,-1-2 1 16,2 2-3-16,-1 0 1 0,1 0-1 0,0-1 1 0,0 0-1 15,-1 2-1-15,1-3 0 0,3 1-3 0,-1-1-3 0,0 0-2 0,2 0-5 16,0 2 0-16,0-1-3 0,2-3 1 0,0 2-2 0,1-2 1 0,3 0 2 16,-1-1 2-16,1 0 0 0,1 1 2 0,1-2 0 0,2 0 2 15,3 0-1-15,-1-1 0 0,3-2 0 0,2 0 1 0,-1 0 0 0,1 0 0 16,1-2-4-16,1 1-1 0,0-1-3 0,-3-1-1 0,2 2-4 16,-1-2-5-16,0-1-10 0,-4 2-16 0,2 0-22 0,-4 1-42 0,3-1-50 15,-2-1-95-15,-3 2-114 0,-1-1-87 0,-3 2-72 0,-2 0-39 0,-3 0-20 16</inkml:trace>
  <inkml:trace contextRef="#ctx0" brushRef="#br0" timeOffset="1.3508E6">11807 5576 59 0,'-3'-8'458'0,"0"-1"-90"16,-1 1-135-16,3-1-73 0,-1 4-42 0,-1-2-22 0,0 2-12 15,2 1-8-15,-1-1-3 0,0 2-5 0,2 1-5 0,-1 0-7 0,-1-1-10 16,2 1-11-16,0 2-11 0,0 0-11 0,0 0-9 0,0 0-9 15,0 0-5-15,0 0-4 0,0 2 0 0,0 1-1 0,0 1 4 0,0-1 2 16,0 2 3-16,0 2 4 0,0 2 5 0,0-1 5 0,0 3 6 16,0 1 4-16,0 1 3 0,0 1 4 0,0 1 1 0,0 3 1 15,0 0-1-15,-1 2-2 0,-1 2 0 0,2 1-1 0,-2 2-2 0,-1 2-1 16,1 3-1-16,1 2-1 0,-2 2-1 0,1 2 0 0,-1 1-1 0,0 2 0 16,2 3-1-16,-1 2 2 0,0 2-1 0,-1 1 0 15,2 3-3-15,-1 0 4 0,-1 3 3 0,-1 1 6 0,1 2 5 0,0 5 2 16,0-1 3-16,0 1 1 0,0 4 3 0,-2-1-1 0,3 3-1 0,-1 3 1 15,0 0-2-15,0 1 0 0,0 1-1 0,-2 0-7 0,2 1-6 16,0 1-4-16,1-1 0 0,-1-1 0 0,0 2-1 0,1-1 0 0,-1 0-1 16,3 1-1-16,-2 1 1 0,2-1-2 0,0-1 0 0,0 0 1 15,2-2-2-15,0 1 2 0,-1-4 1 0,2 1-6 0,2-3-6 16,-1-3-10-16,0 1-6 0,2-4-4 0,-1 0 0 0,1-6-5 0,-1 0-3 16,0-1-3-16,1-3-2 0,0-5-3 0,-1 1-2 0,0-4-7 15,0-1-6-15,-2-5-10 0,3 0-13 0,-1-4-14 0,-2-3-16 0,0-1-22 16,1-3-26-16,-1-3-33 0,0-3-38 0,0-2-44 0,0-5-45 15,0 0-63-15,0-4-71 0,1-4-37 0</inkml:trace>
  <inkml:trace contextRef="#ctx0" brushRef="#br0" timeOffset="1.35189E6">12000 5625 155 0,'-5'-5'373'0,"-1"0"-107"0,1 0-72 0,0 0-52 0,-1 0-29 15,1-2-18-15,-1 2-7 0,3-2-2 0,-1 2-1 0,0 0 1 16,0-1-3-16,-3 0-1 0,4 1-6 0,0 1-5 0,-1-1-7 0,1 2-6 16,1-1-6-16,-1 1-7 0,2 0-6 0,-1 1-5 0,0 0-5 15,1 2-4-15,-2-3-5 0,3 3-4 0,-1 0-4 0,1 0-3 16,0 0-3-16,0 0-3 0,0 0-2 0,0 0-2 0,0 0-1 16,0 0-2-16,0 0 0 0,0 0-1 0,0 0 2 0,0 0 0 0,0 0 0 15,0 0 1-15,0 0 1 0,0 0 1 0,0 0 1 0,0 0 3 0,0 0 0 16,0 0 2-16,1 0 0 0,2-2 1 0,-2 0 1 0,3 2 0 15,-1-1-1-15,0 1-1 0,4-2 1 0,1 0 0 0,2-1 0 16,2 3 1-16,3-2-2 0,1-1 0 0,5-1-2 0,2 1 0 0,3 1-3 16,4-3-2-16,4 1-1 0,1-1-2 0,3 1 1 0,3-1 1 0,3-1 0 15,1 2 4-15,2 0 0 0,2-1 0 0,5 1 1 0,0-3 2 16,2 2 1-16,5-2 1 0,0 1 1 0,2 2 2 0,4-2 2 0,1-2-1 16,4 2 0-16,1-1-3 0,1 0-3 0,-1 0-7 0,2 2-1 15,-1-3-1-15,-1 1-1 0,-3 0 1 0,0 1-1 0,-2 0 1 16,-1 0-1-16,-1 0-1 0,-5 0 2 0,-2 0-1 0,1 2 1 0,-4 0-2 15,-3-1 3-15,-2 1 2 0,-4-3 0 0,1 4-2 0,-4-2-1 16,-2 3-2-16,-2-3 0 0,-2 2-2 0,-3-1 0 0,-1 1 2 16,-6 0 2-16,0 0 1 0,-3 1 3 0,-1 0 4 0,-4 0 1 0,0 0 3 15,-3 1 2-15,-1 1 4 0,-2-2 3 0,-3 2 3 0,1-1 4 16,-2-1 4-16,-2 2 3 0,-1 0 4 0,-2 0 2 0,-1 0 3 0,-1 0 2 16,0 0 3-16,-1 0 2 0,-2 0-1 0,0 0 1 0,0 0 0 15,0 0-1-15,0 0-2 0,0 0-3 0,0 0-4 0,0 0-5 0,0 0-3 16,0 0-6-16,0 0-5 0,0 0-4 0,0 0-8 0,-2 0-4 15,2 0-7-15,0 2-3 0,0-1-2 0,0 1-2 0,0-1-2 16,0 2 0-16,0 2-2 0,2-1 0 0,-1 2-1 0,3 0 0 0,-1 1 2 16,0 5-1-16,0-2 0 0,3 0 1 0,-3 4 2 0,2 2 2 15,2 0 2-15,-3 5 1 0,0-1 2 0,1 4 4 0,0 0 1 16,-2 3 3-16,2 4 1 0,-1-1 3 0,-1 5 2 0,0 0 1 0,0 3 1 16,1 1 2-16,-2 4 3 0,0 0-1 0,-1 4-2 0,-1 1-2 15,2 1-2-15,0 4-5 0,-2 0-3 0,0 3-4 0,0 0-4 0,0 1 0 16,0 1 1-16,0 0 3 0,0 1 3 0,-2 3 2 0,0 1 0 15,2 0 2-15,0 1 2 0,0 0 0 0,0 1 1 0,0 1 2 0,0 2 2 16,0 0 1-16,0 0 2 0,2-1-3 0,0 1-5 0,-1 0-3 16,1-2-8-16,-1-2 0 0,4 2 2 0,-2-4 2 0,-1 1-1 0,1-2 2 15,1-1 2-15,0-3 2 0,-1 2-1 0,-1-2 1 0,-1-2 2 16,2-1 1-16,-1-2 3 0,0 1 4 0,-1-3 1 0,-1 0-1 16,2-4-4-16,-2 0-4 0,0-2-2 0,0-2-2 0,-2-4-2 0,1 1-2 15,-1-3 0-15,0-2-1 0,-1-4-1 0,0 2-1 0,0-4 0 16,-1-2-1-16,-1 0 0 0,1-3 0 0,-2-2 1 0,3-4 0 0,0 4 0 15,-2-5 2-15,1-1-1 0,0-2-1 0,1 1-7 0,1-2-2 16,-1-2-6-16,0-1-5 0,0 1-4 0,1-2-6 0,0-1-8 16,-1 1-8-16,2-1-5 0,-3 0-7 0,3 0-7 0,-2 0-7 0,0-2-6 15,1 1-5-15,1 0-4 0,-1-1-4 0,1 1-4 0,-3 0-7 16,3-1-7-16,-1 0-8 0,0 2-7 0,-1-4-15 0,0 4-19 0,-3-1-16 16,3 0-18-16,-3-1-16 0,1 0-18 0,-2 1-26 0,1 2-27 15</inkml:trace>
  <inkml:trace contextRef="#ctx0" brushRef="#br0" timeOffset="1.35285E6">11840 9265 5 0,'-5'0'198'0,"2"0"-19"0,-2 0-15 0,1 0-11 16,1 0-9-16,0 0-6 0,-1 0-8 0,1 0-4 0,2 0-3 15,-1 1-4-15,0-1-5 0,1 2-8 0,-1-1-10 0,2-1-13 0,0 0-11 16,0 0-11-16,0 0-9 0,0 0-8 0,0 0-7 0,0 2-5 0,0-2-2 16,0 0-3-16,0 2 0 0,0-1 2 0,2 1 4 0,-1 0 1 15,1 1 4-15,1-3 0 0,2 2 1 0,1 1 2 0,2 1 0 16,0-1 1-16,0-1 0 0,6 0-2 0,-1 1-1 0,2-1-1 0,3-1-5 16,2 1-5-16,4-1-6 0,-1-1-6 0,3-1-6 0,3-1-6 15,2 1-4-15,1-3-4 0,3 1-5 0,2-2-4 0,3 1 0 16,1-1-2-16,3 0 2 0,1-2 1 0,4-1 3 0,0 2 2 0,6-2 1 15,0-1 3-15,2 1 4 0,3 0 3 0,2-3 4 0,3 3 3 0,1-4 2 16,4 4 1-16,-1-1 0 0,3-2-2 0,0 3-2 0,1-3-4 16,0 2-2-16,-1 2 2 0,1-2 1 0,-1 1-2 0,0 0 1 15,-2 2-3-15,0 0 1 0,-2 0-2 0,0 1 1 0,-3 0 1 0,0-1 0 16,-1 2 2-16,-4 0 2 0,-2-1 2 0,0 2 0 0,-4-1-2 16,-4 1-2-16,-2 0-2 0,-1 0-1 0,-7-1-1 0,-2 2-2 0,-2-1-2 15,-4 0 1-15,-4 1 0 0,-4 0 2 0,-3-1 3 0,-3 1 0 16,-2 1 4-16,-3-1 1 0,-4-1 1 0,0 2 0 0,-1-3-1 0,-3 2 0 15,-1-1 0-15,-3 0-1 0,1 0-1 0,-2-1-1 0,-2-1-2 16,1 2-7-16,-3-1-10 0,0-1-15 0,-1 2-16 0,1-2-24 0,0 1-29 16,-1 1-31-16,1-2-32 0,0 2-54 0,-1 0-65 0,1 0-83 15,-1 2-93-15,2-1-52 0,0-1-33 0</inkml:trace>
  <inkml:trace contextRef="#ctx0" brushRef="#br0" timeOffset="1.36058E6">11750 5568 61 0,'0'0'80'0,"0"0"1"0,0 0 4 16,-1 0 1-16,1 0 2 0,0 0 0 0,0 0 0 0,-2-2-2 16,2 2 0-16,0 0-3 0,0 0-2 0,0-1-5 0,0 1-2 15,0 0-4-15,-2 0-2 0,2 0-4 0,0 0-4 0,0-2-5 0,-1 0-7 16,1 2-6-16,-2 0-4 0,2 0-3 0,0-2-4 0,0 2 0 16,0 0-2-16,0-2-2 0,0 2-1 0,0-3-1 0,0 3-2 0,0-1-2 15,2-1-1-15,-1 2-1 0,-1-1 0 0,2-1 0 0,-2 2-2 16,0 0-3-16,2-1-5 0,-1-1-5 0,1 2-5 0,1-2-5 15,0 1-4-15,3 1-2 0,2-1-3 0,0 0-3 0,3-1-1 0,3 1-1 16,4-3-7-16,1 1-11 0,4 1-23 0,1-3-30 0,3 0-44 16,0 0-52-16,3 0-91 0,4-2-109 0,-2 0-55 0</inkml:trace>
  <inkml:trace contextRef="#ctx0" brushRef="#br0" timeOffset="1.3646E6">12037 5908 18 0,'0'0'23'0,"0"0"-4"0,0 0-4 0,0 0-5 0,0 0-3 16,0 0-4-16,0 0-3 0,0-1-1 0,0 1 0 0,0 0 0 15,0 0 0-15,0 0-2 0,0 0 0 0,0 0-1 0,0 0-1 0,0 0-1 16,0 0 1-16,0 0 0 0,0 0 2 0,0 0 1 16,0 0 3-16,0 0 1 0,0 0 0 0,0 0 1 0,0 0-2 0,0 0 1 15,0 0 1-15,0 0 1 0,0 0 1 0,0 0 1 0,0 0 1 0,-2 0-1 16,2 0 1-16,-2 0-1 0,2 0-1 0,0 0 1 0,0 0 0 15,0 0-1-15,0 0 0 0,0 0-2 0,0 0 1 0,0 0-2 0,0 0 0 16,0 0 0-16,0 0-1 0,0 0-3 0,0 0-1 0,0 0-3 16,0 0-3-16,0 0-3 0,0 0-3 0,0 0-1 0,0 0-2 0,0 0-1 15,0 0 0-15,0 0 0 0</inkml:trace>
  <inkml:trace contextRef="#ctx0" brushRef="#br0" timeOffset="1.36477E6">12035 5907 10 0,'0'0'20'0,"0"0"1"16,0 0 3-16,2-2 1 0,-2 2 1 0,0 0-1 0,0 0 1 0,0 0-2 16,0 0-3-16,0 0 0 0,0 0-5 0,0 0-1 0,0 0-4 15,0 0-2-15,0 0-3 0,0 0-3 0,0 0-2 0,0 0-1 16,0 0-1-16,0 0-1 0,0 0-1 0,0 0-1 0,0 0 2 0,0 0-1 16,0 0-2-16,0 0 0 0,0 0-2 0,0 0-1 0,0 0-1 15,0 0-6-15,0 0-7 0,0 0-13 0,0 0-15 0,0 0-17 0</inkml:trace>
  <inkml:trace contextRef="#ctx0" brushRef="#br0" timeOffset="1.36557E6">12145 5970 57 0,'0'-4'72'0,"2"1"-3"0,-2 1-3 0,3 0-2 0,-1-1-3 0,-1 0-4 16,1 1-1-16,0 0-3 0,0-1-4 0,0 0-1 0,-1 0 2 16,-1 1 2-16,2-1 7 0,-2 2 4 0,2-2 2 0,-1 1 2 0,-1-1-2 15,0 0 0-15,0 0-1 0,-1 0-1 0,-1 1-1 0,2 0-1 16,-2-1-2-16,-1 0-2 0,1 1-4 0,-2 0-7 0,1-1-8 16,0-1-8-16,0 1-6 0,-1 1-5 0,0-3-3 0,0 3-3 0,-3-1 1 15,2 0-1-15,0 1 1 0,0 1-2 0,-1 0-1 0,1-2 2 16,-2 1 0-16,0 1 4 0,2 1 3 0,-3 0 3 0,4 0 1 0,-4 0 0 15,2 0 0-15,-1 1-2 0,2 1 0 0,-2 1-2 0,0-1-2 16,1 0 1-16,1 3 0 0,0-2 0 0,-2 2 1 0,2 2-1 16,-1 0 0-16,-1 1 0 0,2-1 1 0,0 2 0 0,0 0 1 0,0 2-1 15,0-1-1-15,0 1 0 0,2-1-1 0,-2 2 0 0,-1 0 0 16,3-1-1-16,1 0-2 0,-1 1-2 0,2 0 0 0,-1-2-2 0,0 0-1 16,2 1-1-16,-1-2 0 0,1 0 0 0,0 0 0 0,0-1 0 15,0-3 0-15,0 2-1 0,1 0 0 0,-1-2 0 0,2-3-2 0,0 3 2 16,-2-2 1-16,1 0 1 0,-1-2 2 0,3 1 0 0,-1-1 0 15,0-1 0-15,-1 0 0 0,5 0 0 0,-3-1 3 0,0-1 2 16,-1 1 2-16,3-1 0 0,-2-1 1 0,2 0-2 0,2-1-1 0,-2 1-2 16,2-3-3-16,1 2-1 0,-2-3 2 0,3 2-2 0,-1-2-1 15,0 1-1-15,1-1-2 0,0-1-1 0,-3 1-4 0,2-1 0 0,0 2 0 16,-2-1 1-16,0 0 0 0,-1 0 1 0,0 2 2 0,0-2 0 16,1 1 0-16,-3 2 2 0,0-2 1 0,0 1 1 0,-1 2 2 15,1-1 0-15,-3-1 3 0,2 2 2 0,0 0 2 0,-2 1 3 0,0 1 3 16,0-1 2-16,0 2 2 0,0 0-1 0,0 0 2 0,0 0-2 15,0 0 0-15,0 0-1 0,0 0-2 0,0 0-2 0,0 0-1 0,0 1-3 16,-2 0-2-16,0-1-5 0,2 1-4 0,-1 1-4 0,-1-2-3 16,2 2-3-16,-2-1-1 0,2 2-1 0,0 0 0 0,-1 0 1 0,1 0-1 15,-2 2 1-15,2-2-2 0,0 3 2 0,0-2 0 0,0 2 0 16,0 1 3-16,0-2 3 0,0 2 0 0,0 0 1 0,0 0 2 16,2-1 1-16,-1 2 0 0,-1-3-1 0,2 3 2 0,0-2 1 0,-1 0 0 15,3-1 0-15,-3 0-1 0,4-1-1 0,-1 1-3 0,1-2-5 16,0-1-7-16,1 0-9 0,1-2-11 0,2 0-18 0,0 0-21 0,1-4-32 15,4 1-36-15,-1-2-57 0,4-4-65 0,-1 1-96 0,3-2-111 16,-1-2-60-16,0-4-39 0,4-1-16 0</inkml:trace>
  <inkml:trace contextRef="#ctx0" brushRef="#br0" timeOffset="1.3679E6">12153 6615 105 0,'-3'0'143'0,"2"0"-12"0,-1 0-9 16,-1 0-7-16,-1 0-8 0,1 0-8 0,0 0-8 0,-2 0-9 16,1 0-10-16,-2 0-4 0,-1-2-3 0,1 2-1 0,-1-2-1 15,-2 1 5-15,1 1 4 0,-2-1 2 0,0-1 1 0,0 2 2 0,0-1 0 16,-2-1 2-16,2 2 0 0,2-1-2 0,-2-1-1 0,0 2-4 0,0-1-5 15,1-1-3-15,1 2-3 0,0-1-2 0,0-1-4 0,-1-1-3 16,4 3-4-16,0-2-2 0,0 2-2 0,1-2-2 0,0 2-4 16,0-1-2-16,3-1-2 0,-1 2-4 0,0-2-4 0,1 1-5 0,1 1-5 15,0 0-5-15,0 0-5 0,0 0-5 0,0 0-4 0,0 0-6 16,0 0-5-16,0 0-3 0,0 0-4 0,0 0-3 0,1 1-1 16,-1 1 2-16,2 1-1 0,-2-1 2 0,2 3 0 0,-1-2 4 0,-1 2 5 15,3 1 4-15,-3 0 5 0,0 3 9 0,0-2 5 0,0 3 5 16,-3 2 5-16,3 0 4 0,-1 2 3 0,-1 1 3 0,0 0 4 0,-1 1 2 15,0 1 1-15,-2 1 1 0,2 0-1 0,-2 2-2 0,2-1-2 16,-3 2-3-16,3 0-2 0,-1-2-2 0,1 1-1 0,0 0-3 0,1-2 0 16,1 2-2-16,-1-4-2 0,2 0-2 0,0-1-1 0,0 2 0 15,0-4-1-15,3-1-1 0,-1 0-1 0,1 0-3 0,0-3-2 16,2-1-9-16,3 1-10 0,-2-4-17 0,5 1-19 0,-1-2-27 0,4-2-29 16,1-2-50-16,5-2-61 0,0-2-83 0,5-3-92 0,-2-1-75 15,4 0-65-15,1-4-32 0</inkml:trace>
  <inkml:trace contextRef="#ctx0" brushRef="#br0" timeOffset="1.36873E6">12852 6491 317 0,'-2'0'329'0,"-1"0"-51"0,2 0-50 16,-1 0-35-16,0 0-26 0,-1 0-19 0,3 0-14 0,0 0-14 0,0 0-9 15,0 0-16-15,0 0-14 0,0 0-13 0,0 0-13 0,0 0-10 16,0 0-9-16,0 0-7 0,0 0-6 0,0 0-5 0,0 0-5 0,0 0-2 15,0 0-2-15,0 0-2 0,0 0-2 0,0 0-2 0,3 0 0 16,-1 0 0-16,0 0-1 0,1 0 1 0,0-1 2 0,3-1-1 16,-3 2 3-16,2-2 0 0,1 2-1 0,2 0 1 0,2-2 1 0,-4 2 0 15,2-1 1-15,2-1 0 0,0-1 0 0,0 1 0 0,1 1-1 16,0 0-3-16,0-2 0 0,0 1-3 0,-1 1-1 0,-1-1-2 0,2 1 0 16,-1 1 0-16,-2-2-1 0,0 2 1 0,-1-2-2 0,1 1 0 15,-1 1-2-15,-1 0 1 0,-1 0 1 0,-1 0 0 0,1 0 2 16,-2 0 0-16,1 0 2 0,-1 0 0 0,-2 0 0 0,1 1 1 0,1 1-1 15,-3-2 1-15,2 2 0 0,-1 1 0 0,-1-2 2 0,2 1-1 16,2 1-1-16,-2-1 0 0,0 3-1 0,-1-2 0 0,2 1-1 0,-1 3 0 16,0-2 0-16,-1 0 0 0,2 3-2 0,-1-1 0 0,0 2 0 15,-1 0 0-15,2 0-1 0,-1 2-1 0,1-1 3 0,-2 2 0 16,1-2 1-16,1 4 1 0,-1-2 0 0,-1 1 1 0,1 1 2 0,1 0 1 16,-1 1 2-16,-1-1 0 0,-1 2 1 0,2-2 0 0,-2 2 2 15,2-1 0-15,-1 1 0 0,-1-1-1 0,2 0 0 0,0 0 0 0,-2 0 0 16,1 0-1-16,-1-1-1 0,3-1-1 0,-2 0 1 0,-1-1-1 15,0 2 1-15,0-2-1 0,0-1 2 0,0-2 1 0,0 1 1 0,-1 0 2 16,-2-3 0-16,2 0 1 0,-1-1 3 0,-1 0 0 0,-1 0 1 16,-2 0 0-16,1-1-2 0,-4-1-8 0,-1 1-12 0,-1-2-26 15,-6 1-30-15,1 1-58 0,-6-4-73 0,-2 1-109 0,-4-1-123 0,-2 0-72 16,-5-1-47-16,-3-1-25 0</inkml:trace>
  <inkml:trace contextRef="#ctx0" brushRef="#br0" timeOffset="1.37012E6">12180 7351 136 0,'-3'0'229'0,"0"-1"-42"0,-1-1-24 16,1 2-14-16,0-1-12 0,0-1-10 0,-1 2-8 0,0 0-5 15,1 0-10-15,0-3-9 0,1 1-7 0,-1 2-6 0,1 0-6 16,-1 0-6-16,2 0-6 0,-1 0-5 0,0 0-6 0,-1 2-6 0,2 1-2 16,-2-3-2-16,-2 0-3 0,4 3-1 0,-4 0 0 0,1 2-3 15,0-1-3-15,-1 2 0 0,-3 2 0 0,3 1-2 0,-3-1 1 0,0 4-1 16,-1 0 1-16,1 1-2 0,0 2-1 0,0 0-3 0,-3 1-1 15,3 0-4-15,-1 4-2 0,0 1-3 0,1-2-2 0,0 4-3 0,-1 0-3 16,0-1-1-16,3 3-3 0,1-2 1 0,2 2-7 0,-2-1-4 16,3 2-10-16,2-1-11 0,0-1-16 0,2 2-20 0,3-3-25 15,1-1-30-15,2-1-36 0,3 0-39 0,4-3-47 0,2-1-47 0,0-4-77 16,5-1-95-16,2-1-45 0</inkml:trace>
  <inkml:trace contextRef="#ctx0" brushRef="#br0" timeOffset="1.37057E6">12948 7340 361 0,'0'-2'305'0,"0"2"-78"0,0 0-48 0,0 0-32 0,0 0-20 0,0 0-14 16,0 0-12-16,0 0-9 0,2 0-10 0,-1-2-11 0,1 2-10 15,-1 0-9-15,3 0-8 0,-1 0-5 0,0 0-3 0,4 0-2 16,0 0 1-16,-1 2 1 0,2-2 2 0,1 2 3 0,1-2 2 0,2 5 2 16,-3-3 0-16,3 2 0 0,0-1-1 0,-1 3-2 0,1-1-3 15,-2 1-1-15,2 0-3 0,-2 0-3 0,-2 4-5 0,3 0-5 0,-3 2-3 16,0-1-2-16,-3 4-3 0,0 0-6 0,-4 0-14 0,-1 4-18 15,-3 1-22-15,-4 3-25 0,-1 1-46 0,-4 1-55 0,-4 4-94 0,-4 0-114 16,-4 3-72-16,-2 2-54 0,-4-2-28 0</inkml:trace>
  <inkml:trace contextRef="#ctx0" brushRef="#br0" timeOffset="1.37164E6">12172 8190 39 0,'0'-2'273'0,"0"2"-45"0,0 0-36 16,-2 0-20-16,2 0-13 0,0 0-13 0,0 0-12 0,0 0-10 15,-1 0-11-15,1 0-10 0,0 0-11 0,0 0-10 0,-3 0-10 16,1 0-10-16,0 0-10 0,1 0-10 0,-1 0-7 0,0 2-6 0,0-1-4 16,0-1-2-16,2 2-4 0,-3-2-1 0,2 1-1 0,-1 1-4 15,0-2-2-15,-1 1-2 0,0 1-2 0,-2-2 0 0,0 2 0 0,-1 0 1 16,-2 1 2-16,0-1 1 0,-1 1 1 0,-2 2 1 0,-2 0-1 15,2 2 0-15,-2-3 0 0,2 2-1 0,-3 1 0 0,3 0 0 16,0-1 1-16,0 2-1 0,1-2-1 0,1 0-2 0,1-1-1 0,2 2-2 16,-1-1-2-16,2 1-2 0,0-3-5 0,1 2-1 0,3 1-5 15,1-2-4-15,0 1-4 0,1-2-6 0,1 2-4 0,5-1-5 0,-2-1-8 16,0 1-3-16,3-2-2 0,0 0-3 0,1 2-2 0,3-2 0 16,-3-1 2-16,4 1 0 0,-2 1 4 0,1-4 4 0,-1 3 3 15,-1-2 5-15,1 2 5 0,-2-2 6 0,-1 1 10 0,-3 0 8 16,1 1 8-16,-1-1 7 0,-2 0 8 0,-1 1 7 0,-1 0 7 0,1 0 6 15,-2-1 7-15,-2 2 5 0,1 0 4 0,-2-1 3 0,-1 2 1 0,-3 1 1 16,2 0-3-16,-3 2-4 0,0 1-3 0,2-2-7 0,-5 3-4 16,1 0-8-16,2 0-5 0,-3-1-8 0,3 0-10 0,2 1-8 15,-1 0-9-15,2-3-8 0,1 3-9 0,1-3-9 0,0 1-9 0,3-2-7 16,0 2-8-16,0-4-5 0,3 2-5 0,0-1 0 0,-1 0-3 16,3 0 0-16,1-1 0 0,-1-1 3 0,1 1 5 0,0-1 7 0,1-1 7 15,0 3 10-15,-2-5 10 0,0 2 13 0,0 1 13 0,-2-1 12 16,0-1 12-16,2 1 10 0,-4 0 10 0,1-1 8 0,-1 1 8 15,-1 1 9-15,0 0 5 0,-1 0 8 0,-1 0 4 0,2 1 3 0,-1 1 1 16,-4 0-1-16,4 0-6 0,-3 3-4 0,1-1-8 0,0 2-6 16,1 1-7-16,-1 0-6 0,0 1-4 0,1-1-7 0,1 2-6 0,-1 1-9 15,2-4-7-15,3 4-7 0,-1-1-9 0,3-1-14 0,1-1-14 16,2 0-23-16,3 0-26 0,2-1-39 0,2-1-45 0,2-1-71 16,3-4-84-16,2 1-84 0,2-3-85 0,4-2-42 0</inkml:trace>
  <inkml:trace contextRef="#ctx0" brushRef="#br0" timeOffset="1.37235E6">13163 8140 385 0,'-3'-4'426'0,"-1"-1"-99"0,0 0-69 0,1 3-58 0,1-3-34 15,-1 2-20-15,0-1-14 0,1 0-5 0,2 2-7 0,-1-1-9 16,-1 2-7-16,2-3-8 0,0 3-8 0,0 1-9 0,0 0-13 16,2-2-12-16,-1 2-13 0,-1 0-13 0,2-2-9 0,1 2-8 0,0 0-5 15,1 0-5-15,1 0-2 0,0 0-3 0,0 2-1 0,0-2-2 16,3 2 0-16,-1-1 1 0,3 1 1 0,-2 1 2 0,2 0 3 0,-1 1 4 15,2-1 2-15,-3 2 1 0,3-1 0 0,-3 0 1 0,2 3-1 16,-1-1-1-16,1-1-3 0,-4 0-1 0,0 2 1 0,1 0-1 16,-1 0 0-16,-1-2 1 0,-1 1 1 0,1 0-1 0,-2 0 2 0,-1 0-1 15,0-2 3-15,-1 1 1 0,-1 2 2 0,0-1 2 0,0 1 2 16,0-3 0-16,-1 2 2 0,-1 1-1 0,0-2-1 0,1 1 0 0,-1 0-1 16,-1 0 1-16,0 0-1 0,0 1 0 0,-1-2-3 0,1 3-1 15,0 1-2-15,2-2-4 0,-1 1-3 0,1-1-3 0,-1 0-3 0,2 2-4 16,2-1-2-16,-1 1-3 0,1-2-3 0,2 1-2 0,-1 0-4 15,1-1-2-15,2 2-2 0,0-1-2 0,-1-1-1 0,4 0 1 0,-2-1 1 16,1 0 2-16,2-1 1 0,-3 0 4 0,1 0 3 0,0 2 1 16,1-4 4-16,-4 1 2 0,3-1 5 0,-3 2 5 0,-2-3 7 15,2 1 4-15,-1 1 4 0,-2-1 4 0,-1-2 4 0,1 0 1 0,-2 2 2 16,0-1-1-16,0-1 1 0,0 2-2 0,0-1 0 0,-2-1-1 16,2 2-2-16,-3 0-2 0,1 0-2 0,0 2-4 0,0-2-3 15,-1 2-2-15,0 2-4 0,0 1-4 0,-1-1-7 0,1 0-12 0,0 3-9 16,0-2-13-16,1 3-14 0,-2-2-15 0,2 1-16 0,2 0-17 15,-1 2-16-15,-1-2-20 0,2 0-15 0,-2 1-16 0,2-1-9 16,-3-1-7-16,2 0 1 0,-3 2 7 0,-2-1 10 0,1-3 13 0,-6 1 12 16,2 1 12-16,-2 0 9 0,-5-1 8 0,-3 0 3 0,2 1-1 15,-5 1-8-15,0-3-10 0</inkml:trace>
  <inkml:trace contextRef="#ctx0" brushRef="#br0" timeOffset="1.37274E6">12572 8685 123 0,'2'-4'540'0,"-2"1"-64"0,0 1-100 0,0 0-80 15,0-1-67-15,0 1-42 0,0 2-31 0,0 0-18 0,0 0-15 0,0 0-13 16,0 0-15-16,0 0-13 0,0 0-13 0,0 0-15 0,0 0-15 0,0 0-11 15,0 0-12-15,0 2-8 0,0 0-7 0,0-1-4 0,0 3-4 16,0-1-2-16,1 1 0 0,-1-1 0 0,2 2 1 0,-2-1-1 16,0 2 0-16,0-1-9 0,0 3-12 0,0-2-12 0,0 2-12 15,0-2-16-15,-2 4-17 0,2 0-33 0,-3-1-38 0,2 3-50 0,-4-2-54 16,1 0-80-16,1 1-94 0,-2-1-59 0,1 0-43 0</inkml:trace>
  <inkml:trace contextRef="#ctx0" brushRef="#br0" timeOffset="1.37294E6">12951 8646 452 0,'0'-2'597'0,"0"-1"-4"0,0 3-8 0,0 0-123 15,0 0-179-15,0 0-109 0,0 0-73 0,0 0-39 0,0 0-23 0,2 3-20 16,-1-1-16-16,-1 2-23 0,0 1-24 0,0 1-30 0,0-1-32 15,0 3-46-15,0 1-52 0,0 3-67 0,-1-2-76 0,-1 0-82 0,-1 1-83 16,-3-1-44-16,1 3-21 0</inkml:trace>
  <inkml:trace contextRef="#ctx0" brushRef="#br0" timeOffset="1.37392E6">12406 9178 178 0,'-2'-2'521'0,"-1"0"-73"0,0 0-113 0,2 1-83 0,-1-1-66 0,-1 2-39 15,1-1-24-15,-1-1-16 0,3 2-13 0,-1 0-8 0,1 0-11 16,0 0-11-16,-2 0-12 0,0 0-9 0,-1 2-11 0,1-1-7 16,1-1-8-16,-1 2-6 0,-1-1-5 0,0 1-4 0,0 0-3 0,-2 2-1 15,2 0 0-15,-2 1-1 0,0-1 2 0,-1 2-1 0,-1 1 1 16,0-2-3-16,2 2-2 0,0 2-4 0,1-3-3 0,-1 2-5 0,1 0-4 15,0 1-6-15,1-1-6 0,3 0-6 0,-2-1-6 0,2 2-4 16,2-2-8-16,0 2-6 0,3-2-6 0,-2-1-3 0,1 1-1 16,2-2 1-16,-1 0 1 0,2 2 3 0,-1-2 4 0,3 0 7 0,-1-2 5 15,-3 1 7-15,2 1 7 0,-3-2 12 0,2-1 14 0,-1 1 16 16,-2-1 21-16,-1 1 15 0,0-1 17 0,-1-1 12 0,-1 0 10 0,0 2 6 16,0-1 5-16,-1-1 2 0,1 2 2 0,-2-1 1 0,0 1 1 15,-1 0-2-15,1-1-7 0,-1 2-8 0,0 0-12 0,-1 2-10 0,-1 2-9 16,2 0-10-16,-2-1-7 0,0 3-4 0,-1 0-5 0,1 1-3 15,1 1-2-15,0 0-5 0,1 1-5 0,0-1-5 0,1 1-4 0,1 0-4 16,-1-1-4-16,2 0-3 0,2 1-2 0,-1-1-2 0,2 0 0 16,-1-2-1-16,1 0 0 0,2-1-1 0,-2 0 1 0,3-1 2 15,-1-1 2-15,-2 0 2 0,2 0 3 0,-2-1 2 0,1-1 4 16,-1 0 3-16,1 1 4 0,-1-1 0 0,0-3 0 0,-1 3 2 0,0-2 0 16,-1 2 1-16,3-3 1 0,-3 1 0 0,4 2-3 0,-2-3-5 15,0 3-7-15,0-1-13 0,2 1-18 0,-2-2-26 0,2 1-32 0,1 1-49 16,2-1-59-16,2-2-80 0,-2 3-96 0,1-2-70 0,2 0-61 0,0-1-29 15</inkml:trace>
  <inkml:trace contextRef="#ctx0" brushRef="#br0" timeOffset="1.37462E6">13525 9065 231 0,'6'-4'196'0,"-1"3"-44"0,3-3-25 0,0 4-14 0,0-3-8 16,-2 3-2-16,2 0-5 0,0-2-6 0,3 2-6 0,-3 0-5 16,0 0-5-16,1 2-8 0,-1-2-2 0,0 0-3 0,0 3-1 0,0-3-2 15,-2 4 0-15,-1-1-2 0,0-1 1 0,-2 2-1 0,0 0 0 16,2 1-1-16,-2-2 1 0,-2 1-3 0,1 2-2 0,-2-1-4 15,0 0-3-15,0 0-3 0,0 3-4 0,0-1-2 0,-2 0-1 0,2 3-2 16,-1-1-2-16,-2 0-2 0,0 1-3 0,1-1-1 0,-1 2-4 16,3-1-1-16,-1 0-3 0,-1 2-3 0,2-2-2 0,-2 0-5 15,2 1-5-15,0-2-6 0,0-1-4 0,2 2-4 0,0-1-4 0,-1-1-4 16,2-1-5-16,2 0-4 0,-1-1-3 0,1 0-4 0,0-1-2 16,2-1 0-16,-1 2 1 0,1-4 3 0,0 3 4 0,1-2 3 15,0 1 7-15,0-3 7 0,-2 3 11 0,0-1 13 0,1-3 9 0,0 2 13 16,-2 0 10-16,0 1 10 0,-2-1 6 0,0-2 6 0,1 3 1 0,-3-1 1 15,1 0 0-15,0 1 0 0,-2 0-4 0,1 0-6 0,-1-2-5 16,0 2-7-16,2 2-7 0,-2-1-9 0,0 2-6 0,0 0-9 16,0 2-2-16,0-1-4 0,0 3-5 0,0-1-7 0,0 4-12 0,0-1-15 15,-2 1-22-15,1 0-23 0,-1 2-38 0,-1 1-41 0,-1 0-59 16,-2-1-66-16,1 3-83 0,-4-1-93 0,1 1-58 0,-2-3-40 0</inkml:trace>
  <inkml:trace contextRef="#ctx0" brushRef="#br0" timeOffset="1.37513E6">12651 9227 13 0,'-2'0'496'0,"-1"0"-72"16,1 0-109-16,0 0-75 0,0 0-58 0,-1 1-37 0,1-1-25 15,1 2-15-15,-1-2-8 0,1 2-11 0,-1-1-12 0,0 3-9 0,-1-1-8 16,1 1-6-16,1 1-7 0,-1-1-8 0,-1 4-7 0,-1-1-4 15,-1 3-4-15,3-2 1 0,-1 3 0 0,0 0 2 0,1 2-1 0,-1 0 1 16,3 2 0-16,-2 1-3 0,2 0-1 0,2-1-1 0,0 3-1 16,-1-1-2-16,3 2-2 0,0-1-5 0,1 0-6 0,4-1-9 0,-1 2-9 15,0 0-12-15,3-2-15 0,0-1-16 0,2 0-21 0,1 1-22 16,-1-3-24-16,4-1-35 0,-1 1-39 0,3-4-41 0,0 0-42 16,-1 0-66-16,3-5-78 0,0 2-43 0</inkml:trace>
  <inkml:trace contextRef="#ctx0" brushRef="#br0" timeOffset="1.37548E6">13001 9116 109 0,'-2'-1'513'0,"0"0"-73"16,-1 1-114-16,1-3-76 0,1 3-61 0,-1 0-36 0,2 0-25 16,0 0-19-16,0 0-16 0,0 0-15 0,0 0-17 0,0 0-16 0,0 0-13 15,0 0-9-15,2 3-10 0,-1-1-5 0,1 0-7 0,1 1-4 16,-1 0-2-16,3 1 0 0,-1 1-1 0,2 2 2 0,1 0 1 16,-1 1 6-16,1 0 1 0,0 1 3 0,1 2 1 0,2 0 0 15,-2 1 0-15,1 2-2 0,-2 1 1 0,-1 0-1 0,0 1-1 0,4 3 1 16,-6 1 0-16,0-1-1 0,-1 0 1 0,-2 3-1 0,1 0 1 15,-4 0 0-15,1 0-2 0,-2 2 1 0,-1-3-3 0,-2 2-3 0,-2 0-5 16,0-2-4-16,0 0-7 0,0-2-8 0,-2 1-7 0,0-2-12 16,0-2-12-16,1 0-25 0,0-4-33 0,0 3-46 0,0-4-55 0,1-1-77 15,0-2-88-15,3-1-61 0,1 0-45 0</inkml:trace>
  <inkml:trace contextRef="#ctx0" brushRef="#br0" timeOffset="1.37587E6">13332 9069 364 0,'-3'-1'416'15,"2"1"-104"-15,-1 0-81 0,-1 1-69 0,0 2-40 0,-1 0-24 16,1 2-11-16,-3 0-5 0,3 4-5 0,-2 0-2 0,0 2-4 0,1 1-5 15,-1 2-2-15,-1 2-2 0,-1 0-2 0,4 2-2 0,-2 2-4 0,2 0-2 16,0 0-6-16,1 1-3 0,-1 1-6 0,3 1-5 0,0-3-2 16,0 4-6-16,3-2-4 0,0-1-8 0,1 0-9 0,1-2-11 15,1 3-15-15,3-4-19 0,-1-2-21 0,0 0-25 0,2 1-26 16,2-3-29-16,-1-2-42 0,3-2-46 0,-1 0-62 0,3-3-65 0,-2-2-61 16,3-2-61-16</inkml:trace>
  <inkml:trace contextRef="#ctx0" brushRef="#br0" timeOffset="1.37619E6">13506 9058 306 0,'2'2'302'0,"-1"1"-72"0,3-1-65 0,-1 2-36 0,0 0-23 0,3 1-12 16,-1 2-8-16,1 1-5 0,-1-1-4 0,3 2-8 0,0 1-9 15,-2 2-9-15,2 1-11 0,-2 1-6 0,2 2-5 0,-2 1-4 16,-1 2-3-16,0 1-5 0,-2 1-5 0,1 2-10 0,-4 3-12 0,0-1-20 15,-4 3-24-15,1 1-38 0,-3 0-46 0,-2 3-61 0,-5 1-69 16,2 1-66-16,-5-1-68 0</inkml:trace>
  <inkml:trace contextRef="#ctx0" brushRef="#br0" timeOffset="1.38717E6">11094 6326 6 0,'0'0'81'0,"0"0"0"16,0 0-2-16,0 0 0 0,0 0 0 0,0 0-2 0,0 0 1 0,0 0-2 15,0 0 0-15,0 0-3 0,0 0-2 0,0 0-2 0,0 0-1 16,0 0-4-16,0 0-2 0,0 0-5 0,0 0-5 0,0 0-4 16,0 0-4-16,0 0-2 0,0 0-2 0,0 0-2 0,0 0-4 15,0 0-4-15,0 0-6 0,0 0-4 0,0 0-7 0,0 0-4 0,0 0-4 16,3 0-3-16,0 0-1 0,2-1 0 0,0 0-3 0,1-1-3 16,2 1-4-16,1-2-2 0,3-2-1 0,3 2-2 0,0-3 1 0,4 2 1 15,-2-1 5-15,5-2 1 0,0 1 3 0,2-1-1 0,0 0-1 16,4 0-2-16,-2 0-2 0,2 2 1 0,0-3 2 0,2 2 0 15,0-1-1-15,0-1-1 0,1 3 1 0,0-3-1 0,1 1-2 0,-1 2-1 16,1-4-1-16,-2 4-2 0,0 0 1 0,2 0-1 0,-2-1-1 0,-2 0 1 16,-1 1-1-16,0-1 3 0,-4 3 1 0,0-2 2 0,-1 2 0 15,-2-1 1-15,-2 1 1 0,-1 1 0 0,-2-1 0 0,-3 1 3 16,-1 0 1-16,1 1 3 0,-3-1 2 0,-3 0 2 0,0 2 3 16,-1 0 1-16,1-3-1 0,-3 3-1 0,-1 0 1 0,1 0-6 0,-3 0-9 15,3 0-4-15,-3 0-3 0,0 0-7 0,0 0-12 0,0 0-13 16,0 0-16-16,0 0-17 0,0 0-14 0,-4 0-18 0,0 0-15 0,0 0-14 15,-4 0-12-15,0 0-5 0,2 0-2 0</inkml:trace>
  <inkml:trace contextRef="#ctx0" brushRef="#br0" timeOffset="1.38784E6">11720 6038 49 0,'-2'0'82'0,"-1"-2"-3"0,0 2-4 16,1 0-2-16,1 0-3 0,-1 0-2 0,-1 0-2 0,0 0-1 15,2 0-3-15,-1 0-4 0,-1 0-8 0,3 0-1 0,0 0-1 0,0 0 0 16,0 0 2-16,-2 0-4 0,2 0-6 0,0 0-2 0,0 0-5 16,0 0-1-16,0 0-4 0,0 0-2 0,0 0-1 0,0 0-2 15,0 0 0-15,0 0-2 0,-1 0-2 0,1 0-1 0,0 0 0 0,-2 0-2 16,2 0 0-16,0 0-2 0,-2 0-1 0,2 0-3 0,0 0 0 15,0 0-1-15,0 0-2 0,0 0 1 0,0 0 1 0,0 0 0 0,0 0 0 16,0 0 0-16,0 0-2 0,0 0 1 0,0 0-1 0,0 0 1 16,0 0 2-16,0 0 0 0,0 0 0 0,0 0 0 0,0 0 1 15,0 0-4-15,0 0-1 0,0 0-3 0,0 0-1 0,0 0-4 0,0 0 1 16,0 2-2-16,2-2 0 0,0 3-2 0,-1-3-1 0,3 0 0 16,-1 4-1-16,1-3 0 0,1 1 0 0,0 0 2 0,-1 1 0 0,3-1 3 15,-1 1 2-15,3 1 1 0,-2-1 1 0,-1-1 1 0,2 1-1 16,3 2 0-16,-3-1 2 0,0-1-1 0,1 1 0 0,-1 0 1 0,0 0-1 15,-1 1 0-15,0-3 2 0,0 3-1 0,-1 0 2 0,-1 0 0 16,0-1 0-16,-2-1 3 0,3 2 0 0,-3-3 3 0,-1 3 0 16,-1 0 0-16,-1 0 2 0,0-2 1 0,0 3 1 0,-1-1 4 0,-1-1 2 15,-1 1 3-15,-3 1 2 0,1-2 3 0,-1 1 2 0,-1 0 0 16,-1 2 3-16,-2-2 0 0,-2 0-1 0,3 3 1 0,-4-1-2 16,2-1 1-16,-3 3-2 0,1-1-4 0,-1-1-3 0,0 2-4 15,-2-2-3-15,3 2-5 0,-4 1-2 0,4 0-4 0,1-1-1 0,-4 0-3 16,5 2-3-16,-2-2-2 0,2-1-1 0,0 4-1 0,0-3 0 0,3-1-1 15,2 3 0-15,-1-2 0 0,-2 0 2 0,4 0 0 0,2-1 0 16,0 1 1-16,0-2 1 0,1-1 1 0,0 1 0 0,2-1 1 16,-1 0 0-16,1-2 0 0,0 1 0 0,0 0 1 0,0-2 1 0,0-1 3 15,1 1 4-15,-1-1 4 0,2 1 7 0,-2-3 3 0,0 0 7 16,0 0 2-16,0 0 5 0,2 0 0 0,-1-3 1 0,3 0 1 0,-3 0 0 16,2-1 1-16,-1-2-2 0,4-2-2 0,-1-1-3 0,-1-1-6 15,1-3-7-15,0 1-7 0,0-2-9 0,0-1-5 0,0-2-5 16,0 0-3-16,0 0-1 0,0-1-1 0,-2-2-1 0,1 3-4 0,-1-2-4 15,-2 1-5-15,1 0-5 0,-2 2-7 0,0 0-7 0,0 0-16 16,0 1-21-16,0 2-27 0,-2 1-29 0,2 2-44 0,-1 1-51 0,-1 1-78 16,1 1-96-16,-1 3-58 0,-1 1-37 0</inkml:trace>
  <inkml:trace contextRef="#ctx0" brushRef="#br0" timeOffset="1.40925E6">14322 5551 175 0,'-4'-4'140'0,"3"0"-37"0,-1 2-20 16,-2-1-7-16,2 0-1 0,2 0 0 0,-1 1 3 0,-1 0-1 0,2 2-2 16,-1-3-4-16,1 1-6 0,0 0-5 0,0 2-6 0,0 0-7 15,0 0-8-15,0 0-5 0,0 0-4 0,0 0-3 0,0 0-1 0,0 0-1 16,0 0 1-16,0 0 1 0,0 0 1 0,0 0 1 0,0 0 2 15,0 0-1-15,0 0-1 0,0 0-1 0,0 0-2 0,-2 2-2 16,2-2-5-16,-2 2-4 0,2-2-4 0,-1 3-2 0,1-3-1 0,0 4 1 16,0-1 0-16,0 0 1 0,0 2 0 0,0 3 2 0,0 0 2 15,0 1 2-15,0 2 3 0,0 1 3 0,0 4 4 0,0 0 3 16,0 2 3-16,0 2-1 0,0 4 1 0,0 0-2 0,-2 3-2 0,0 2-2 16,2 2-2-16,-1 3-2 0,-1 1-1 0,2 3-3 0,0 2-3 15,0 0-2-15,0 3-3 0,0 1-2 0,0 2-3 0,0 3-1 0,0 1-2 16,0 1 1-16,0 1 4 0,0 0 2 0,0 3 2 0,0 1 3 15,0 1 2-15,0 3 1 0,0 0 2 0,0 2 1 0,0 2 1 0,0-1 2 16,0 3-1-16,0 0 1 0,0 0-2 0,2 2-3 0,-1 0-7 0,-1-3-3 16,2 2-1-16,0-1-1 0,-1 1-1 0,-1-1 2 0,2-2 1 15,0 3 1-15,-2-3 0 0,1 0 1 0,2 1 2 0,-1-1 3 16,1 1 1-16,-2-1 2 0,2 0 2 0,-1-1-1 0,1-3-2 0,1 2-3 16,-1-2-7-16,0-1-3 0,0-3-8 0,0-1-2 0,3 0-6 15,-3-3 0-15,2-3-1 0,-1 0 0 0,-1-2 2 0,0-1 0 0,2-2 1 16,-2-4-1-16,3 0 1 0,-3-2 1 0,2-1 1 0,0-3 2 15,-2-3-2-15,2 0-1 0,-2-4-2 0,3 0-9 0,-3-4-7 0,0 0-10 16,1-2-9-16,-1-3-9 0,0-2-10 0,0-3-8 0,-1 1-6 16,0-2-5-16,1-1-5 0,-1-4 0 0,-2-1 3 0,0-1-5 15,0-3-11-15,0-2-17 0,0 0-21 0,0 0-14 0,-5-1-14 0,1-2-7 16,-1-1-5-16,-1-2-4 0,0 0 0 0,-4-3-1 0</inkml:trace>
  <inkml:trace contextRef="#ctx0" brushRef="#br0" timeOffset="1.40973E6">14151 8866 55 0,'-1'-11'126'0,"-1"0"0"0,2-2-1 15,-2 3-3-15,2 0 0 0,0 2-3 0,0-1-1 0,0 2-1 0,0 0 0 16,0-1 1-16,0 1 3 0,0 2 1 0,0 1 4 0,0-3 1 16,-1 4-1-16,-1-2-4 0,2 3-4 0,-1-1-2 0,1 3-5 15,-2-2-4-15,0 1-7 0,2 1-5 0,0 0-10 0,0 0-9 0,0 0-10 16,0 0-10-16,0 0-10 0,0 0-9 0,0 0-7 0,0 0-9 15,0 0-7-15,0 0-7 0,0 0-4 0,0 0-7 0,0 1-1 16,0 1-3-16,0 1-1 0,0-1-2 0,0 3-1 0,0 0 1 0,2 0 0 16,0 2 0-16,-2 2 0 0,1-1 2 0,2 3 2 0,-1-1 0 15,1 3 0-15,0-1 0 0,2 2 1 0,-1 1 0 0,3-1 0 0,-2 1 2 16,1 0-1-16,-1 1 1 0,4 1-2 0,-2 0 1 0,-1-1-2 16,4 0-1-16,-1 1-3 0,-1-2-3 0,0 0-3 0,0 1-3 0,4-2-6 15,-4 0-5-15,2-1-10 0,-1-1-7 0,2 0-8 0,-1-2-7 16,1-1-8-16,-2-2-8 0,1 1-8 0,2-3-6 0,0 0-9 15,0-1-9-15,-1-3-9 0,2 1-12 0,-1-2-7 0,1-3-6 0,1 1 0 16,-1-3 1-16,1-2 4 0,0-1 6 0,-1-1 10 0,1-1 11 16,-1 0 15-16,1-2 17 0,-3 0 19 0,0 0 20 0,-1-2 26 0,-2 4 27 15,-2-2 23-15,0 2 21 0,-3-1 17 0,1 1 14 0,-3 0 14 16,1 0 11-16,-2 1 7 0,-2 1 6 0,2 1-1 0,-1 1-1 0,-3 0-2 16,1 0-1-16,-1 2-3 0,1-1-3 0,-1 1-5 0,1 1-2 15,2 0-5-15,-3 0-6 0,0-1-5 0,0 4-9 0,3-2-9 16,-1 2-7-16,-1-2-10 0,0 1-8 0,2 1-8 0,1 0-9 0,-2 0-9 15,0 1-6-15,-1 1-9 0,2 0-5 0,-3 2-5 0,1 0-4 16,0 3-4-16,-2-2-4 0,-1 4-7 0,-2 0-7 0,3 2-10 0,-3-1-13 16,1 4-15-16,0 0-15 0,-1-1-25 0,0 0-28 0,1 3-39 15,-1 0-41-15,1-1-42 0,-1 1-43 0,3-2-56 0,-4 0-63 16</inkml:trace>
  <inkml:trace contextRef="#ctx0" brushRef="#br0" timeOffset="1.41078E6">14236 5556 149 0,'-3'-2'200'0,"2"1"-35"0,-1-1-25 0,2 2-18 0,-2-1-13 15,2-1-10-15,0 2-9 0,0 0-8 0,0 0-12 0,0 0-16 16,0 0-14-16,-1 0-12 0,-1 2-8 0,2-2-10 0,0 1-8 0,-1-1-7 16,1 2-1-16,-3-1-1 0,1 2 2 0,1-1 3 0,-1 0 4 15,0 3 2-15,-1 0 3 0,-2 2 2 0,2 1 3 0,-2 1 1 0,1-1 3 16,-4 4 2-16,0 1 1 0,2 0 3 0,-3 2-1 0,0 0-1 15,0 1-1-15,-1-2-3 0,1 3-1 0,-1-1-2 0,1 0 0 16,-2-1-3-16,3-1-1 0,0 1 0 0,-3-1-2 0,5-2-1 0,-1 0 2 16,2-3 0-16,1 0 1 0,0-2 2 0,-1 1 4 0,1-2 4 15,1-3 6-15,1 1 5 0,-1-1 10 0,3-1 11 0,-1-1 4 0,1-1 1 16,0 0-4-16,0-3-5 0,1-2-8 0,-1 0-6 0,3-3-8 16,1-1-4-16,1-2-9 0,-1 0-6 0,1-5-10 0,1 1-7 15,1-4-13-15,1 0-13 0,2-1-5 0,-2-1-5 0,2-1 4 0,-1 0 4 16,2 0 8-16,-1 0 7 0,1 1 7 0,-2-1 7 0,-1 2 7 15,1 2 7-15,1 0 6 0,-3 3 5 0,-1 1 3 0,2 1 3 0,-2 2 1 16,-1 1-1-16,1 1-1 0,-3 3-2 0,2-1-2 0,0 3-3 16,-1-1-4-16,1 5-5 0,0-3-3 0,2 3-5 0,-1 3-3 15,3-3-2-15,1 4 0 0,-1 1-1 0,4-2 2 0,0 4 3 0,0 0 4 16,2 2 4-16,2-1 2 0,-1 2 2 0,1 0 1 0,-1 2 0 16,3 0-4-16,0 1-4 0,-1 0-12 0,0 1-14 0,2 1-24 0,0-2-27 15,0 3-39-15,1-2-45 0,1 0-49 0,-1 0-54 0,1 0-72 16,-3-2-85-16</inkml:trace>
  <inkml:trace contextRef="#ctx0" brushRef="#br0" timeOffset="1.41275E6">11160 6500 51 0,'0'0'53'16,"0"0"1"-16,0 0 1 0,0 0 2 0,-1 0-1 0,1 0 0 0,-2 0 0 16,2 0-1-16,0 0-1 0,0 0 0 0,0 0-1 0,0 0 0 15,0 0 0-15,0 0 1 0,0 0 1 0,0 0 1 0,0 0 1 16,0 0-1-16,0 0 0 0,0 0 0 0,0 0 0 0,0 0-2 15,0 0-3-15,0 0 1 0,0 0-2 0,0 0-3 0,0 0-3 0,0 0-6 16,2-4-4-16,-1 3-6 0,1-1-6 0,1-1-4 0,0-1-3 0,1 2-4 16,0-3-3-16,3 1-3 0,2 0-4 0,-1-2-4 0,0-2-2 15,4 2-2-15,1-3 3 0,3 2 0 0,0 0 4 0,4-5 2 16,1 2 4-16,4 0 1 0,1-2 1 0,4-2 0 0,1-1 1 0,2 1 0 16,4-3 1-16,4-1 0 0,0-1 0 0,5-2-2 0,0 1-3 15,2-3-3-15,0 0-6 0,4-2-5 0,0-2-4 0,-1 2-5 0,3-2-3 16,-1-2-3-16,-1 3-4 0,1-4-5 0,1 1-3 0,-1 0 1 15,-1 1 2-15,-1-1 3 0,1 1 1 0,0-2 3 0,-1 3 5 0,1-2 3 16,-2 2 3-16,0 0 4 0,0 0 3 0,-1 1 6 0,2 1 5 16,-2 0 5-16,0 0 4 0,-2 1 1 0,2-1-2 0,-3 2 0 0,1 1 1 15,-1 0 0-15,-2 1 0 0,-1-1 2 0,1 2 1 0,-4 0 2 16,1 1-1-16,-2 0 1 0,-2 2-1 0,-4 0 0 0,0 1 2 0,-1 1 3 16,-2 1 0-16,-2-1 2 0,-2 2 0 0,-3-1 2 15,-2 4 1-15,0-2 1 0,-3 1 0 0,-2 2-1 0,-2 0 0 0,-2 2-3 16,-1-1-1-16,0 2-3 0,-5 1-1 0,2 0-3 0,-2 2-1 0,0-1-2 15,-1 1-3-15,-2-1-1 0,-1 3-2 0,1-3-3 0,-1 4-1 16,-1-3-2-16,1 3 2 0,-2 0-2 0,2-2 1 0,-1 2 0 0,-1 0-2 16,0 0 0-16,0 0-2 0,0 0 0 0,0 0-3 0,0 0-3 15,0 0-3-15,0 0-5 0,0 0-7 0,0 0-7 0,0 0-11 16,0 0-20-16,0 0-24 0,0 0-27 0,0 0-26 0,0 0-27 0,0 0-25 16,0 0-30-16,0 0-33 0,0 0-55 0</inkml:trace>
  <inkml:trace contextRef="#ctx0" brushRef="#br0" timeOffset="1.51719E6">16471 16013 146 0,'0'-5'354'0,"-1"-3"-100"0,-2 3-70 0,3-3-55 0,-2 2-26 0,2-1-11 15,0 2-3-15,0-1 2 0,-1 3 2 0,1-3 4 0,-2 3-1 16,2-2-4-16,-1 2-2 0,1 0-4 0,0 0 0 0,-2 0-2 0,0 2 0 16,2 0-3-16,-1-1-3 0,-1-1-2 0,2 1-3 0,-1 2-3 0,-3-2-1 15,3-1 0-15,-1 1 1 0,-1 0-1 0,0-1-3 0,-2 2-7 0,2 0-5 16,-2-2-5-16,2-1-5 0,-2 1-5 0,0 0-2 0,1 0-3 16,-4 2-3-16,3-2-3 0,-1 0-2 0,-1 0-4 0,1-1-4 0,-1 3-5 15,0 0-2-15,2-2 2 0,-1 3-2 0,-2-2 1 0,2 1 0 16,-1 1-1-16,3 1 0 0,-1 1 2 0,0-1 1 0,-1 2 5 0,1 2 7 15,0 1 8-15,-1 1 8 0,-1 3 7 0,0 5 7 0,2-1 6 0,-1 4 7 16,-1 3 4-16,2 3 6 0,-2 3 3 0,2 4 4 0,0 1 4 0,2 2 2 16,2 4-4-16,1 1-5 0,0 3-9 0,0 1-8 0,3 0-7 15,2 3-10-15,-2-1-7 0,3 2-8 0,0-1-9 0,2 1-5 16,0 0-8-16,0-1-6 0,1 0-8 0,-1 0-4 0,0-2-7 0,2 0-4 16,-2-1-3-16,0-1-3 0,0-2-2 0,-1 0-1 0,-2-2-1 0,1-3-1 15,-1 0-4-15,-1-3-3 0,-1 0-3 0,1-4-5 0,-2 0-5 0,-1-3-6 16,1-3-6-16,-2 0-7 0,0-3-8 0,0-2-11 0,-2-3-10 15,1-1-21-15,-4-4-24 0,2-2-39 0,0-2-45 0,-2-3-64 0,0-2-78 16,0-2-82-16,1-3-87 0,-6-6-41 0,2 0-20 0,2-5-5 16</inkml:trace>
  <inkml:trace contextRef="#ctx0" brushRef="#br0" timeOffset="1.51739E6">15989 16661 318 0,'-1'-12'548'0,"1"4"9"0,1-3-75 0,1 2-115 16,1-1-83-16,0 1-71 0,2 2-45 0,2-2-35 0,0-1-22 16,1 3-13-16,3-2-11 0,0 0-9 0,2 1-8 0,-2 1-7 0,5-1-11 15,-2 3-11-15,2-3-14 0,3 1-13 0,-3 2-19 0,2-2-18 16,0 2-21-16,-1 0-22 0,3 0-24 0,-2 3-26 0,3-3-26 0,-4 2-28 16,2 0-38-16,0 2-46 0,-1-1-46 0,0 2-43 0,0 0-66 0,1 0-78 15,0 0-39-15</inkml:trace>
  <inkml:trace contextRef="#ctx0" brushRef="#br0" timeOffset="1.51796E6">16509 16366 173 0,'-1'-3'468'0,"-1"1"-60"0,1-1-58 0,-3 1-59 0,4 0-40 16,-1 1-29-16,-2-1-24 0,3 0-21 0,-2 1-18 0,2 1-12 16,0 0-16-16,0 0-15 0,0 0-17 0,2-2-17 0,-2 1-14 0,3 1-14 15,-2 0-13-15,3 0-10 0,-3 0-9 0,4 0-6 0,-2 0-5 16,4 1-3-16,-3 1-1 0,4 1 1 0,-2 0 1 0,2 1 1 0,1-1 1 15,0 4 1-15,-1 0 2 0,0 1-1 0,1-1 0 0,-1 4-2 0,0-1-1 16,2 2 0-16,-3 1-1 0,1 0-1 0,-1 0-1 0,-3 2 0 16,1 2-2-16,3-3 1 0,-4 2 1 0,-2 0-1 0,1 0 2 15,-3 1 1-15,2-2 4 0,-2-1 4 0,-2 1 3 0,2-2 3 0,-3-2 8 0,1 1 5 16,1-4 9-16,-1 1 10 0,-1-1 12 0,1-1 12 0,-2-4 7 16,3 1 0-16,-1-3 1 0,0-1-2 0,-1-3-4 0,2 0-6 0,1-2-10 15,-2-3-10-15,2-3-13 0,0-1-16 0,2-1-19 0,-1-4-19 16,2-1-21-16,1-2-18 0,1 1-17 0,3-2-12 0,-1-2-11 15,-1 1-10-15,2 0-12 0,2 1-11 0,-1-1-10 0,-1 2-9 0,1 0-11 16,-1 2-13-16,0 1-20 0,-1 0-21 0,2 3-34 0,-3 2-40 0,2 0-35 16,-3 4-33-16,3-1-56 0,-2 2-68 0,-1 2-34 0,1 1-19 15</inkml:trace>
  <inkml:trace contextRef="#ctx0" brushRef="#br0" timeOffset="1.51869E6">16833 16410 162 0,'-4'3'603'0,"2"0"12"0,1-3 10 0,-1 3-82 0,2-3-130 16,0 0-94-16,0 0-76 0,0 0-51 0,0 0-36 0,0 0-29 0,0 0-21 16,0 0-21-16,2 0-19 0,-1 0-16 0,5 0-16 0,-3 0-14 0,1 1-10 15,0-1-9-15,1 1-9 0,0 1-6 0,3-2-8 0,0 1-5 16,1 1-5-16,-1-2-7 0,1 2-4 0,0-1-7 0,-1-1-6 16,1 0-8-16,0 0-8 0,-1 0-9 0,0 0-9 0,2 0-7 0,-2-1-7 15,-2-1-4-15,2-1-1 0,0 0 0 0,-4-1 1 0,1-1 4 0,0-1 3 16,0 1 8-16,0-2 5 0,-1 0 8 0,-2-1 10 0,-1 0 8 0,-1 1 10 15,0 0 13-15,0-1 13 0,-1 1 13 0,-1 1 16 0,-2 0 11 16,1 0 12-16,-2 0 9 0,1 1 9 0,0 1 8 0,-1 1 5 0,0 0 4 16,-3 1 2-16,2 0 0 0,1-1-3 0,-3 1-1 0,2 0-5 15,0 2-6-15,-1 0-6 0,3 0-5 0,-1 2-4 0,0 0-6 0,-1 1-6 16,0 1-4-16,2 1-4 0,0 0 0 0,0 4-2 0,1-1 0 16,1 4 1-16,-2-2-1 0,4 2 0 0,-1 2 0 0,1 1 2 0,1-1-1 15,2 3-1-15,-2 1-1 0,3-1-1 0,1 1-2 0,-2 0-1 0,2-1-2 16,1-1-1-16,1 0-2 0,2 1 0 0,-3-3-1 0,0 0 0 15,4 0-1-15,-1-3-2 0,-1 0 0 0,0 0-4 0,0-2 2 0,-2-2 1 16,2 0 2-16,0-4 3 0,0 2-1 0,-2-1-1 0,2-4-2 16,0 0-2-16,1-4-3 0,-1 1-4 0,1-2-3 0,1-4-3 0,-2 1-2 15,4-4-4-15,-2 0-4 0,0-3-4 0,0-1-4 0,0 0-3 16,2 0 0-16,-3-3 0 0,0 0 2 0,1 1 1 0,-2 0 5 0,0 0 8 16,1 4 7-16,-1-3 9 0,-3 5 9 0,2-2 12 0,-2 2 6 0,0 4 8 15,0-2 4-15,-2 5 0 0,0-2 2 0,-1 2 1 0,0 1 2 16,-1 1 4-16,3 3 0 0,-3 0 1 0,1 0-3 0,0 3-2 0,2 1-4 15,-3 1-4-15,2 2-3 0,1 0-2 0,-1 3-2 0,0 1 1 16,0 1 0-16,2-1 0 0,-2 1-2 0,3 3-3 0,-3-2-3 0,2 2-5 16,-1 0-2-16,0-2-3 0,0-1-1 0,0 2-3 0,2-2-1 15,-3 0-1-15,1-2-1 0,-1-1-2 0,0-1 1 0,0-1 1 0,-1 0-1 16,1-3 3-16,0-1-2 0,2 0-4 0,0-3-3 0,-2 0-5 0,2-3-4 16,-1-1-2-16,0-3-2 0,0-1-1 0,2-1-4 0,-1-2-5 15,0-1-4-15,-2-3-7 0,2-1-5 0,-2 0-7 0,3 0 0 0,-3-4 2 16,1 2 4-16,-3-1 6 0,2 1 3 0,-3 0 5 0,0 0 7 0,0 2 8 15,0 0 11-15,-1 1 12 0,-1 2 13 0,1 1 13 0,-3 2 12 16,1-2 9-16,-3 5 8 0,1 1 3 0,1 0 0 0,-1 2 5 0,-2 0 0 16,1 4 3-16,-2 0-1 0,0 2 1 0,-1 3 0 0,-2-2-1 15,1 5 1-15,1 1-1 0,-4 3 3 0,2 3 2 0,-1-1 5 0,2 3 5 16,-1 0 5-16,0 5 3 0,1-1 1 0,2 1 1 0,0 3-3 16,3-2-4-16,-2 1-5 0,5 1-5 0,-1-2-7 0,3 3-6 0,2-4-7 15,1 0-8-15,0 1-6 0,6-1-9 0,-1-3-6 0,4-1-5 16,2-2-11-16,2-1-10 0,2-1-14 0,0-2-18 0,7-4-22 0,1-1-24 15,0-3-29-15,4-1-31 0,0-3-46 0,2-3-52 0,3-1-99 0,0-3-123 16,1-4-94-16,0-2-79 0,1 0-37 0,-3-5-16 0,1-1-1 0</inkml:trace>
  <inkml:trace contextRef="#ctx0" brushRef="#br0" timeOffset="1.51913E6">18325 16104 434 0,'-3'-5'552'0,"2"2"10"0,-4 2-82 0,2-1-127 15,2 1-92-15,-1 1-75 0,0 0-42 0,-1 1-26 0,1 1-10 0,1 2-1 16,-1 2 1-16,1 2 2 0,1 0 4 0,-2 4 0 0,0 3 1 16,1 0-1-16,1 5 1 0,0 3 2 0,0 1 1 0,1 4-1 0,1 2-5 15,0 3-7-15,1 2-7 0,0 1-9 0,0 3-8 0,2 1-9 0,0 2-9 16,1 1-12-16,-1 3-10 0,1-3-12 0,1 2-8 0,-3 1-5 15,2-1-3-15,-1 2-3 0,2-2-4 0,-4 0-2 0,2-2-5 0,-4 0-5 16,2-2-3-16,2-1-2 0,-4-2-5 0,2-3-4 0,-1-2-6 16,0-3-8-16,-1-2-11 0,-1-4-14 0,2-1-15 0,0-3-13 0,-2-5-20 15,1-1-20-15,-1-4-27 0,0-3-31 0,0-2-37 0,-1-4-39 0,1-1-42 16,-2-6-47-16,0-3-41 0,-1-3-39 0,0-3-54 0,0-3-58 16,-2-3-32-16,1-3-16 0</inkml:trace>
  <inkml:trace contextRef="#ctx0" brushRef="#br0" timeOffset="1.51939E6">18199 16673 279 0,'-6'-24'418'0,"4"2"-76"0,-1 0-72 0,3 0-67 16,0 0-46-16,3-1-34 0,-1 3-24 0,5-2-17 0,2 2-15 0,-1 1-9 15,1-2-14-15,4 4-14 0,-1 0-12 0,4 2-11 0,-2 1-8 0,5-1-6 16,-3 5-3-16,3 0-2 0,1 1 0 0,-2 1 1 0,3 2 0 16,-3 3-2-16,2 1 3 0,-3 2 1 0,0 0 3 0,1 2 5 0,-4 3 6 15,2 1 5-15,-3 1 7 0,-3 2 10 0,0 0 11 0,-4 4 13 16,-1-1 11-16,3 1 12 0,-8 2 11 0,0 0 11 0,-2 0 9 0,-4 2 6 15,0 0 6-15,-2-1 3 0,-2 2 3 0,-2-1 1 0,-1 2-3 16,-1-3-5-16,-1-1-7 0,-2 0-9 0,3-1-9 0,-2 1-10 0,2-4-10 16,0-1-8-16,3 0-8 0,-2 0-7 0,4-3-9 0,1-2-7 0,1 2-11 15,2-4-10-15,1-1-18 0,2 0-17 0,2-2-26 0,0 0-25 0,5 0-30 16,-2-3-28-16,3 2-29 0,1-6-28 0,2 2-34 0,4-2-35 16,0-2-41-16,2-1-41 0,1-1-53 0,3-1-62 0,0 0-42 15,3-2-32-15</inkml:trace>
  <inkml:trace contextRef="#ctx0" brushRef="#br0" timeOffset="1.51971E6">18817 16338 446 0,'0'-8'557'16,"0"1"-43"-16,0 2-72 0,-1-1-65 0,-3 2-63 0,-1-1-44 0,0 2-37 15,-2 1-26-15,1-1-23 0,-2 3-18 0,-1 0-17 0,1 0-15 16,-2 3-14-16,-1-1-18 0,1 1-15 0,-1 2-14 0,1 2-14 0,1 1-7 16,-2 0-8-16,2 2-6 0,1 3-4 0,2-1-6 0,-1 2-7 0,4-1-7 15,-3 0-12-15,4 4-10 0,2-2-10 0,0 0-9 0,0 0-8 16,5 2-10-16,0-3-10 0,-1 0-10 0,1 1-8 0,3-1-9 0,1-2-8 15,3 0-8-15,-3-2-9 0,4 0-3 0,-4-1-2 0,4-4 1 16,1 2 0-16,-3-4 0 0,3-1 2 0,-1 1 4 0,-1-3 4 0,-2-3 9 16,3 1 8-16,-2-1 8 0,-2-4 10 0,1 2 12 0,-1-4 12 0,1-1 13 15,-4 0 13-15,1-2 14 0,-1-2 15 0,-2 1 14 16,-2-1 14-16,0 0 13 0,-2 0 11 0,-2 0 7 0,-1-2 7 0,0 2 4 0,-5-1 4 16,3 2 2-16,-3 0 0 0,0 0-3 0,-1 1-2 0,3 2-8 0,-4 1-6 15,-1-1-10-15,2 3-11 0,1-1-7 0,-1 3-9 0,0-1-9 16,3 1-13-16,-1 1-13 0,3 1-15 0,-1 2-15 0,1-1-19 0,2 2-20 15,2 0-21-15,0 0-24 0,0 0-24 0,2 2-24 0,-1 1-26 16,3-1-32-16,1 1-34 0,2 2-35 0,1-2-37 0,2 1-28 0,0-1-27 16,5 0-33-16,-1 0-35 0</inkml:trace>
  <inkml:trace contextRef="#ctx0" brushRef="#br0" timeOffset="1.52006E6">19119 16305 419 0,'5'-3'526'15,"-2"-1"-36"-15,0 1-55 0,1-1-48 0,-3 1-45 0,1 1-37 0,-2-1-31 0,0-1-27 16,-2 1-20-16,1 0-20 0,-1 0-20 0,-1 2-18 0,-1-2-17 15,1 3-17-15,2-2-18 0,-3 1-15 0,0 1-15 0,-1 0-13 0,0 0-11 16,2 1-11-16,-2 1-9 0,1 2-11 0,-3-1-9 0,1 3-8 16,1 1-6-16,-1 2-3 0,1-1-4 0,0 2-1 0,0 3 1 0,0-1-1 15,0 1 1-15,2 1 0 0,1 1 2 0,2 0-1 0,0 0-1 16,2 1-1-16,-1-1-3 0,2 1-2 0,1-2-5 0,3 0-5 0,0-1-4 16,-1 0-7-16,2-1-6 0,1 0-6 0,-1-2-8 0,3-1-6 15,0-2-5-15,0 1-6 0,-1-4-4 0,4 2-4 0,-3-4-3 0,2 0-3 16,-4-2 0-16,4 0-1 0,-1-4 3 0,-2 1 3 0,4-3 5 0,-4-1 4 15,-1-2 7-15,1-2 4 0,-1-2 5 0,1-1 6 0,-4-1 2 16,3-1 6-16,-4-4 5 0,2 3 5 0,-4-5 8 0,0 1 5 0,-1-1 8 16,-2 0 5-16,0 0 5 0,-2 0 5 0,-1 0 1 0,0 0 5 15,-2 3 2-15,0-2 2 0,-3 1 2 0,2 2 2 0,-2 2 0 0,-2-1 0 16,1 3 0-16,0-1-3 0,0 2-4 0,-3 1-3 0,4 2-3 16,-2-1-5-16,1 4-3 0,1 0-4 0,-1-1-4 0,2 1-5 0,0 3-6 15,0 1-8-15,2 0-11 0,1 0-10 0,0 3-14 0,0 0-19 16,-2 0-18-16,3 3-24 0,-1 0-24 0,1 2-38 0,1 0-40 0,-1 0-52 15,3 2-57-15,0 0-70 0,0-1-76 0,3 1-49 0,2-1-34 0</inkml:trace>
  <inkml:trace contextRef="#ctx0" brushRef="#br0" timeOffset="1.52039E6">19565 15901 212 0,'1'-10'487'0,"2"0"-46"15,1 2-64-15,-3 0-74 0,1 1-52 0,-1-1-42 0,1 1-23 0,-2 1-17 16,2 0-11-16,-1 1-13 0,1 0-9 0,0 3-10 0,-2-4-9 0,0 3-11 16,0-1-10-16,0 2-10 0,0 0-7 0,0 1-9 0,0 1-8 15,0 0-7-15,0 0-6 0,0 0-5 0,0 0-3 0,0 0-3 0,0 0-2 16,0 0-2-16,0 0-3 0,0 0-1 0,0 0-3 0,0 0-1 0,0 0-1 16,0 0 1-16,-2 0 2 0,0 1 4 0,1 1 9 0,-1-1 11 15,2 2 9-15,0 0 6 0,0 2 6 0,0-1 5 0,0 2 5 0,0 1 7 16,0 3 5-16,0-1 5 0,0 2 6 0,0 2 4 0,0 2 2 15,0 2 1-15,2 0-7 0,-1 1-10 0,1 2-6 0,0 4-6 0,-2-1-7 16,1 2-5-16,-1 1-7 0,2 0-7 0,-1 3-8 0,3 0-6 0,-2 2-5 16,1-1-8-16,1 1-5 0,-3 2-6 0,4-1-4 0,-2 1-6 15,2-2-9-15,0 1-12 0,2-1-16 0,-2-2-17 0,2-2-21 0,-1-1-22 16,3 0-26-16,-1-3-29 0,0-2-34 0,2-2-35 0,1-1-52 16,0-3-60-16,3-2-89 0,-1-1-106 0,1-5-86 0,5-2-77 0,-2-2-33 15,1-6-7-15,2-1 6 0</inkml:trace>
  <inkml:trace contextRef="#ctx0" brushRef="#br0" timeOffset="1.52111E6">20357 16416 293 0,'-5'3'470'0,"2"-2"-58"0,0 0-50 16,0 1-44-16,-1-1-46 0,1 1-45 0,2-2-32 0,-3 2-25 15,4-1-18-15,-1-1-15 0,1 0-12 0,0 0-12 0,0 0-15 0,0 0-18 16,1 0-17-16,3 0-17 0,-3 0-15 0,4 0-17 0,-2 0-16 16,4 0-17-16,-1 0-21 0,2-1-21 0,0-1-28 0,4 2-31 0,-1-3-36 15,0 1-42-15,3 1-48 0,-1 0-52 0,1-2-67 0,-1 1-74 16,3 1-49-16,-5 1-37 0</inkml:trace>
  <inkml:trace contextRef="#ctx0" brushRef="#br0" timeOffset="1.52128E6">20381 16599 256 0,'-8'6'584'0,"1"-1"17"0,2 0 15 0,1-2-76 0,-1 0-121 0,2 0-90 16,1-1-71-16,1 1-48 0,1-3-34 0,1 0-21 0,1 1-12 15,1-1-10-15,2 0-10 0,-1 0-13 0,3-1-19 0,-1 1-22 0,7-2-24 16,-4 1-24-16,2-1-28 0,3 1-23 0,3-2-24 0,0 0-24 16,0-1-22-16,2 2-28 0,0-1-32 0,0 0-35 0,-2-2-37 0,1 3-48 15,1-1-54-15,-2-2-53 0,-1 1-52 0,0 1-59 0,-4-1-64 16,2-1-26-16,-4 1-3 0</inkml:trace>
  <inkml:trace contextRef="#ctx0" brushRef="#br0" timeOffset="1.52149E6">20488 16363 471 0,'-7'-7'558'0,"-2"2"-17"0,3-1-34 0,1 2-86 0,0-2-114 16,0 1-68-16,2 1-45 0,2 1-27 0,-2-2-20 0,1 2-14 0,2 0-13 15,2 2-10-15,1 0-13 0,-2 1-11 0,4 0-14 0,0 0-14 0,1 2-11 16,2 1-13-16,1 0-9 0,1 2-7 0,1 1-7 0,0 3-2 15,4-2-1-15,-3 4 1 0,-1 1 3 0,2 2-1 0,1 0 0 0,-3 3-1 16,0-1-2-16,-1 3-3 0,-2 0-8 0,-3 2-7 0,0-1-8 0,-3 0-11 16,-2 3-14-16,-2-1-15 0,-3 0-15 0,-4 1-22 0,1 0-24 15,-4 1-35-15,-1-2-40 0,0 2-70 0,-2-2-88 0,0 2-97 16,-2-4-100-16,3 1-47 0,-2-3-21 0,3-1-4 0</inkml:trace>
  <inkml:trace contextRef="#ctx0" brushRef="#br0" timeOffset="1.52253E6">21329 16476 483 0,'-8'-3'571'0,"0"1"10"16,3 1-83-16,0-1-133 0,2-1-87 0,-3 1-65 0,3 1-41 15,2-1-27-15,-3 0-17 0,4 2-13 0,0-1-14 0,0-1-14 0,2 2-16 16,1-2-15-16,0 1-16 0,3 1-13 0,2 0-11 0,0 0-10 0,5 0-7 16,0 0-3-16,4 0 0 0,0 0-2 0,4 0 1 0,2-2-3 15,1 1-1-15,3 0-3 0,3-2-7 0,0-1-10 0,0 1-13 0,4 1-13 16,-3-3-17-16,4 2-18 0,-4-2-19 0,2 2-20 0,-3-1-22 16,2 1-23-16,-4-2-21 0,-1 1-20 0,-1 1-21 0,-2 0-21 0,-2 1-10 15,-5-1-8-15,0 2 2 0,-4-1 2 0,0-1 13 0,-5 2 16 0,-2 0 27 16,-3-1 32-16</inkml:trace>
  <inkml:trace contextRef="#ctx0" brushRef="#br0" timeOffset="1.52276E6">21945 16358 69 0,'-14'-2'152'0,"3"-3"28"16,-2 2 19-16,-1-1 14 0,1-2 4 0,-1 3-1 0,2-2-2 16,-2 1-4-16,2 1-8 0,1-2-11 0,0 2-9 0,0-1-10 0,5 1-11 15,-2 0-12-15,2 0-14 0,3 1-16 0,-2 2-13 0,3-2-14 16,0-1-13-16,1 3-14 0,1 0-12 0,1-2-12 0,1 2-8 0,3 0-8 16,-2 2-8-16,5-2-7 0,0 3-7 0,-2-1-4 0,5 1-5 15,0 2-2-15,0-1-1 0,3 1 0 0,-1 1 3 0,2 0 1 0,0 0 2 0,1 0 1 16,-2 1-1-16,1 1 0 0,0-1 1 0,-2 3-1 0,1-3 3 15,-3 0 3-15,0 1 2 0,-3-1 5 0,-1 1 6 0,-4 1 4 16,-2-2 5-16,-1 0 6 0,-1 1 1 0,-2 1 3 0,-2 1 0 0,-3-2 1 16,-3 0-2-16,0 1-2 0,-3 0-2 0,1 0-7 0,-3-1-10 15,3 1-17-15,-1 1-22 0,-2-2-28 0,5 2-35 0,-1-2-38 0,2 2-55 16,4-3-62-16,-1 1-72 0,5-1-77 0,0 0-73 0,4-2-71 0,0 2-34 16,5-4-15-16</inkml:trace>
  <inkml:trace contextRef="#ctx0" brushRef="#br0" timeOffset="1.52319E6">22260 16179 112 0,'-5'-5'536'15,"0"2"13"-15,-1-1-65 0,1-1-102 0,-1 3-84 0,3-1-73 0,-2-1-45 16,4 1-33-16,-3 3-18 0,3-2-15 0,-1-1-9 0,0 3-9 0,2 0-13 15,0 0-13-15,0 0-14 0,0 0-10 0,0 3-9 0,2-1-7 16,-2 3-3-16,2 1-1 0,-1 1 2 0,3 2 2 0,-3 2 3 0,1 2 5 16,-1-1 4-16,3 5 6 0,-3-1 2 0,1 2 5 0,0 1-1 15,2 3-2-15,-3 0-4 0,-1 0-3 0,2 2-3 0,0-1-5 0,-2 1-3 16,1 1-5-16,-1-2-3 0,0 3-5 0,0-4-4 0,0 2-3 0,0 2-5 16,-1-4-4-16,1 0-3 0,-2-1-4 0,0-1-5 0,2-1-8 15,0-2-6-15,0-2-10 0,0-1-10 0,0-2-16 0,0-2-17 0,2 0-20 16,0-3-23-16,-2-2-25 0,3-2-34 0,-2-1-40 0,-1-2-47 15,4-2-54-15,-1-1-52 0,2-5-53 0,-2-1-53 0,3-3-54 0,-3-3-22 16,0-2-5-16</inkml:trace>
  <inkml:trace contextRef="#ctx0" brushRef="#br0" timeOffset="1.52376E6">22257 16008 200 0,'-2'-8'494'0,"2"1"-5"0,0 1-79 0,0 0-120 15,0-1-76-15,0 2-57 0,3-1-35 0,1 3-27 0,-1-2-17 0,4 1-12 16,0 1-12-16,2-2-11 0,4 2-12 0,0 0-9 0,2 2-11 0,4-1-8 16,0 1-7-16,5 1-5 0,-2 0-5 0,5 0-4 0,3 0-4 0,2 0-4 15,1 0-4-15,5 0-4 0,0 0-7 0,1 0-5 0,5 0-5 16,-1 0-6-16,4 0-3 0,0-1-5 0,3-1-1 0,-1 0-1 16,3 1 1-16,0-1 7 0,2-3 7 0,-2 3 10 0,0-3 10 0,-1 3 9 15,-3-3 10-15,-1 2 7 0,-3-1 9 0,-1 1 6 0,-5 1 7 0,-3-1 8 16,-5 3 5-16,-4 0 7 0,0 0 3 0,-7 0 4 0,-2 0 1 0,-2 0 1 15,-3 3 2-15,-2-1 4 0,-4 3 4 0,1-2 6 0,-2 1 6 16,-2 1 5-16,-3 2 4 0,0 0 0 0,0 0 2 0,0 1-2 0,-3 1-1 16,2 0-3-16,-3 1-5 0,3 1-4 0,-1-1-6 0,0 2-6 0,2 0-7 15,0 2-8-15,0 1-6 0,0-1-6 0,2 1-4 0,1-1-3 16,2 3-2-16,2-1-3 0,-2 2-1 0,3 1 1 0,1-2-1 0,-1 3-2 16,1-3 0-16,2 4-1 0,-1-2-2 0,-1 1 0 0,5 0-1 15,-4 1-2-15,0 2 0 0,0-2 0 0,2 0-1 0,-3 0-1 0,2 0 0 16,-1 0-1-16,-2-1 0 0,1 0 1 0,-3 1-1 0,1-2 1 15,-1-1-1-15,-1 0 1 0,-1 2 1 0,1-1-1 0,-2-3 0 0,0 0 0 16,1 1 1-16,-3-3 0 0,-1 2 2 0,2-2 1 0,0 0 3 16,-2 0 5-16,0-1 1 0,0-2 3 0,-2 1 3 0,0-2 4 0,2 1 3 15,-1-3 5-15,-3 2 4 0,1-2 5 0,0 1 5 0,-2-2 5 0,1 1 3 16,-1-3 3-16,0 2 1 0,0-4-1 0,1 2-1 0,-4 0 1 16,-1-2-2-16,0 1-1 0,0-1-1 0,-2 0-4 0,-2-1-2 0,2 1-4 15,-3-3-2-15,-2 0-4 0,-1 0-2 0,0 0-2 0,-4 0-1 16,-1 0-2-16,-2 0-1 0,-1-3 0 0,-3 1-2 0,-4 1-2 0,-1-3-1 15,-4 2-3-15,1-1-1 0,-6-2-4 0,-2 2-2 0,0-2-4 16,-3 2-3-16,1 0-5 0,-5-2-3 0,4 2-4 0,-1-1 0 0,1 0-1 0,3 3-1 16,0-3 1-16,2 1-7 0,4 1-6 0,3 0-10 0,1 1-12 15,4-1-17-15,4-1-21 0,3 3-30 0,2-2-35 0,5 1-48 16,2 0-58-16,3-2-84 0,5 3-99 0,1-3-88 0,2 0-83 0,5-2-39 16,1 1-15-16,4-4-1 0</inkml:trace>
  <inkml:trace contextRef="#ctx0" brushRef="#br0" timeOffset="1.52426E6">23316 16061 79 0,'-2'-3'387'15,"1"3"-49"-15,1-2-52 0,-2 2-38 0,0-2-29 0,2 2-19 0,-1-1-13 16,1-1-11-16,0 2-8 0,0 0-10 0,0 0-8 0,0 0-13 0,0 0-13 16,0 0-15-16,0 0-13 0,0 0-14 0,0 0-12 0,0 0-12 15,0 0-8-15,-2 2-9 0,0-1-5 0,2 1-2 0,0 0-2 0,0 2-2 16,0-1 0-16,0 2 2 0,0 2 3 0,2 1 2 0,0 0 2 15,-2 4 4-15,1 2 3 0,-1 0 2 0,2 5 4 0,0 0 1 0,-2 1 0 16,1 2-2-16,1 2-5 0,-1 2-4 0,-1 1-3 0,2 1-4 16,0 0-6-16,-1 3-4 0,2-2-4 0,-1 3-8 0,1 0-8 0,-2-1-15 15,3 0-16-15,-3-2-21 0,2 1-23 0,1-1-29 0,-1-1-30 0,2-2-38 16,-1-1-41-16,2-3-61 0,1 0-71 0,-1-3-92 0,2-1-100 16,3-3-49-16,-1-2-25 0,-1-1-2 0</inkml:trace>
  <inkml:trace contextRef="#ctx0" brushRef="#br0" timeOffset="1.52484E6">23692 16344 109 0,'-8'-6'553'15,"3"3"12"-15,-1-2 10 0,-1 1-99 0,4 1-152 0,-3 0-95 0,3 0-63 16,2 1-42-16,1-1-27 0,0 3-16 0,0 0-10 0,1-1-8 16,2 1-9-16,1 0-12 0,3 1-15 0,3 0-16 0,-2 1-18 0,6 1-13 15,0 0-15-15,3 2-11 0,1-2-11 0,4 3-11 0,2-2-10 16,1 1-9-16,2-1-9 0,0 2-10 0,3-2-10 0,3 1-8 0,-2 0-9 15,4 0-3-15,0-3 1 0,0 1 4 0,0 1 10 0,1-3 8 0,3 1 11 16,-1-2 12-16,0 0 14 0,1-2 12 0,0 1 11 0,-1-1 11 16,-2-1 10-16,1 1 10 0,-1-3 8 0,-3 1 6 0,-2-1 5 0,-1 2 4 15,1-1 5-15,-7-2 3 0,-1 2 4 0,-1-1 6 0,-1 1 8 16,-5-2 7-16,-2 1 5 0,-3 1 6 0,-1-1 6 0,-3 0 8 16,-4 0 7-16,0 0 6 0,-3 0 4 0,-3 0 3 0,0-2 2 0,-4 3 0 15,-1-2 1-15,-4-1-2 0,0 2-1 0,-1-1-3 0,-2 0-1 0,-2 0-3 16,-1 0-1-16,0 2-4 0,-1-1-4 0,-1 2-2 0,2-2-5 15,-1 1-2-15,2-1-4 0,-1 2-5 0,3 1-5 0,2 0-4 0,2-1-6 16,0 1-7-16,1 1-7 0,6 1-6 0,-1 0-6 0,2 0-6 16,3 0-5-16,0 3-7 0,1-1-9 0,2 1-6 0,2-1-6 0,3 3-4 15,2 2-4-15,2 0-2 0,0-1-3 0,5 1-2 0,-3 1-2 0,5-1-1 16,1 1-1-16,0 0-2 0,2 2-1 0,-2-3 3 0,1 3 4 16,-1-1 6-16,1-1 6 0,-4 0 4 0,0 0 3 0,0 2 5 0,-4-2 7 15,-3 1 9-15,1-1 12 0,-3 1 12 0,-3-2 10 0,-2-2 10 16,-1 3 8-16,-6-2 5 0,1-1 2 0,-3 2 3 0,-3-1 2 0,-3-1-1 15,1 2 1-15,-3-2-4 0,-2 0-5 0,-1 2-13 0,0-3-15 0,1 2-25 16,-2-2-28-16,1 1-39 0,1-1-48 0,3 1-60 0,-1 0-68 16,3 0-89-16,5 0-99 0,-1-1-51 0,1-1-30 0</inkml:trace>
  <inkml:trace contextRef="#ctx0" brushRef="#br0" timeOffset="1.52518E6">25094 15885 147 0,'0'-4'291'0,"0"4"-65"16,0 0-58-16,0 2-32 0,1 0-17 0,-1 1-4 0,2 0 1 15,0 4 4-15,-1 1 6 0,1-1 3 0,-1 5 1 0,3-1 2 16,-3 2-1-16,2 1 0 0,2 4-3 0,0-1-7 0,-1 2-10 0,0 2-8 16,2-1-7-16,-1 4-8 0,0-1-8 0,1 3-8 0,-2 0-7 0,1 0-7 15,2 2-6-15,-2-1-6 0,-1 4-6 0,2-2-7 0,-1 0-6 16,-2 2-5-16,2-1-6 0,-2 1-4 0,1-1-3 0,-1 0-2 16,0-1-3-16,1-2-2 0,-2 1 0 0,-1-3-5 0,3 0 0 0,-3 0-6 15,1-2-8-15,1-4-13 0,-1 0-14 0,-1-2-20 0,3 0-21 0,-3-5-22 16,2 1-23-16,3-4-38 0,-3-2-43 0,2-1-56 0,2-1-58 0,-1-4-72 15,3-1-77-15,-1-3-38 0,0-3-17 0</inkml:trace>
  <inkml:trace contextRef="#ctx0" brushRef="#br0" timeOffset="1.52573E6">25240 15836 316 0,'-4'-13'474'0,"4"3"-30"0,-1-1-102 0,1 2-136 16,1 0-77-16,1 2-46 0,2 0-27 0,3 2-15 0,-1 1-10 0,2-1-4 16,5 3-6-16,-2-1-8 0,3 3-13 0,7 0-14 0,-1 0-16 15,4 2-11-15,1-1-9 0,5 3-6 0,3 0-1 0,0 0-1 0,5 0 0 16,4 3-2-16,3-1-1 0,1-2-1 0,5 4 2 0,2-2 0 16,2 1 6-16,0 1 6 0,2-4 7 0,-1 2 7 0,0 1 5 0,1-2 4 15,-2 0 4-15,-3 0 2 0,0-1 4 0,-1 1 5 0,-4-3 7 0,1 1 7 16,-5 0 9-16,0 0 9 0,-3-1 11 0,-2-2 10 0,-3 1 12 15,-3-1 10-15,-1 0 14 0,-2 0 12 0,-4 0 12 0,-1 0 12 0,-2 0 8 16,-5 0 6-16,-1-1 3 0,-3 1-1 0,1 0 0 0,-5 0-3 0,-1 0-6 16,1 0-8-16,-4 0-6 0,2 0-6 0,-1 0-10 0,-3 1-10 15,2 1-10-15,-1-1-11 0,1 1-8 0,-2 1-10 0,2 1-4 0,-1 1-7 16,0 1-2-16,1 1-3 0,4 0-2 0,-2 5 1 0,-2-2-2 16,3 3-2-16,-1 0 0 0,1 4-2 0,0 0-1 0,2 3 0 0,1 0 0 15,-2 3 1-15,4 1-2 0,-4 0 0 0,2 4-2 0,2 0 1 0,-2 1-1 16,0 1-1-16,2 2-2 0,-4 1 0 0,4-2-3 0,-2 2 0 15,-1 0-1-15,-1 0-1 0,4-1-2 0,-5-2 0 0,-2 1-3 0,1-2 0 16,0-2-1-16,-2-1-1 0,0-1 0 0,-4-1 0 0,2-3 0 16,-1-2 1-16,-2-1 2 0,-2-1 4 0,1-3 3 0,-1 0 4 0,-1-3 4 15,0 0 3-15,-4-3 4 0,2 0 2 0,-4-1 3 0,1-1 1 16,-3-1 2-16,-1-3 1 0,-3 1 1 0,0-1 1 0,-3 0-2 0,-2-2-3 16,-2 0-5-16,-2-2-4 0,-5 2-5 0,-1-3-4 0,0 1-5 15,-6 1-4-15,1 0-1 0,-1-2-2 0,-2 1 1 0,-6 1 0 0,1 1-1 16,-3-2 0-16,-1 2 0 0,-4 0 1 0,2 0-2 0,-5 2-4 0,1-2-1 15,-3 3-2-15,1-3 0 0,1 4-3 0,0-1-6 0,-1 0-8 0,5 2-10 16,2 0-12-16,3-1-21 0,2 1-22 0,4-1-29 0,6 2-33 16,1-1-42-16,6-2-48 0,4 2-67 0,1-2-79 0,7 0-83 15,2-1-84-15,0-1-38 0,8-2-18 0</inkml:trace>
  <inkml:trace contextRef="#ctx0" brushRef="#br0" timeOffset="1.52611E6">26338 15991 36 0,'0'-4'549'0,"-2"0"9"0,-1 2 6 16,3 0-106-16,0 1-165 0,0 1-94 0,0 0-59 0,0 0-29 0,0 1-18 16,3 3-5-16,-1 0 0 0,-2 2-2 0,1 1-3 0,3 4-4 15,-3 1-8-15,1 3-6 0,1 1-6 0,0 3-2 0,0 1 2 0,1 3-1 16,-3-1 2-16,5 2-4 0,-3 5-3 0,2-2-6 0,0 1-6 15,-2 2-6-15,0 1-5 0,1 0-4 0,-1-1-4 0,1 2-4 0,-1-1-5 16,1-1-10-16,-3 0-12 0,2 2-13 0,1-4-14 0,-1 0-23 0,-1-2-24 16,1-1-35-16,2-1-40 0,-3-1-49 0,3-4-57 0,0 1-83 15,1-5-94-15,1-3-72 0,2-2-60 0,2-2-26 0,0-4-6 0</inkml:trace>
  <inkml:trace contextRef="#ctx0" brushRef="#br0" timeOffset="1.52653E6">26769 16295 162 0,'-3'-12'595'0,"-2"5"11"16,1 0 9-16,-1-2-76 0,4 3-120 0,-3 0-100 0,1 1-88 0,2 0-57 15,-1 3-41-15,0-1-27 0,2 2-18 0,2-1-13 0,0 2-12 0,1 0-11 16,2 2-13-16,-1-1-13 0,4 2-15 0,2 1-12 0,-1 1-12 16,5-1-10-16,1 2-7 0,3 2-10 0,2-2-7 0,3 1-5 0,1 0-3 15,3-2-4-15,1 2-8 0,4 0-5 0,-1-1-5 0,4-1-8 16,-1 0-5-16,2 0-2 0,1-2-1 0,2 0 0 0,-3-2 2 0,1 0 3 15,-3-1 6-15,2 0 4 0,-3 0 3 0,1-1 4 0,-6 0 6 16,1-2 7-16,-5 0 7 0,-1 1 14 0,-1-2 14 0,-1-1 18 0,-5 3 16 16,-2-3 16-16,-3 0 16 0,-3 0 15 0,-2 0 14 0,-1-2 10 15,-4 3 7-15,-1-2 5 0,-1-1 1 0,-4 1 1 0,1 0-2 0,-3-2-5 16,-1 2-7-16,-3-1-8 0,2 1-10 0,-3 2-11 0,2-3-11 0,0 2-10 16,-1 2-12-16,2-1-8 0,1 1-7 0,0 1-5 0,1 1-5 15,2 1-4-15,1 1-6 0,3 1-8 0,-1 3-5 0,4 0-8 0,-1 0-9 16,5 2-7-16,-1 0-6 0,1 1-7 0,2 2-7 0,3 2-6 15,-1-2-4-15,3 3-1 0,0-1-2 0,0 1 5 0,1-1 5 0,1-1 6 16,-1 3 10-16,-1-1 11 0,-2-1 16 0,1 0 13 0,-4-1 11 0,2 0 15 16,-3-2 13-16,0-1 12 0,-2 2 13 0,-4-3 9 0,1 0 9 15,-2-2 5-15,-2 2 3 0,1-3 1 0,-4 0-4 0,-2 1-5 0,0-2-9 16,-3 1-12-16,2 0-14 0,-2 0-21 0,0-1-27 0,-1 0-35 16,0 0-39-16,1-1-59 0,1 1-70 0,-1-1-85 0,1 1-92 0,2-1-69 15,1-2-57-15,3 2-26 0</inkml:trace>
  <inkml:trace contextRef="#ctx0" brushRef="#br0" timeOffset="1.52683E6">27938 16013 138 0,'0'-8'452'15,"1"1"-82"-15,-1 0-127 0,2-1-85 0,1 4-65 0,-3-2-33 0,1 3-20 16,-1-1-7-16,2 4-2 0,-1-3 2 0,1 3 3 0,0 0 0 16,-1 3-1-16,3-3-5 0,-3 4-5 0,1 0-1 0,-1 3-1 0,3-1 7 15,-3 2 7-15,1 2 9 0,-2 0 9 0,1 2 8 0,-1 2 9 16,0 1 4-16,0 2 7 0,0 0 2 0,0 3 3 0,0 1 0 0,0 0-1 16,-1 3-3-16,1-1-5 0,-2 3-4 0,1-3-8 0,1 3-6 15,-2 0-7-15,0 0-7 0,2 2-7 0,0-2-7 0,0-1-6 0,0 1-5 16,0 0-5-16,2-2-8 0,0 1-7 0,-2-3-12 0,3-1-14 15,-2 0-15-15,1-3-21 0,2-1-21 0,-1-1-21 0,2-2-32 0,-1-4-34 16,0 1-55-16,1-2-61 0,3-4-82 0,-2-1-87 0,1-1-43 0,-1-3-22 16</inkml:trace>
  <inkml:trace contextRef="#ctx0" brushRef="#br0" timeOffset="1.52734E6">28042 15837 135 0,'1'-8'446'0,"3"0"-8"0,-1 3-104 0,2-1-148 16,3 1-85-16,1 1-51 0,0 1-28 0,5 0-18 0,-1 1-13 15,6 1-11-15,0 1-10 0,3 0-11 0,3 1-12 0,2 1-12 16,3 1-10-16,2 0-9 0,3 1-4 0,1 1-4 0,4-2-1 0,1 3-1 16,2-2-2-16,1 1 0 0,2-2 5 0,-1 2 8 0,1-3 9 15,3 3 12-15,-3-3 18 0,3 3 20 0,-3-3 21 0,0-1 18 0,-2 1 16 16,0 1 17-16,-2-2 17 0,-3-1 14 0,0 2 16 0,-1-1 14 0,-4-1 14 15,-1 0 12-15,-1 0 13 0,-2 0 13 0,-2 0 7 0,-1 0 2 0,-2 0-1 16,0 0 0-16,-2 0-6 0,-1 0-7 0,0 0-8 0,-2 1-7 0,-2 1-10 16,2-2-8-16,-4 3-9 0,3-1-9 0,-3 1-8 0,1 0-9 15,0 1-9-15,-2 1-7 0,0 1-7 0,1 1-6 0,0 1-3 0,-1-1-4 16,0 5 0-16,0-3-1 0,-2 5 1 0,4-1 0 0,-5 2 2 0,4 2 3 16,0 1-1-16,-2 1-1 0,-1 2-1 0,2 1-2 0,-2 0-3 0,1 3 0 15,-1 3-3-15,-1-3-2 0,0 3-4 0,-1 1-2 0,1 1-3 0,-2 0-3 16,0 1-5-16,-1-1-5 0,-3 2-3 0,1-2-3 0,-3 2-3 0,1-3-3 15,-1 1-2-15,0 1-2 0,-3-3-1 0,1 0-2 0,-2-1-2 16,-2-1 0-16,1 0-2 0,-3-3 0 0,0 0 0 0,1-1 0 0,-2-2 0 16,0-1 0-16,-3-1 0 0,2-2-1 0,-3 0 2 0,1-3 2 0,-4-1 0 15,-1-1-1-15,-2-1 1 0,-2-2-1 0,-3-3 0 0,-1 2 1 16,-5-2-1-16,0-5-2 0,-1 4-1 0,-5-4 1 0,-1 0-1 0,0 0-1 16,-4-4-3-16,1 4-1 0,-5-5-2 0,1 0-1 0,-1 0-1 0,-1-2 1 15,-1 1 1-15,-1-1 0 0,-1 0 0 0,0 0 0 0,-1 1-2 0,0-1-4 16,2 1-5-16,-4-1-6 0,4 0-8 0,-2 2-8 0,3 0-8 15,-2 0-12-15,2 2-15 0,2-1-16 0,-2 1-21 0,4 0-21 0,2 0-25 16,1-1-29-16,1 3-41 0,5 0-48 0,5-2-62 0,-1 3-69 0,6-2-68 16,1-1-64-16,5 2-27 0,2-2-7 0</inkml:trace>
  <inkml:trace contextRef="#ctx0" brushRef="#br0" timeOffset="1.52769E6">29252 15974 73 0,'0'2'478'0,"-1"0"-63"0,-1-1-99 0,2 3-68 16,-2 0-54-16,2 0-27 0,-2 3-18 0,2-2-1 0,0 4 1 0,0 0 4 16,0 3 5-16,0 0-2 0,0 4-3 0,0 0-7 0,0 2-7 0,0 3-9 15,0-1-7-15,0 4-6 0,0-1-6 0,0 2-6 0,0 3-8 0,0 0-7 16,0 3-7-16,0-2-8 0,2 3-7 0,-2-1-9 0,2 2-6 16,0 0-7-16,-1 0-6 0,3 1-9 0,-3-3-6 0,3 1-9 0,0 0-11 15,0 1-11-15,-1-3-13 0,-2 0-15 0,3-2-17 0,0-2-20 0,-1 1-22 16,-1-3-29-16,-1-1-29 0,3-3-43 0,-1 0-46 0,-2-1-64 0,1-4-77 15,0-2-83-15,1-1-89 0,-3-3-40 0,1-2-15 0,-1-4-2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37:12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11080 3703 87 0,'-2'-3'309'16,"1"-1"-65"-16,-1 1-61 0,2 1-32 0,-2-1-17 0,2 0-13 16,-1 0-6-16,-1 2-12 0,2-2-9 0,0 1-11 0,0 1-10 0,0-2-5 15,0 1-3-15,0 0-2 0,-1 1 0 0,1 1-2 0,0 0-2 16,0 0 0-16,0 0-3 0,0 0-1 0,0 0-1 0,0 0 1 0,0 0 2 15,0 0-1-15,0 0 1 0,0 0 1 0,0 0-3 0,0 0-1 16,0 0-3-16,0 0-1 0,0 0-4 0,0 0-3 0,0 0-4 0,0 0-2 16,0 0-3-16,0 0-4 0,0 0-3 0,0 0-2 0,0 0-3 0,0 0-4 15,0 0-3-15,0 0-2 0,0 0-3 0,0 0-3 0,0 0-4 16,0 0-2-16,0 0-3 0,0 0-3 0,0 0 0 0,0 0-3 16,0 0-1-16,0 0 0 0,1 0 0 0,1 1 1 0,-1 1 1 0,3-2 2 15,-1 2 1-15,0-2 2 0,2 3 3 0,1-2 1 0,3 1 2 0,1 1 1 16,0-2 3-16,2 1 1 0,4 1 0 0,1-3 1 0,2 1 2 15,2-1 0-15,1 0 1 0,5 0 2 0,1-1 0 0,-1 1-1 0,5-3 1 16,-1 1 0-16,3 1-1 0,0-2 0 0,1 0-2 0,0 0 0 0,0-1 0 16,-1 2-4-16,1-1-6 0,0 0-3 0,-2 0-3 0,-3 1-2 15,2-1-3-15,-2 1-2 0,-2-2-1 0,-1 3-1 0,0-2-1 0,-3 2 1 16,1-2 0-16,-3 0 2 0,-1 2 1 0,-4 0 3 0,1-1 4 16,-2-1 0-16,-1 1 2 0,-4 1 4 0,3-3 0 0,-4 4 5 0,-2 0 3 15,0-3 6-15,-2 3 4 0,0 0 5 0,-1-2 7 0,-2 0 3 0,1 2 3 16,-1-1 4-16,0 0 2 0,-2 1 0 0,1-2 1 0,-2 2 0 15,0 0-1-15,0 0-2 0,0 0-5 0,0 0-5 0,0 0-7 0,0 0-11 16,0 0-11-16,0 0-18 0,0 0-17 0,0 0-25 0,0 0-29 16,0 0-25-16,0 0-26 0,0 0-36 0,0 0-42 0,0 0-54 0,0 0-61 15,0 0-76-15,0 0-84 0,0 0-48 0,0 0-34 0</inkml:trace>
  <inkml:trace contextRef="#ctx0" brushRef="#br0" timeOffset="684.6639">11485 3788 258 0,'-2'-3'265'0,"2"1"-36"0,-1-1-20 0,-1-1-12 15,2 2-11-15,0-1-9 0,0 3-12 0,0-3-11 0,0 3-10 0,0 0-11 16,0 0-11-16,0 0-8 0,0 0-9 0,0 0-11 0,0 0-9 16,0 0-11-16,0 0-10 0,0 0-12 0,0 0-11 0,0 0-9 0,0 0-9 15,3 0-7-15,-1 0-5 0,-1 3-2 0,1-3-2 0,2 0-1 16,-2 4-2-16,1-1 0 0,0 0-2 0,2 0 0 0,-2 1-1 0,2 1 2 15,0 0 0-15,1-1 3 0,0 2 3 0,-1 0 3 0,2 0 0 0,-1 2 0 16,1-2-2-16,0 3 0 0,-1-2 0 0,1 1 0 0,0 1-1 16,0-1 0-16,-1 0 0 0,1 1-1 0,-1 2 0 0,0-2 0 0,0 0 0 15,-1 3-2-15,0-2 0 0,1 2 1 0,0-3-1 0,-2 2 0 0,-1-1 0 16,0 1-2-16,-1-1 0 0,-1 1 0 0,-1 0-1 0,0-1 1 16,0 0-1-16,-3 1 1 0,1 1-1 0,-2-2-1 0,-2 1 0 0,-1 0 1 15,-1-1-2-15,0 0 0 0,-3 1 1 0,0-2 3 0,-4 2-1 0,0 2 3 16,1-2 1-16,-5-1 1 0,0 0 0 0,-2 1 0 0,-1-2 3 15,-1 1 5-15,-1 0 2 0,-3 0 3 0,1-1 0 0,-4 0 3 0,0 0 1 16,2-2 2-16,-4 1 2 0,2-2 2 0,-1 1 0 0,1-1 2 16,-2 1 0-16,2-3 1 0,2 1-3 0,-1-2-2 0,1-1-2 0,1 0-2 15,3 1-1-15,1-3-1 0,0 2-3 0,3-2-1 0,1 0-2 16,3-2-4-16,-1 2-3 0,2-2-4 0,3 1-9 0,1 1-9 0,1-2-13 16,1 0-13-16,1-1-18 0,3 3-21 0,0-4-20 0,-1 3-22 15,2-1-32-15,0 0-36 0,3-1-42 0,-1-1-47 0,2 1-44 0,0 3-44 16,0-3-60-16,3-1-68 0,-1 1-35 0</inkml:trace>
  <inkml:trace contextRef="#ctx0" brushRef="#br0" timeOffset="1084.8812">10836 4135 513 0,'0'-3'478'0,"0"0"-73"0,0 2-73 16,0-2-73-16,0 3-46 0,2-2-34 0,-2 2-25 0,0 0-18 0,0 0-17 15,0 0-16-15,0 0-18 0,0 0-19 0,0 0-17 0,0 0-13 0,0 0-12 16,0 0-12-16,0 0-5 0,-2 2-4 0,-1-1 2 0,2 1 1 16,-3 1 3-16,1 1 2 0,-3 1 1 0,0-2 3 0,-1 4 3 0,-1-1 5 15,-4 1 4-15,2 1 4 0,-1 1 1 0,-1-1 2 0,-3 2 0 16,1-1-3-16,0 2-3 0,-3-1-2 0,2 0-2 0,-2 2-2 0,1-2 1 16,1 0-1-16,0 1 0 0,-1-1-1 0,2-1-2 0,0 2-1 0,1-2-1 15,1 1-3-15,2-3-2 0,1-1-1 0,-1 1-2 0,2 0-2 16,2-1-1-16,3-1-3 0,-2 1-2 0,3-4-2 0,-1 3-2 15,0-2-1-15,3 1 0 0,0-1-1 0,0-1 1 0,0 1 0 0,3 1 2 16,-1 1 0-16,1-2 1 0,0 2 2 0,0-2 0 0,2 1 2 16,-2 2 2-16,2-1-1 0,1 0 2 0,2 2 1 0,-1-1-1 15,-1-2 1-15,3 4 0 0,-1-2 0 0,0 2 1 0,0-3-1 0,1 3 1 16,1-3-1-16,-2 3 1 0,3 0 1 0,-2-2 0 0,1 0 0 16,1 1 1-16,-2 1 1 0,1-2 2 0,1 2 0 0,-2-3 0 0,0 0-1 15,0 1-2-15,2-2-3 0,-3 2-8 0,0-3-11 0,1 2-15 16,-2-3-16-16,-1 2-27 0,0-1-30 0,-1-3-47 0,1 3-55 0,-3-3-98 15,2 0-121-15,-2 0-87 0,-1 0-69 0,1-3-34 0,-3 0-16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39:20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3150 14070 248 0,'-9'-4'474'0,"0"3"-8"0,1 0-87 0,0-1-128 16,1 2-78-16,-1-1-54 0,0-1-29 0,3 2-18 0,-3 0-8 0,4 0-3 15,-1 0-1-15,0 0-1 0,0 0 3 0,2 0 1 0,1 0-3 0,-1 0-5 16,0 0-8-16,3 0-9 0,0 0-8 0,0 0-10 16,0 0-6-16,0 0-5 0,0 0-3 0,0 0-1 0,0 0 0 0,0 0 1 15,0 0 2-15,0 0 2 0,0 0 3 0,0 0 4 0,0 0 5 16,0 0 2-16,0 0 4 0,0 0 4 0,0 0 3 0,0 0 2 0,0 0 2 0,0 0 3 15,0 0 2-15,0 0 1 0,0 0 1 0,0 0 1 0,0 0 0 0,0 0 0 0,0 0 0 16,3 2 2-16,-1-1 3 0,-1-1 1 0,3 2 1 16,0-1-1-16,3-1 0 0,-1 1-2 0,5-1 1 15,0 2-1-15,3 0-1 0,1-2 0 0,2 1-1 0,2 1 1 0,3-2-4 16,2 1-2-16,1-1-5 0,2 0-5 0,6 0-5 0,-3-1-3 16,5 1-1-16,3-3-1 0,0 1-1 0,4 0 1 0,1 0-1 0,4-1 0 15,1 0-2-15,4 0 0 0,0-2-2 0,2 2-2 0,3-1-2 0,0-1 0 16,1 2-2-16,4-2 1 0,-2 1-3 0,2 1-2 0,-2-2-5 0,2 1-7 15,-1 1-5-15,1-2-6 0,-2 3-6 0,2-1-5 0,-2 1-1 0,0 1 1 16,0-1 2-16,-2 1 0 0,4 1 1 0,-2 0-1 0,0 1 1 16,2 1-1-16,-1-2 2 0,3 3-1 0,0-2 3 0,1 1 3 15,3-1 3-15,0 0 2 0,0-1-3 0,-1 2-3 0,3-2-3 16,-2 0-4-16,-1-2 2 0,-1 2 2 0,1-1 2 0,0 0 2 0,-5-2 4 16,1 0 1-16,-1 0 5 0,-4-1 1 0,-1 3 2 0,-1-2 2 0,-2 0 3 15,-4 0 2-15,-2 0 3 0,-3 0 2 0,-2 3-1 0,-4-3-2 0,-2 1-2 16,-2 0-2-16,-5 1 0 0,-2 1-4 0,-4-2 1 0,-3 0-1 15,-3 2 0-15,1 0 0 0,-6 0-1 0,-2 0 1 0,2 0 1 16,-5 0 2-16,-2 0 1 0,2 0 3 0,-4 0 3 0,1 0 2 16,-3 0 3-16,1 0 4 0,0 0 2 0,-1 0 3 0,-2 0 1 0,0 0 2 15,0 0 1-15,0 0 0 0,0 0-1 0,0 0-1 0,0 0-1 16,0 0-3-16,0 0-2 0,0 0-3 0,0 0-4 0,0 0-3 16,0 0-5-16,0 2-2 0,0-2-3 0,3 2-1 0,-3-2-2 15,2 1 1-15,-1 1-1 0,1-2 0 0,1 1-1 0,-2 0 1 0,1-1 1 0,1 3-1 16,0-3 2-16,1 0 0 0,-1 2 0 0,-2-2 1 15,3 1 0-15,-3 1-1 0,2-2 0 0,-1 1 0 0,1-1 0 16,-2 2 0-16,1-1 1 0,-2-1-1 0,1 2-1 0,-1-2 1 0,0 0 0 16,0 0 0-16,2 1 1 0,-2-1 0 0,0 0 1 0,0 0 0 0,0 0 1 15,0 0 0-15,0 0-2 0,0 0 1 0,0 0 0 0,0 0 0 16,0 0 0-16,0 0 0 0,0 0 0 0,0 0 0 0,0 0-1 16,2 0 0-16,-2 0 0 0,0 0 0 0,0 0-1 0,1 2 1 0,-1-2 0 15,0 0 0-15,0 0-1 0,0 1 2 0,0-1 0 0,0 0-1 16,0 0 1-16,2 0 1 0,-2 0 0 0,0 0 1 0,0 1-1 15,0-1 0-15,0 0-1 0,0 0 0 0,2 0 1 0,-2 0-1 0,0 0-1 0,0 0 1 16,1 2-1-16,-1-2 0 0,0 2-2 0,0-2 0 0,2 0-1 16,-1 1 0-16,1-1-2 0,0 2 1 0,-1-2 0 0,1 0-1 0,1 1-1 15,1 1 0-15,-2-2-1 0,1 1-1 0,2-1 0 16,-2 2 1-16,2-2-1 0,0 0 0 0,1 1 1 0,0-1 0 0,-1 0-1 0,3 1 1 16,-1-1-2-16,3 0 0 0,-2 0 0 0,0 0-1 15,3 0-2-15,-1 0 1 0,1 0-2 0,1 0-2 0,-2 0 0 16,3 0 0-16,1 0-1 0,-1-1-1 0,1 0-2 0,0 1-2 0,3-2 0 0,-2 1-1 15,3 1-1-15,-1-2 2 0,3 1-2 0,-1 1 1 16,0-2 2-16,3 1-1 0,0 1 1 0,1-2-1 0,0 0 3 0,2 2 3 16,0 0 3-16,-1 0 1 0,3-1 3 0,-3 1 3 0,1 0 3 15,0 0 3-15,1 0 2 0,-1 0 2 0,-2 0 2 0,1 0 0 0,0 0 2 16,-2 0 1-16,0 0 0 0,-1 0-1 0,-1 0-1 0,-4 0 0 16,3 0 0-16,-3 0-2 0,-2 0-1 0,-3-1 1 0,2 1-2 0,-4 0 0 0,1 0 1 15,-1 0-1-15,-1 0 0 0,-1 0 0 0,-1 0 1 0,0-2-1 0,-1 2 0 16,0 0 0-16,-2 0 2 0,2 0 0 0,-2 0 1 15,0 0-1-15,0 0 2 0,-2 0-1 0,1 0 1 16,1-1 0-16,-3 1-1 0,0 0 1 0,0 0-2 0,2 0 2 0,-2 0-1 16,0 0-1-16,0 0-1 0,0 0 0 0,0 0-1 0,1 0-1 0,-1 0-2 15,2 0 0-15,-2 0 0 0,2-2 0 0,-1 2-1 0,-1 0 0 16,0 0 0-16,0 0-1 0,2 0 0 0,-2 0 1 0,0 0 0 16,0 0-2-16,0 0 2 0,0 0 0 0,0 0 0 0,3 0 1 15,-3 0-1-15,0 0 0 0,0 0 1 0,0 0 0 0,2 0 2 0,-2 0 0 16,0 0 0-16,0 0 0 0,0 0 1 0,0 0 0 0,1 0 0 15,-1 0 0-15,0 0 1 0,0 0-1 0,2 0 1 0,0 0-1 0,-1 0 2 16,2 0-2-16,-2 0 0 0,1 0 1 0,0 2-1 0,-1-2-1 0,1 0 0 16,-1 0 0-16,1 0 1 0,0 1 0 0,-1-1 0 15,1 0-1-15,-2 0 0 0,2 0-1 0,-1 0 0 0,-1 0 0 0,2 0 1 16,-2 0-1-16,1 0 1 0,-1 2-1 0,0-2 0 0,0 0 0 16,0 0 0-16,0 0 1 0,0 0-1 0,0 0 2 0,0 0-1 0,0 0 0 15,0 0 0-15,0 0 0 0,0 0-1 0,0 0 0 0,0 0 1 0,0 0-1 16,0 0 1-16,0 0-1 0,0 0 0 0,0 0 0 0,0 0 0 0,0 0 0 15,0 0-1-15,0 0 1 0,0 0 0 0,0 0 0 0,2 1 0 16,-2-1 0-16,0 0-1 0,0 0 0 0,0 0 1 0,0 0-1 16,0 0 0-16,0 0 1 0,0 0-1 0,0 0-1 0,0 0 2 0,0 0-1 0,0 0 0 15,0 0 0-15,0 0 0 0,0 0 1 16,0 0 0-16,0 0 0 0,0 0 0 0,0 0 1 0,0 0-1 16,0 0 1-16,0 0-1 0,0 0 0 0,0 0 1 0,0 0-1 0,0 0 0 15,0 0 1-15,0 0-1 0,0 0 0 0,0 0 0 0,0 0-1 0,0 0 0 16,0 0 0-16,0 0 0 0,0 0 0 0,0 0-1 15,0 0-1-15,0 0 0 0,0 0 0 0,0 0-2 0,0 0 1 0,0 0 0 0,0 0 0 16,0 0 0-16,0 0 1 0,0 0 0 0,2 0-1 0,-2 0 1 0,1 0-1 16,-1 0 2-16,0 1 0 0,0-1 0 0,0 0 1 0,0 0-1 15,0 0 1-15,0 0 0 0,0 0-1 0,0 0 0 16,0 0 1-16,0 0-2 0,3 0 1 0,-3 0 0 0,0 0 0 0,0 0-1 16,0 0 1-16,0 0-1 0,0 0-2 0,0 2 1 0,0-2-2 0,0 0 0 15,0 0 2-15,0 0-2 0,0 0 0 0,0 0-1 0,0 0 0 16,0 0 0-16,0 0 1 0,0 0-1 0,0 0-1 0,0 0 1 0,0 0 0 15,0 0 0-15,0 0-2 0,0 0 0 0,0 0-2 0,0 0 1 0,0 0 0 16,0 0-1-16,0 0-1 0,0 0-1 0,0 0 1 0,0 0-2 16,0 0 1-16,0 0-1 0,0 0 1 0,0 0 0 0,0 0 1 0,0 0-1 15,0 0 0-15,0 0 1 0,1 0-1 0,-1 0 2 16,0 0 1-16,0 0 0 0,2 0 1 0,-2 0 1 0,0 0 1 16,0 0 1-16,0 0 0 0,0 0 1 0,0 0 1 0,0 0 1 15,0 0 1-15,0 0 1 0,2 2 1 0,-2-2 1 0,0 0-1 0,0 0 2 16,0 0-1-16,0 0 0 0,0 0 0 0,0 0-1 0,0 0 1 0,0 0-1 15,0 0 0-15,0 0 1 0,0 0 0 0,0 0 2 0,0 0-1 16,0 0 0-16,0 0 0 0,0 0 1 0,0 0 0 0,0 0 0 16,0 0 2-16,0 0-1 0,0 0 1 0,0 0 0 0,0 0 1 0,0 0-1 15,0 0-1-15,0 0 1 0,0 0-1 0,0 0 1 0,0 0-3 0,0 0 0 16,0 0-1-16,0 0 0 0,0 0 0 0,0 0-1 0,0 0 0 16,0 0 0-16,0 0 0 0,0 0-1 0,0 0 0 0,0 0 0 15,0 0 0-15,0 0 0 0,0 0 2 0,0 0 1 0,0 0 0 16,0 0 2-16,0 0-1 0,0 0 2 0,0 0 0 0,0 0 1 0,0 0 2 15,0 0 0-15,0 0 1 0,0 0 1 0,0 0 0 0,0 0 0 0,0 0 0 16,0 0-1-16,0 0 0 0,0 0-1 0,0 0-1 0,0 0 0 16,0 0-2-16,0 0 1 0,0 0-3 0,0 0 1 0,0 0-2 0,0 0-1 15,0 0 0-15,0 0-1 0,0 0-1 0,0 0 0 16,0 0 0-16,0 0 0 0,0 0-1 0,0 0 1 0,0 0 0 0,0 0 0 16,0 0-1-16,0 0 1 0,0 0-2 0,1 0 2 0,-1 0 0 15,0 0 0-15,0 0 0 0,0 0 1 0,0 0 0 0,2 1-1 0,-2-1 1 0,0 0 0 16,0 2 0-16,0-2 0 0,0 0 1 0,0 0-1 15,0 0 1-15,0 0 0 0,0 0-1 0,0 0 1 0,0 0-1 0,0 0 1 16,0 0-1-16,0 0 2 0,0 0-1 0,0 0 0 0,0 0 0 16,0 0 0-16,0 0 0 0,0 0 0 0,0 0 0 0,0 0 1 0,0 0-2 15,0 0 1-15,0 0 0 0,0 0 0 0,0 0 0 0,0 0-1 16,0 0 1-16,0 0 0 0,0 0-1 0,0 0 0 0,0 0 0 16,0 0 0-16,0 0 1 0,0 0-1 0,0 0 2 0,0 0-2 15,0 0-2-15,0 0 2 0,0 0-1 0,0 0 1 0,0 0 0 0,0 0 0 16,0 0 1-16,0 0 1 0,3 0 0 0,-3 0 0 0,0 0 1 0,0 0 2 0,2 0 1 15,-1 0 0-15,-1 0 2 0,0 0 1 16,0 0 0-16,2 0 1 0,-2 0 2 0,0 0-2 0,0 0 1 0,0 0 0 16,0 0 0-16,0 0 2 0,0 0-2 0,0 0 0 0,0 0 1 0,0 0-2 15,0 0 0-15,0 0-1 0,0 0 0 0,0 0 0 0,0 0-1 16,0 0 0-16,0 0-1 0,0 0 0 0,0 0-1 0,0 0-1 0,0 0 0 16,0 0-2-16,0 0 1 0,0 0 0 0,0 0 0 15,0 0-1-15,0 0 0 0,0 0 0 0,0 0-1 0,0 0-1 0,0 0 1 0,0 0 0 0,0 0 0 16,0 0-1-16,0 0 0 0,0 0 0 15,0 0 0-15,0 0 0 0,0 0-1 0,0 0-1 0,2 0 1 0,-2 0 0 16,0 0 0-16,0 0 0 0,0 0-1 0,0 0 0 0,0 0 1 16,0 0 0-16,0 0-1 0,0 0 1 0,0 0 0 0,0 0 0 0,0 0 0 15,0 0 0-15,0 0 1 0,0 0 0 0,0 0-1 0,0 0 1 0,0 0-1 16,0 0 1-16,0 0-1 0,0 0 0 0,0 0 0 0,0 0 0 16,0 0-1-16,0 0 1 0,0 0-1 0,0 0 0 0,0 0 0 15,0 0 0-15,0 0-1 0,0 0 1 0,0 0 0 0,0 0-1 0,0 0 1 0,0 0 0 16,0 0 0-16,0 0-2 0,0 0 1 0,0 0 0 0,0 0-2 15,0 0 1-15,0 0 0 0,0 0-2 0,0 0 1 0,0 0-2 0,0 0 0 16,0 0 1-16,0 0-2 0,0 0 0 16,0 0-1-16,0 0 1 0,0 0-1 0,0 0 0 0,0 0 1 0,0 0 0 15,0 0 2-15,0 0-1 0,0 0 0 0,0 0 2 0,0 0-1 0,1 0 1 16,-1 0-1-16,0 0 2 0,0 0 0 0,0 0 0 0,0 0 2 0,0 0 0 16,0 0 1-16,0 0 0 0,0 0 0 0,0 0 0 15,0 0 0-15,0 0 1 0,0 0 0 0,0 0 1 0,0 0-2 0,0 0 1 0,0 0 0 16,0 0 1-16,0 0-1 0,0 0 0 0,0 0 0 15,0 0 1-15,0 0-1 0,0 0 0 0,0 0 0 0,0 0 0 0,0 0 0 16,0 0 0-16,0 0 2 0,0 0-2 0,0 0 0 0,0 0 0 16,0 0 0-16,0 0 0 0,0 0 0 0,0 0 0 0,0 0 1 0,0 0-1 15,0 0 1-15,0 0-1 0,0 0 0 0,0 0-1 16,0 0-1-16,0 0 1 0,0 0-1 0,0 0 1 0,0 0 0 0,0 0-1 16,0 0 0-16,0 0 0 0,0 0 1 0,0 0-2 0,0 0 1 0,0 0 0 15,0 0 1-15,0 0 0 0,0 0-1 0,0 0 1 0,0 0 0 16,0 0-1-16,0 0 1 0,0 0-1 0,0 0 0 0,0 0-2 0,0 0-1 15,0 0-5-15,0 0-3 0,0 0-6 0,0 0-5 0,0 0-8 0,0 0-12 16,0 0-13-16,0 0-16 0,0 0-21 0,0 0-20 0,0 0-26 16,0 0-27-16,0 0-45 0,0 0-54 0,0 0-69 0,3 0-76 0,-3 0-62 15,4 0-57-15,-4 0-23 0</inkml:trace>
  <inkml:trace contextRef="#ctx0" brushRef="#br0" timeOffset="4163.3376">8121 15248 42 0,'-3'-7'566'0,"1"2"3"0,1-2-13 16,-1 3-20-16,-1-1-114 0,3 1-158 0,-2 1-93 0,2-1-61 15,-1 2-33-15,-1-1-21 0,2 0-11 0,0 1-6 0,0 1-3 0,0-2-2 16,0 3-4-16,0 0-5 0,0 0-7 0,0 0-8 0,0 0-5 15,0 0-6-15,0 0-3 0,0 0-1 0,0 0 0 0,0 0 2 0,0 0 2 16,0 0 3-16,0 0 2 0,0 0 5 0,0 0 3 0,0 0 0 0,0 0 3 16,0 0 2-16,0 0-1 0,0 0 2 0,0 0 2 0,0 0-1 0,0 0 0 15,0 0 0-15,0 0-1 0,0 0-2 0,0 0-3 0,0 0-3 16,0 0-2-16,0 0-1 0,0 0-1 0,0 0-2 0,0 0-2 16,0 0 1-16,0 0-2 0,0 0 0 0,0 0-1 0,0 0 0 0,0 0 0 15,0 0 1-15,0 0 0 0,0 0 0 0,0 0 0 0,0 0 2 16,0 0-1-16,0 0 1 0,0 0 2 0,0 0-1 0,0 0 1 0,0 0-1 0,0 0 2 15,0 0-1-15,0 0 1 0,0 0 0 0,0 0-2 0,0 0 1 16,0 0-2-16,0 0-1 0,0 0 1 0,0 0-2 0,0 0-1 0,0 0 0 16,0 0-1-16,0 0-1 0,0 0 0 0,0 0-1 0,0 0-2 15,0 0 1-15,0 0-3 0,0 0-1 0,0 0 0 0,0 0 0 0,2 1 2 16,-1 1 0-16,-1-1 0 0,2 1 3 0,-2 1 0 0,2 0 2 0,-1-1 1 0,-1 2 2 16,2 2 1-16,-1 0 4 0,-1-1 2 15,2 2 4-15,-2 1 4 0,3 0 2 0,-2 1 3 0,-1 2 1 0,2 1 2 16,-1-1 0-16,1 4 0 0,-2-1-1 0,2-2 0 0,-1 5 0 0,-1-1-2 15,2 1-2-15,0 1 0 0,-1-2-4 0,1 4-2 0,-1-3-3 16,1 2-2-16,1-3-2 0,0 2-3 0,-1 0 1 0,2-2-2 0,1 0 0 16,-2-1-5-16,2 0-2 0,0-1-7 0,1 1-8 0,0-3-13 0,1-1-13 15,-1 0-18-15,2-2-18 0,-1-1-25 0,3 0-26 0,-2-1-33 16,0-3-33-16,3 1-47 0,2-5-54 0,-2 3-65 0,0-6-68 0,0 3-59 16,3-5-57-16,-4 1-22 0</inkml:trace>
  <inkml:trace contextRef="#ctx0" brushRef="#br0" timeOffset="4563.8137">8108 14793 210 0,'-11'-13'552'0,"-1"1"1"0,-1 1-2 0,3 0-109 0,0 2-162 0,1 0-92 16,0 1-55-16,0 1-35 0,2 2-24 0,1-2-13 0,-1 2-7 0,3 0-8 15,-1 3-5-15,0 1-8 0,2-3-10 0,2 4-12 0,-1 0-9 16,0 0-9-16,1 4-6 0,-1-1-3 0,2 2-1 0,-1 2 1 0,-1 2 3 16,2 1 3-16,-2 1 2 0,2 1 5 0,-1 2 4 0,1 2 4 0,0-1 4 15,0 1 4-15,0 1 0 0,1-1 3 0,-1 0 1 0,2 1-1 0,1-1-2 0,-1 1 0 16,1-2-3-16,0 1-1 0,0-2-1 0,1-3-1 16,-1-1 1-16,1 1 0 0,-1-5-1 0,-1 2-3 0,3-1-1 0,-2-5-6 0,2 1-5 15,-2-3-6-15,2-3-3 0,-1 1-4 0,3-5-2 0,-3-1-3 0,1-1-2 16,0-5-2-16,0 1-1 0,1-3-4 15,-3-4-1-15,0 3 1 0,-1-2 4 0,-1-3 5 0,-1 3 8 0,0-2 7 16,-1 3 9-16,-1-3 9 0,-1 3 6 0,1 0 8 0,-2 2 5 16,-1 2 5-16,-1 1 6 0,1 1 2 0,0 1 2 0,0 2-2 15,-2 2-2-15,2 1-3 0,0 1-4 0,0 0-8 0,1 5-6 0,-1 0-6 16,-1 0-7-16,-1 5-8 0,4 0-6 0,-2 4-8 0,2 1-9 16,0 4-10-16,1 1-13 0,1 4-18 0,1 1-17 0,1 4-22 0,1 2-24 15,3 0-30-15,0 4-32 0,1 0-47 0,3 1-52 0,-1 1-69 16,0 1-77-16,2 1-47 0,4-2-32 0</inkml:trace>
  <inkml:trace contextRef="#ctx0" brushRef="#br0" timeOffset="5227.3066">8319 15268 29 0,'1'-6'563'0,"-1"0"16"0,0 2-45 0,0 2-75 0,0-3-83 0,0 1-89 0,0 3-62 15,0-1-46-15,0 1-31 0,0 1-24 0,0 0-18 16,0 0-16-16,0 0-14 0,2 1-12 0,-1 1-13 0,1-1-14 0,0 3-10 0,-1 1-10 15,2 1-5-15,0 0-2 0,-1 2 0 0,-1 1 2 0,1 0 1 0,1 3 4 16,-1 0 1-16,-1 1 2 0,3-2-1 0,-3 1-2 16,2 3-1-16,-1-2-2 0,1-1-2 0,-1 2 0 0,-1-1 0 0,2 1-2 0,0-2 0 0,-1 1-2 15,1-1-2-15,0 0 1 0,-1-2-1 16,1 1-1-16,0 0 2 0,-1-5 0 0,1 4 1 0,3-3 0 16,-3-2 1-16,-1 0 2 0,1 0 1 0,0-3 1 0,1 0-1 0,0-2 0 15,0-2-1-15,0 2-2 0,2-5-3 0,-1 0 0 0,3-2-3 0,-3 0 1 16,2-3-2-16,0-1-1 0,-1-1-3 0,-1 0-2 0,2-1-1 15,-1-1-1-15,2 1 2 0,-4-2 1 0,1 1 8 0,0 2 6 0,0-1 8 16,-2 1 8-16,3 0 6 0,-3 4 4 0,-1 1 4 0,1-1 1 0,0 2 2 0,-1 2-1 16,-2 1-1-16,2 1-4 0,-1 0-3 0,-1-1-5 15,2 3-5-15,-2 0-6 0,1 0-4 0,-1 3-6 0,2-1-5 16,1 3-3-16,0-1-3 0,-2 4-1 0,1-1-1 0,1 4 2 0,0-1 3 16,1 0 1-16,-1 5 3 0,0-4 3 0,0 3 0 0,2-1-1 0,1 0-1 0,-3 2-1 15,2-1-3-15,-2-3-1 0,2 1-2 0,0 0-1 16,0-2-2-16,2 0-1 0,-2 1-3 0,0-2-5 0,1-1-4 0,1-3-4 15,0 2-6-15,-2-4-6 0,3 0-5 0,0 0-6 0,0-3-6 0,0 0-8 16,0-2-5-16,0-2-5 0,4-1-5 0,-4-1-5 0,2-1-4 16,-1-3-4-16,1-2-4 0,-1 0-5 0,0-2-7 0,0-1-6 0,-3-2 2 15,2-3 4-15,-2 1 7 0,0-2 4 0,-1-3 5 0,-2-1 6 16,1 1 7-16,-3 0 8 0,2-3 11 0,-3 1 13 0,2 1 18 0,-2-2 19 16,0 2 23-16,-2 2 22 0,2-1 14 0,-3 3 10 0,2 1 12 15,-3-1 9-15,1 1 10 0,0 3 8 0,1 2 5 0,-4 1 5 0,2 1 5 0,0 1 0 0,1 1-1 16,0 1-3-16,0 2-5 0,0 1-4 0,-1 0-6 15,1 0-8-15,1 2-9 0,1 2-8 0,-1 1-11 0,0 0-11 0,0-1-11 16,2 3-7-16,0 0-7 0,-2 2-4 0,2 1-5 0,0 2-3 16,0 0-4-16,0 4-3 0,0 3-1 0,0 2-1 0,2 1 2 0,-2 2 1 15,2 5 5-15,0-1 4 0,0 2 3 0,-1 3 4 0,1 0 0 0,1 1-1 16,1 0-3-16,-1 1-3 0,0 0-2 0,2 1-3 0,-2 0-4 16,3-2-5-16,-1 0-3 0,0-1-8 0,-1 1-5 0,1-2-10 0,0-3-10 0,1 1-12 15,0-3-14-15,-1 2-14 0,0-4-16 0,1-1-15 0,-1-3-18 16,1 1-20-16,-3-1-17 0,2-4-21 0,-2 0-18 0,2-2-19 0,-2 1-23 15,2-4-26-15,1-2-35 0,-3 0-42 0,2-2-41 0,-2-2-42 0,2-2-45 16,-1-2-50-16,0 0-22 0</inkml:trace>
  <inkml:trace contextRef="#ctx0" brushRef="#br0" timeOffset="5381.4816">8762 15216 5 0,'-17'-7'587'16,"4"2"14"-16,-2-1-24 0,2 1-42 0,-1 2-98 0,4-1-122 0,-1-1-75 15,2 4-53-15,1-2-35 0,2 1-28 0,1-1-21 0,-1 1-19 0,4 2-19 16,2-2-20-16,0 2-23 0,2-2-28 0,2 2-29 0,1-3-31 16,3 2-32-16,2 0-32 0,2-2-37 0,1-1-37 0,4 1-58 0,2-2-67 15,2 0-82-15,2 0-86 0,1-2-53 0,0-1-33 0,4 0-11 16</inkml:trace>
  <inkml:trace contextRef="#ctx0" brushRef="#br0" timeOffset="5693.2889">9314 14940 130 0,'-6'-7'558'0,"-2"2"14"16,2-2-52-16,1 2-82 0,0 0-96 0,0 1-100 0,-1-1-63 15,3 1-43-15,2 1-25 0,-1 0-16 0,0 1-11 0,1 0-8 0,-1 1-8 16,2 1-5-16,0 1-9 0,-1 1-9 0,-1 1-1 0,2 2 3 0,-2 1 8 15,-1-1 10-15,2 4 10 0,-3 3 13 0,1 3 13 0,-1-1 14 0,-1 3 13 16,0 3 13-16,0 4 5 0,-1-2 3 0,1 5 0 0,-1 1-3 16,1 1-9-16,1 3-12 0,0 0-11 0,-1 3-14 0,2-1-13 0,0 2-14 15,3-1-16-15,2 1-16 0,-1 0-20 0,4 0-20 0,0-1-22 16,1-3-21-16,3 1-16 0,1-3-18 0,3 0-13 0,1-1-12 0,2-4-17 16,3-1-17-16,1-2-24 0,1-3-25 0,4-1-31 0,0-5-34 0,2 1-34 15,3-3-35-15,2-4-56 0,-2-3-64 0,3 0-73 0,2-2-80 16,-2-2-38-16,-1-2-19 0,1-2-1 0</inkml:trace>
  <inkml:trace contextRef="#ctx0" brushRef="#br0" timeOffset="5963.1747">9864 14938 238 0,'0'-8'559'16,"2"1"-37"-16,-2 0-64 0,0 4-88 0,2-2-100 0,-1 1-57 0,-1 1-40 15,2 1-20-15,-1 1-12 0,3 1-5 0,0 1 0 0,2 1-3 0,-1 2-4 0,3 0-6 16,0 3-10-16,3 3-7 0,-1 1-7 0,1 2-2 16,1-1-3-16,-1 5-1 0,2-1-2 0,-2 5-4 0,0 0-3 0,-2 5-9 15,-1-1-7-15,-1 2-14 0,-1 4-17 0,-2 3-23 0,-3-1-24 0,-2 4-31 16,-3 4-35-16,-2-1-39 0,-1 4-43 0,-4-1-67 0,-3 4-77 0,1 1-105 15,-5-2-122-15,-3 3-75 0,0-1-53 0,-4 1-20 0,0 0-6 0</inkml:trace>
  <inkml:trace contextRef="#ctx0" brushRef="#br0" timeOffset="7813.2839">12629 14967 252 0,'-5'-4'283'0,"0"2"-42"0,0-1-31 0,0 1-23 16,1 1-21-16,0 1-10 0,0 0-10 0,-1 0-5 0,2 0-4 0,-2 3-3 15,0 1-3-15,0 1-1 0,0 1-4 0,-2 3-3 0,1 0 0 0,-1 5-3 16,0 3 1-16,2-1 3 0,-1 5 3 0,1 0 2 0,-2 5 4 0,3 1-2 15,-1 2-1-15,2 1-6 0,2 1-9 0,-1 2-8 0,0 2-8 0,2 1-8 16,0 0-7-16,2 3-11 0,-2 0-10 0,3-2-11 16,-1 1-12-16,-1 4-8 0,3-2-8 0,-1-1-5 0,0 3-5 0,1-3-5 15,0 1-3-15,-1 1-8 0,-2-2-5 0,1 2-10 0,1-2-10 0,-1-1-10 16,-1 1-11-16,1-5-10 0,-2 0-11 0,2-1-15 0,-1-1-16 16,-1-3-20-16,0-3-17 0,0-1-21 0,0-1-24 0,0-5-17 15,0 0-16-15,0-3-30 0,-1-4-35 0,-1-2-57 0,2-3-67 0,-2-1-49 16,-1-4-37-16,0-4-24 0</inkml:trace>
  <inkml:trace contextRef="#ctx0" brushRef="#br0" timeOffset="7993.0809">12248 15670 472 0,'-5'-10'587'16,"-1"-1"13"-16,1 2-76 0,0 2-121 0,2-1-88 0,1 3-72 0,2-2-51 0,0 2-39 0,0 0-26 15,2 0-19-15,3-2-16 0,1 4-15 0,2 0-15 0,3-3-17 0,2 1-16 16,1 1-15-16,2-1-15 0,4-1-14 15,1 2-12-15,3-1-11 0,0 0-11 0,2 1-9 0,1 0-13 0,0-3-14 16,1 3-20-16,2-2-20 0,0-1-26 0,0 2-26 0,0-1-33 0,-2 0-32 16,0 0-40-16,1 0-42 0,-1-1-60 0,-1 0-66 0,-4 0-39 0,1-1-25 15</inkml:trace>
  <inkml:trace contextRef="#ctx0" brushRef="#br0" timeOffset="8280.1326">12826 15134 10 0,'-4'-5'310'0,"2"-3"-59"0,-1 2-61 0,3 0-35 0,-1 2-23 0,-1-1-12 16,2 0-4-16,-2 1 1 0,2 1 1 0,0-2-1 0,0 2-3 0,0 2-6 15,-1-2-6-15,1 2-5 0,-2-1-5 0,2 0 0 0,0 2 0 16,0 0 1-16,0 0 1 0,0 0-2 0,0 0-3 0,0 0-7 0,0 0-7 16,0 0-5-16,0 0-6 0,-2 2-2 0,2-2 0 0,-1 3 2 0,-1 0 6 0,1 1 2 15,-1 0 2-15,0 2 2 0,-1 1 5 0,1 2 5 0,0 2 3 0,0 1 4 16,-1 1 5-16,2 3 2 0,-3 0 4 15,3 2-3-15,-1 3-5 0,0 0-10 0,1 1-9 0,-1 1-11 0,2 0-10 16,0 3-7-16,0 0-10 0,0-3-9 0,0 3-7 0,3 0-14 0,-1-3-16 16,1 3-18-16,2 0-18 0,0-3-24 0,2 2-22 0,1-3-27 15,-1 0-29-15,3 2-35 0,2-5-38 0,-2 0-40 0,3-1-41 0,-1 1-59 16,2-5-67-16,0 0-70 0,-1-2-68 0,4-2-31 0,-4 0-13 16</inkml:trace>
  <inkml:trace contextRef="#ctx0" brushRef="#br0" timeOffset="8613.3516">13141 15545 361 0,'-3'-8'627'16,"-2"-1"12"-16,-1 1 11 0,3 1-88 0,-2-1-136 0,2 2-94 0,-2 2-74 15,2-1-54-15,0 2-45 0,-5 0-29 0,6 2-21 0,-1-1-18 0,0 2-15 16,-2 2-14-16,2-1-13 0,-2 3-16 0,2 1-11 0,-3 3-12 0,3-1-9 16,-2 1-5-16,2 5-5 0,-2-2-3 0,0 1-1 0,3 1-3 15,-1 1-2-15,-1-2-3 0,2 2-3 0,2 1-5 0,0-1-6 16,0 0-6-16,0-1-5 0,2 0-5 0,2 0-8 0,-1 0-5 0,2-4-6 0,-1 2-5 15,2-1-5-15,0-2-3 0,0 0-5 0,2 0-3 0,0-4-3 0,0 0 0 16,3-1-2-16,-1-2 2 0,-1-1 3 0,4-1 4 0,-2-2 6 16,1-1 7-16,0-1 6 0,-1-3 9 0,1 1 7 0,0-2 10 0,-4 0 13 0,1-2 13 15,-3 2 17-15,2-3 16 0,-3 0 17 0,-2-1 14 16,-1 1 14-16,-2-1 11 0,-2 2 10 0,-1-3 5 0,0 2 9 16,-4-1 4-16,-1 1 5 0,-1-1 0 0,0 2-3 0,-3 0-5 15,-2 0-8-15,1 2-9 0,-2 1-10 0,0 0-10 0,0 1-12 0,0 1-9 16,0 1-11-16,2 2-11 0,-1 0-12 0,1 2-16 0,2-1-17 0,0 2-21 15,2 2-19-15,2-1-27 0,-1 2-27 0,2 0-32 0,3 2-34 16,1 1-36-16,1 0-36 0,2 1-51 0,1-2-57 0,3 5-68 0,2-3-76 16,1 0-38-16,0 1-21 0</inkml:trace>
  <inkml:trace contextRef="#ctx0" brushRef="#br0" timeOffset="9012.9643">13582 15458 297 0,'0'-7'607'0,"-3"1"10"0,1 2 7 16,-1-2-91-16,0 1-140 0,-2 1-92 0,0-2-69 0,1 3-45 16,-2-2-34-16,-1 2-24 0,1 0-19 0,-1 2-15 0,1-1-15 0,-2 2-15 15,0 0-15-15,0 2-14 0,-1-1-14 0,1 2-8 0,0 1-9 0,0 3-4 16,1-1-5-16,-1 1-2 0,1 1-1 0,2 0 0 0,0 1 0 0,-2 3-1 16,4-2 1-16,0 0-1 0,-1 1-1 0,1 1-1 15,3-1-1-15,-2 2-3 0,2-2-2 0,0 0-2 0,2 0-2 0,0-1-1 0,1 1-1 0,0-3-2 16,0 1-1-16,3-1-1 0,-3 1 0 15,2-4 2-15,2 1 0 0,-1-2 3 0,1 1 0 0,0-2 5 0,0-2 2 0,-1 1 3 16,2-2 2-16,-1 0 3 0,2-2 2 0,-3 1 3 0,0-2 2 0,2-2 3 0,-2 2 4 16,-1-1 4-16,0-2 8 0,0 2 4 0,-2-1 8 15,0 0 7-15,2 0 7 0,-4 1 7 0,2-2 8 0,-3 2 5 16,2 1 6-16,-2-2 3 0,0 2 0 0,0 0-2 0,0 2-4 0,0-2-9 16,0 1-7-16,0 2-10 0,0 0-11 0,0 0-11 0,0 0-9 0,0 0-7 15,2 2-10-15,-1-1-6 0,-1 1-5 0,2 1-2 0,-1 0-2 16,1 0-1-16,1 3-2 0,-1-2 0 0,-1 2-4 0,1 1-4 0,1-2-3 0,2 2-7 15,-1-2-11-15,1 1-11 0,-2 0-11 0,2-1-15 0,0 1-15 16,0-1-18-16,2 0-21 0,-2 0-20 0,3-2-22 0,0-2-18 16,1 0-21-16,1-1-23 0,0-1-23 0,2 0-29 0,-1-2-30 0,-1 0-21 0,2-4-15 0,1 0-14 15,1-2-14-15,-3 1-10 16</inkml:trace>
  <inkml:trace contextRef="#ctx0" brushRef="#br0" timeOffset="9242.9833">13901 15223 290 0,'0'-19'450'0,"0"-1"-25"0,-3 4-38 15,1-1-36-15,-1 2-37 0,2 0-27 0,-1 3-24 0,-1 0-17 0,0 2-15 16,2 1-14-16,-1 1-12 0,0 1-14 0,-1 1-16 0,3 1-18 0,-1 1-19 16,1 1-21-16,-2 0-21 0,0 3-16 0,2 0-13 0,0 0-7 0,-1 3-7 15,-1 3-7-15,2 0-4 0,-2 3-5 0,2 1-3 0,-3 4-1 16,2 2 2-16,-1 2 3 0,0 3 5 0,-2 4 7 0,1-2 7 0,1 4 2 16,-1 3 0-16,1-1-3 0,1 0-5 0,-1 3-6 0,-1-1-4 15,1 0-5-15,1 0-4 0,-1-1-6 0,-1 0-8 0,3 0-10 0,-2-1-10 16,2-1-16-16,0 0-16 0,0-3-19 0,0-2-20 0,2 0-18 0,0-2-19 15,1-1-21-15,0-2-21 0,3 0-26 0,-1-4-29 0,4-1-32 0,-1-3-36 16,2-2-51-16,1-3-60 0,3 0-77 0,-1-3-87 16,1-4-47-16,-1-1-27 0,4-3-7 0</inkml:trace>
  <inkml:trace contextRef="#ctx0" brushRef="#br0" timeOffset="9403.3334">13844 15379 101 0,'-11'-4'626'0,"-1"-1"13"16,2 1-20-16,1 4-36 0,1-3-104 0,2 0-138 0,2 1-96 0,0 1-73 16,2-1-43-16,0 1-30 0,2 1-22 0,2 0-17 0,1-2-22 0,2 1-23 15,3 1-29-15,1-3-27 0,4 1-35 0,1 1-35 0,2-2-41 0,4-1-41 0,0 0-68 16,3 1-79-16,1-1-91 0,1-3-97 0,0 2-52 16,2-2-29-16,-1 0-10 0</inkml:trace>
  <inkml:trace contextRef="#ctx0" brushRef="#br0" timeOffset="9697.3055">14603 15086 138 0,'-5'-7'582'0,"-1"-1"10"16,1 3 11-16,-1 0-92 0,1 1-142 0,2-1-93 15,0 2-69-15,0 0-47 0,0 2-37 0,1-1-19 0,0 2-15 0,-1 2-6 16,0-1-1-16,2 4-5 0,-1 1-8 0,-1 0-3 0,0 6-6 16,0 0-1-16,-2 3-2 0,0 3 2 0,-3 3 3 0,2 3 4 15,0 1 5-15,-3 4 2 0,3 2 3 0,-1-1-4 0,-2 3-6 0,3 2-9 16,0 0-9-16,0 2-9 0,3 1-13 0,-1-1-16 0,1 1-17 0,3-1-14 16,0 1-14-16,3-3-11 0,1 1-8 0,3-2-11 0,1 1-11 0,3-3-16 15,3-2-19-15,1-2-24 0,3 1-28 0,2-5-37 0,3 0-43 16,3-3-69-16,0-2-80 0,4-3-90 0,0 0-90 0,2-5-46 0,1-2-21 0,-1-4-7 15</inkml:trace>
  <inkml:trace contextRef="#ctx0" brushRef="#br0" timeOffset="9945.9896">15251 15204 487 0,'0'-12'568'0,"0"1"-3"16,5 2-7-16,0 0-123 0,-1 1-179 0,3 3-97 0,3 0-60 0,2 1-27 15,-1 1-13-15,6 3-7 0,-1 3 0 0,1 1 1 0,4 2 3 0,-2 5-2 16,3-1-3-16,-2 5-6 0,1 2-7 0,0 4-5 0,-1 2-5 16,-4 2-4-16,-2 3-3 0,-3 2-6 0,-2 5-8 0,-5-1-13 0,-4 4-17 15,-4 2-27-15,-6 3-34 0,-4 3-33 0,-4 2-35 0,-7 3-61 16,-7 3-78-16,-2 6-93 0,-9 1-105 0,-3 4-57 0,-8 2-37 15,-4 1-16-15</inkml:trace>
  <inkml:trace contextRef="#ctx0" brushRef="#br0" timeOffset="12113.16">5899 14192 29 0,'-2'0'88'0,"2"0"-9"0,0 1-5 0,0-1-8 16,0 0-9-16,-2 2-8 0,1-2-10 0,1 2-7 0,-2 1-5 0,2-1-5 0,0 1 3 15,-1 1 4-15,-1 1 4 0,2 1 3 0,-2 3 2 16,2-2 1-16,-1 5 3 0,1-2 1 0,0 4 2 0,0 1 2 0,0 0 1 0,0 1 2 15,0 3-4-15,1-1-4 0,1 1-8 0,0 2-8 0,1 1-5 0,0-2-7 16,0 4-3-16,5 0 0 0,-2 0-1 0,1 3 1 0,1 0-1 16,2 0 0-16,0 3-1 0,1 0 1 0,3-1 0 0,-1 3 2 0,3-3-1 15,-2 2 2-15,5 0 3 0,0-1 2 0,2 0 6 16,2-2 4-16,1 2 3 0,3-3 5 0,1 0 3 0,-1 0-1 0,5-1 1 16,2-1 2-16,-2-1-1 0,4 0 1 0,1-4-1 0,3 1-1 15,0 0-1-15,2-3-2 0,-1-2-6 0,3 1-6 0,-1-1-11 0,-1 0-10 16,1-2-14-16,-2 0-11 0,-2-1-15 0,1-1-16 0,-3 2-15 0,-3-3-13 15,2 0-18-15,-6 0-18 0,-2 1-14 0,-1-3-14 0,-4 1-5 16,-1 1-1-16,-4-3 3 0,-3 0 3 0,0 0 9 0,-3-1 11 0,-2 1 16 16,-2-2 17-16,1-2 17 0,-3 1 12 0</inkml:trace>
  <inkml:trace contextRef="#ctx0" brushRef="#br0" timeOffset="12413.3292">6841 15213 13 0,'-16'-9'126'0,"0"1"9"16,2 2 8-16,-2-1 7 0,3 1 4 0,2 1 2 0,-3-1 4 0,4 2-3 16,1 0-3-16,1 0-6 0,0 1-10 0,2 0-11 15,1 1-12-15,-1 1-14 0,3-3-15 0,1 4-16 0,-1 0-18 0,3 0-16 16,0 0-14-16,0 0-12 0,0 0-11 0,3 0-8 0,-1 0-8 0,3 3-4 16,0-2-4-16,2 2-1 0,1 2 1 0,0 0 2 0,3 0 1 15,0 2 5-15,3 0 6 0,0 2 5 0,4 0 6 0,-1 3 5 0,2-3 3 16,2 5 1-16,-1 1 0 0,2-2 0 0,0 2 1 0,1 0 0 15,-1 2-1-15,3 1 0 0,-3-1-1 0,1 3-1 0,-1 0-1 0,1 0-1 16,-4 1-2-16,3 2 0 0,-3-1-5 0,-3 2 0 0,3-1 0 0,-6 2-3 16,2 0-1-16,-3 3-3 0,-2-3-3 0,-3 2-2 0,-2 0-4 15,-2 3-4-15,-1-3-2 0,-4 2-12 0,0 1-14 0,-4 0-21 0,-2 4-24 16,-5-3-34-16,-3 4-34 0,-1 0-76 0,-5 2-98 0,-2 1-56 0,-3 1-38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39:52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11892 3771 7 0,'0'0'89'15,"0"0"0"-15,-1 0 1 0,1 0 0 0,0 0 2 0,0 0 0 16,-2 0-2-16,2 0-2 0,0 0 1 0,0 0 0 0,0 0-2 0,-2 0-1 15,2 0 0-15,0 0-4 0,0 0-4 0,0 0-5 0,0 0-3 0,-1 0-7 16,1 0-6-16,0 0-6 0,0 0-8 0,-3 0-4 0,3 0-6 0,0 0-3 16,0 0-6-16,0 0-2 0,0 0-3 0,0 0-1 15,0 0 0-15,0 0 0 0,0 0-1 0,0 0-1 0,0 0-1 0,0 0 1 16,0 0 1-16,0 0 0 0,0 0 0 0,0 0 0 0,0 0-1 0,0 0 1 16,0 0 1-16,0 0 0 0,0 0-1 0,0 0-2 0,0 0-1 15,0 0 0-15,0 0-1 0,0 0 0 0,0 0-3 0,0 0 1 0,0 0-1 16,0 0-1-16,0 0-1 0,0 0-2 0,0 0-3 0,0 0-2 15,0 0-3-15,0 0-1 0,0 0-2 0,0 0-2 0,0 0 1 0,0 0-3 16,3 3-1-16,-3-3-3 0,1 1 0 0,-1-1-2 0,2 1-2 16,-2-1 0-16,0 2 0 0,2-2 1 0,-1 2 0 0,2-1 1 0,-1-1 2 15,3 2 1-15,-2-1 1 0,2-1 2 0,2 1 2 0,1-1 2 0,1 3 0 16,-3-3 1-16,6 3-2 0,-2-2 1 0,1 2-2 0,2-2 1 0,-1 1 2 16,2 0-1-16,1 0 1 0,2 1-1 0,-3-1 3 0,4 1-1 0,-1 0-1 15,2-2-1-15,1 2-4 0,-2-2-2 0,4 1-1 0,0 0-4 0,1 1-5 16,0-2-6-16,1 1-7 0,-1-2-5 0,3 1-6 0,-4 1-6 0,5-2-3 15,-2 0-2-15,0 0 0 0,1 0 1 0,-4 0 2 0,2 0 3 0,-1-2 5 16,-1 1 6-16,-1 1 5 0,0-2 7 0,-3 1 9 16,-2 1 10-16,1-2 14 0,-4 1 11 0,1 1 12 0,-2-2 10 15,-3 2 11-15,0-2 7 0,-1 1 8 0,-3 1 9 0,0-1 7 16,3-1 6-16,-7 2 10 0,2-1 3 0,-1 1 4 0,0-2-3 0,-2 2-4 16,0 0-6-16,0 0-8 0,0 0-9 0,0 0-10 0,0 0-8 15,0 0-10-15,0 0-8 0,0 0-9 0,0 0-9 0,0 0-7 0,0 0-10 16,0 0-10-16,0 0-11 0,0 0-12 0,0 0-15 0,0 0-16 0,0 0-21 15,0 0-25-15,0 0-34 0,0 0-44 0,0 0-44 0,0 0-47 0,0 0-71 16,0 0-82-16,0 0-47 0</inkml:trace>
  <inkml:trace contextRef="#ctx0" brushRef="#br0" timeOffset="4717.7012">11924 5773 18 0,'-2'0'70'0,"2"0"1"0,0 0 2 0,0 0 1 0,-1 0-2 0,1 0 0 15,-2 0 0-15,2 0 1 0,0 2 0 0,-2-1 0 0,2-1 1 0,0 0 2 16,0 0-2-16,-1 2 0 0,-2-1-1 0,3-1-2 0,0 0-3 16,0 0-4-16,0 0-2 0,0 0-3 0,-1 2 0 0,1-2-3 0,0 0-1 15,-2 1-2-15,2-1-2 0,0 0-4 0,0 0-4 16,0 0-3-16,0 0-3 0,0 0-2 0,0 0-2 0,0 0-3 16,0 0-2-16,0 0-2 0,0 0-2 0,0 0-4 0,0 0-2 15,0 0-2-15,0 0-3 0,0 0 0 0,0 0-1 0,0 0-1 0,0 0-1 16,0 0-1-16,0 0-1 0,0 0-2 0,0 0-2 0,0 0 0 0,0 0-4 15,2 0-3-15,-1 2 0 0,-1-2-1 0,4 1-1 0,-2 0 1 0,1-1 0 16,0 2 1-16,2 0-1 0,2-2 2 0,-1 1 0 16,6 1 0-16,-2-2-2 0,2 1-1 0,3 1-2 0,0-2 0 0,2 0-2 15,3 0-2-15,-1 0-5 0,3 0-4 0,2 0-5 0,1 0-5 0,0 0-5 16,1 0-7-16,2-2-5 0,-1 1-2 0,2 1-1 16,-1-2 2-16,0 1 0 0,-1 1 2 0,0-2 2 0,1 2 4 0,-5 0 4 0,2 0 3 15,0 0 4-15,-3 0 4 0,0 0 5 0,-2 0 4 0,-2 2 6 16,0-2 3-16,-1 1 3 0,2 1 3 0,-6-2 4 0,2 0 4 15,-2 1 2-15,-3 1 2 0,2-2 2 0,-4 0 1 0,0 0 4 0,3 1 1 16,-6-1 4-16,1 0 3 0,-1 0 3 0,0 0 5 0,-2 0 4 16,-1 0 4-16,2 0 0 0,-2 0 3 0,-2 0 3 0,0 0 0 0,0 0-1 0,0 0 0 15,0 0 1-15,0 0-3 0,0 0-4 0,0 0-1 16,0 0-5-16,0 0-5 0,0 0-5 0,0 0-7 16,0 0-9-16,0 0-14 0,0 0-13 0,0 0-17 0,0 0-18 0,0 0-23 15,0 0-29-15,0 0-38 0,0 0-40 0,0 0-43 0,0 0-43 0,0 0-59 16,0 0-71-16</inkml:trace>
  <inkml:trace contextRef="#ctx0" brushRef="#br0" timeOffset="7535.001">11895 7873 207 0,'0'0'239'0,"0"0"-42"16,-1 2-30-16,1-2-23 0,0 0-16 0,0 0-13 0,0 0-9 16,-2 1-7-16,2-1-6 0,0 0-7 0,0 0-6 0,0 0-8 15,0 0-7-15,0 0-6 0,0 0-5 0,0 0-6 0,0 0-3 0,0 0-2 16,0 0-2-16,0 0-3 0,0 0 0 0,0 0 0 0,0 0-2 16,0 0-2-16,0 0-2 0,0 0-2 0,0 2-3 0,0-1-3 0,2-1-3 0,-2 0-3 15,1 2-2-15,-1-2-3 0,0 1 0 0,2-1-1 16,-2 1 0-16,3 1 1 0,0-2 0 0,2 2 2 0,-1-1 1 0,3-1 0 15,-1 2 2-15,3-1 2 0,0-1 0 0,3 2 1 0,1-2 1 16,3 0-3-16,0 0-2 0,4 0-3 0,2 0-1 0,-1 0-3 0,4-2-2 16,1 1-4-16,2-1-3 0,4-1-3 0,-1 0-3 0,1 0-2 15,3 0-2-15,0-1-2 0,1 2 2 0,0-3 3 0,2 3 0 16,0-1 2-16,0 0-1 0,-2-1 1 0,1 1 0 0,-1 2 1 16,-1-2-2-16,-2 1 2 0,2 1 0 0,-5-1-2 0,-1 2-1 0,-1-1 0 15,-3 0-3-15,-1 1-3 0,-2 0 0 0,-3 0-3 0,-2 0 0 16,-2 0 0-16,0 0-1 0,-4 0 2 0,-1 1 0 0,-2-1 2 15,-2 0 2-15,1 0 1 0,-3 0 1 0,1 0 0 0,-2 0-1 0,-2 0-1 16,-1 0-7-16,0 0-9 0,0 0-12 0,-1 0-16 0,-2 0-16 16,-2 1-15-16,1-1-22 0,-5 2-24 0,3-1-32 0,-2-1-36 0,-3 2-43 15,2-2-44-15,-4 3-57 0,0-2-64 0</inkml:trace>
  <inkml:trace contextRef="#ctx0" brushRef="#br0" timeOffset="71189.423">14932 4154 29 0,'3'-4'120'16,"0"0"6"-16,2-2 1 0,-2 1 0 0,-1 1-2 0,2-1-5 0,-1 1 1 16,1-1 4-16,-1 1 5 0,-1-2 7 0,1 2 1 0,-2-1-1 15,1 0-3-15,-2 0-2 0,0 1-5 0,0-2-5 0,0 2-3 0,0-2-5 16,-2 3-2-16,1-3-5 0,-2 0-7 0,-1 1-8 0,1-1-8 0,-2-1-5 15,1 2-5-15,-1-4-4 0,0 1-5 0,-1 1-3 0,-1 0-6 0,0-2-4 16,1 1-5-16,-3 1-4 0,3-1-3 0,0 1-4 0,-3 0-2 16,2 0-1-16,1 2-1 0,-1-1-4 0,1 2-5 0,1-1-4 15,2 3-4-15,-2-1-6 0,2 3-4 0,0-3-7 0,0 3-3 0,0 3-4 0,-2 0-4 16,0-1 1-16,2 5-1 0,-2 1-1 0,1 1 2 16,-3 5-1-16,1 1 2 0,0 5 2 0,-1 1 1 0,-1 1 3 0,3 7 3 0,-2 0 7 15,1 3 3-15,1 4 4 0,1 2 3 0,0 2 1 0,0 2-2 16,0 2 1-16,3 3-1 0,-1 2 1 0,2 1 2 0,0 0 1 15,0 3 2-15,0-1 3 0,0 1-3 0,2 1-2 0,-1-3-6 16,-1-1-3-16,3 2-5 0,-2-5-7 0,-1-1-4 0,2-1-7 0,0-3-5 16,-1-4-8-16,-1 1-6 0,0-4-5 0,0-2-8 0,-1-3-8 0,-1 0-9 15,0-4-10-15,1-1-10 0,-2-1-12 0,0-4-13 0,1-2-16 16,-1-2-14-16,2-2-15 0,-3-1-34 0,1-4-42 0,0-2-77 0,-2-4-93 16,2-3-61-16,-3 0-47 0,0-5-22 0</inkml:trace>
  <inkml:trace contextRef="#ctx0" brushRef="#br0" timeOffset="71402.1493">14371 4743 427 0,'-8'-9'632'0,"3"1"6"16,0 0 2-16,0 3-109 0,2-3-164 0,-1 3-100 0,4-4-68 0,0 4-43 15,4 0-30-15,1-1-20 0,0-1-16 0,1 0-18 0,4 0-17 0,4 1-17 16,2-1-15-16,1-1-15 0,5 0-15 0,1 1-10 0,4 0-9 0,-1-1-9 15,4 1-7-15,0-3-10 0,2 3-9 0,1 0-13 16,1 0-16-16,1-1-20 0,0 1-23 0,-1-1-27 0,0-1-27 0,3 1-29 16,-1 1-30-16,0-2-41 0,-3 1-46 0,2 0-51 0,-1 2-53 15,-3-1-55-15,-1-2-55 0</inkml:trace>
  <inkml:trace contextRef="#ctx0" brushRef="#br0" timeOffset="71695.8602">15251 4150 295 0,'-1'-9'483'0,"-1"2"-78"0,2-2-69 15,-3 2-63-15,1 2-42 0,1-1-29 0,-1 2-21 0,-1 1-15 0,1-2-14 16,2 2-13-16,-1-1-19 0,-1 4-18 0,1-3-15 0,1 2-16 16,-2 1-16-16,2 0-16 0,0 0-14 0,0 0-14 0,-2 0-11 0,2 1-11 15,0 2-6-15,0-3-2 0,0 4 0 0,0 0 0 0,-1 0 3 0,1 3 4 16,-2 0 4-16,2 2 3 0,-3 2 5 0,3 1 5 0,-1 2 2 15,-1 1 3-15,2 2 3 0,-3 0 4 0,1 2 1 0,1 1 1 0,-1-1 0 16,1 4 2-16,-3-2-2 0,3 3-1 0,-1-2-4 0,0 2-1 0,-1 0-6 16,3 0-11-16,-1 0-9 0,1 1-13 0,0-2-16 0,0 0-19 15,1-1-20-15,-1-1-21 0,3 0-25 0,-1-1-28 0,1-3-39 16,1 0-42-16,-1 0-39 0,0-5-37 0,2 1-61 0,1-4-71 16,0-2-43-16,2 0-27 0</inkml:trace>
  <inkml:trace contextRef="#ctx0" brushRef="#br0" timeOffset="72379.3269">15550 4434 47 0,'0'-6'593'0,"-1"0"-7"0,-3 1-17 0,-1 1-89 0,2-1-122 0,0 2-82 16,-2-2-64-16,1 1-42 0,-1 3-34 0,2-2-23 0,-2-1-16 16,2 4-16-16,-2-2-17 0,0 2-16 0,-2 2-14 0,0-2-13 0,2 4-12 0,-1-1-6 15,0 2-6-15,-4 0-2 0,2 3-3 0,0-1 0 16,-1 1-1-16,3 4 1 0,-1-2 0 0,-1 1 1 0,1 3 1 0,2-2-1 15,0-1-1-15,0 2-1 0,2 1-1 0,1-1-1 0,-1 2-2 0,3-3-1 16,-1-1-2-16,1 1-3 0,1 0-4 0,-1-1-3 0,3-2-5 16,-1 1-3-16,1-3 0 0,2-1 0 0,-2 1 0 15,2-3 2-15,3 1 2 0,-2-3-2 0,1 0 1 0,-1 0 1 0,1-2 1 16,2-4 2-16,0 2 3 0,-1-1 3 0,3-3 6 0,-3-2 3 16,2-1 2-16,0 1 4 0,0-4 0 0,-2-1 1 0,1-1 1 15,-1 0-2-15,0-1-2 0,-3-1 1 0,-2-1 1 0,3 0 3 0,-4-1 1 0,-1 4 4 16,-1-3 1-16,0 2 3 0,-1-2 3 0,-1 4 1 0,1 0 0 15,-4 1-1-15,2 2-2 0,0 0 0 0,0 1 5 0,-1 1-6 16,1 2-6-16,0 0-10 0,1 2-12 0,2 1-15 0,-1 1-16 0,-1 0-16 0,2-1-16 16,0 3-14-16,0 0-12 0,0 0-10 0,3 0-13 15,-1 3-11-15,1-1-13 0,0 1-5 0,2 2-4 0,0-2 2 0,3 1 6 16,-2 1 7-16,2-1 12 0,0 1 12 0,4-3 12 0,0 3 12 16,-1-3 10-16,5 1 15 0,-4 0 16 0,4-2 20 0,-2-1 21 0,2 0 22 15,-2-1 20-15,0 1 21 0,-1-3 19 0,1 0 18 0,-3 1 18 0,-1-1 15 16,1 0 16-16,-3 0 14 0,0 0 14 0,-2 0 13 0,0 0 9 15,-3 0 4-15,2 0 3 0,-1 2 2 0,-3-1-3 0,1 1-4 0,-2-2-7 16,0 1-8-16,-2 1-8 0,2-1-13 0,-1 2-14 0,-1 0-14 16,0-2-15-16,-1 2-15 0,1-3-14 0,-1 3-15 0,2 0-15 0,-4 3-15 15,2-3-13-15,0 2-10 0,-2 0-10 0,2 1-6 0,-2 0-5 16,-1 1-3-16,-2 2-1 0,0 2-2 0,2-1 1 0,-1 1 3 0,-2 2 3 16,3 1 4-16,-1 2 3 0,1-4 3 0,1 5 5 0,-1-2 2 15,4 1 2-15,-1 1 1 0,2-1 2 0,-1 0-1 0,2 1 2 0,2 0-2 0,1-2 2 16,0 0-3-16,0-2 0 0,3 2-4 0,2-1-3 0,-3-3-1 15,3 2-3-15,0 0-1 0,0-3-1 0,0 0-1 0,1-2 1 16,0 0 0-16,1 0 0 0,-2-2 0 0,3-1 0 0,-1-2 2 16,-1 0 3-16,0 0 3 0,1-2 3 0,-2-1 3 0,0-2 1 0,1 0 3 15,-1 0 2-15,0-2 2 0,1 0 0 0,-1-3 1 16,-3 0 2-16,0 0 0 0,0 0-1 0,-2-1 1 0,0-1 0 0,-2 0-1 16,-1-1 2-16,-1-2 0 0,-3 1-2 0,0 3 0 0,-1-4-2 0,-1 3-2 15,-2 1-1-15,-1-1-2 0,1 0-1 0,-2 1-4 0,-1 2-3 0,0-1-8 16,1 2-10-16,0 1-14 0,0-1-16 0,-1 2-21 0,0 2-25 0,2-1-32 15,0 0-35-15,0 3-38 0,1 0-41 0,0 1-49 0,3 2-53 0,1-1-80 16,-2 3-90-16,3 0-50 0,1 2-26 0</inkml:trace>
  <inkml:trace contextRef="#ctx0" brushRef="#br0" timeOffset="72782.5231">15979 4348 286 0,'-5'-5'446'0,"1"1"-94"0,1 0-67 0,2-1-57 16,-1 3-33-16,0-3-23 0,2 2-15 0,-1 0-9 0,1 2-11 15,0-2-11-15,1 1-12 0,-1 0-14 0,2 2-13 0,-2-1-13 0,3-1-15 16,-1 2-10-16,-1-2-13 0,1 2-12 0,1 0-8 0,1 0-9 0,-3 0-8 15,5 2-8-15,-1 0-6 0,-2-1-6 0,4 3-4 0,-3-1-2 0,1 1-1 16,3 1 0-16,-2 0 2 0,2 2 3 0,0-1 3 0,0 4 2 16,-2 0 3-16,1 2 4 0,-3-1 3 0,3 3 5 0,0-1 5 0,-3 2 5 0,0 0 2 15,0 0 3-15,-1 0 3 0,-2 0 1 0,1-2-1 16,0 1 1-16,-1-1 1 0,-1 1 2 0,0-3 6 0,0-1 8 16,0-3 12-16,0 1 12 0,0-1 15 0,0-1 16 0,0-1 20 15,-1-2 21-15,1-2 15 0,0-1 11 0,0 0 5 0,0-1 0 16,0-5-4-16,0 3-5 0,0-5-10 0,1-1-14 0,1-1-19 0,2-3-23 15,-1-1-25-15,2-4-29 0,3 1-30 0,0-4-32 0,1 0-28 0,3-2-22 16,1 1-19-16,2 0-18 0,0-2-21 0,3 1-26 0,-1-1-33 16,0 3-38-16,1 0-50 0,0 2-56 0,4 1-83 0,-2 0-95 15,-2 3-60-15,2-1-42 0,-2 3-17 0</inkml:trace>
  <inkml:trace contextRef="#ctx0" brushRef="#br0" timeOffset="74931.7753">16946 3771 469 0,'-2'-3'559'0,"1"-3"-71"0,-3 3-110 16,3-2-87-16,-1 2-75 0,1 2-47 0,-3-1-33 0,3 1-27 0,1 1-22 0,-2 1-21 15,0 1-17-15,-2 1-15 0,1 0-12 0,0 4-10 16,0 1-7-16,-4 2-7 0,2 4-6 0,-4 1-3 0,1 3-4 0,0 3 1 15,-2 3 2-15,1 3 4 0,0 1 6 0,-1 4 5 0,-1 1 4 0,3 4 2 16,0-1-1-16,3 3 0 0,0 2 1 0,0-1 1 0,1 2 1 16,4 2-2-16,0 0-3 0,4-1-8 0,1 3-12 0,4-2-14 0,-1-2-17 15,3 1-18-15,4-2-20 0,2-3-30 0,1 0-32 0,4-1-51 16,-1-5-58-16,4-1-83 0,2-2-95 0,0-6-61 0,1-2-42 0</inkml:trace>
  <inkml:trace contextRef="#ctx0" brushRef="#br0" timeOffset="75279.228">17727 3892 209 0,'-4'-10'497'0,"-2"-1"-82"16,0 3-122-16,0-2-87 0,-1 0-68 0,2 4-39 0,-1-3-25 16,-2 3-12-16,0-2-6 0,0 4-5 0,2-1-6 0,-2 0-8 0,0 1-10 15,0 1-8-15,0 2-4 0,-1 0-4 0,1 1-2 0,0 1-1 16,0 0 0-16,-3 2 0 0,3 3 1 0,0 0 2 0,-1 3 2 0,-1 2 4 16,1 1 2-16,0 3 4 0,-1 1 3 0,0 5 0 0,1 2-3 15,1 0-1-15,0 3-4 0,0 6-3 0,1 0-1 0,0 2-2 0,2 2 2 0,-1 3 2 16,3 4 0-16,-1-2 2 0,1 5 2 0,3 0-6 0,0 4-6 0,0 0-9 15,3 0-13-15,-1 2-9 0,1-1-13 16,0 0-15-16,1 0-14 0,-1-3-22 0,0-1-23 0,0-1-22 0,1-2-17 16,-3-4-20-16,3-3-20 0,-2-2-19 0,-2-4-19 0,2-2-26 15,-2-4-30-15,-2-4-46 0</inkml:trace>
  <inkml:trace contextRef="#ctx0" brushRef="#br0" timeOffset="75459.1349">17293 4468 275 0,'0'-7'628'15,"-1"2"4"-15,1-1-41 0,0 2-64 0,0 1-120 0,0 0-152 0,1-1-91 16,1 2-63-16,1-1-36 0,0 1-25 0,2 1-21 0,3-2-20 16,1 0-23-16,3-1-25 0,0 0-30 0,6 2-32 0,0-3-37 15,2 1-37-15,3-1-45 0,1-1-43 0,3 0-66 0,1-1-74 0,0-1-66 0,1 2-61 16,-2-3-30-16</inkml:trace>
  <inkml:trace contextRef="#ctx0" brushRef="#br0" timeOffset="75748.7176">17900 3975 384 0,'-6'-5'601'0,"2"-1"4"0,-1 0-80 0,1 3-128 0,0-2-82 0,0 0-62 15,1 2-43-15,2-1-35 0,-1 1-26 0,0 2-18 16,0-2-21-16,0 2-20 0,2-1-20 0,0 2-19 0,0 0-18 0,0 0-19 15,0 0-16-15,0 0-10 0,0 3-9 0,0 0-7 0,0-2-4 0,0 5-3 16,2-1-1-16,0 2 0 0,-2 0 2 0,2 1 3 0,0 3 3 0,-2 1 4 16,1 1 6-16,-1 3 5 0,2-1 3 0,-1 1 2 0,-1 4 2 0,2-3 2 15,-2 5-1-15,2-1 1 0,-1 1 0 0,-1 0 2 16,0 1 2-16,2 3 3 0,-1-4 2 0,-1 2-1 0,2 2-4 0,-2-2-5 0,3-2-10 16,-1 2-9-16,0-2-13 0,1 2-14 0,3-4-18 15,-2 1-18-15,1-3-20 0,0 0-21 0,2-1-24 0,-3-2-24 0,5-3-25 0,0 0-22 16,0-2-25-16,0-3-22 0,3-3-17 0,-3-2-15 0,5 0-3 0,-3-2 3 15,3-3 14-15,1 1 19 0</inkml:trace>
  <inkml:trace contextRef="#ctx0" brushRef="#br0" timeOffset="76046.9342">18172 4423 190 0,'7'-13'264'0,"-3"-1"21"0,1 2 8 0,0-1 5 0,-2 1-4 0,0 1-9 16,-2 1-14-16,1 2-16 0,-2-2-15 0,0 3-15 0,0 0-16 0,0 0-17 16,-2 1-17-16,2 1-17 0,-1 1-20 0,-2 1-22 0,3 0-22 0,-1 0-19 15,-1 1-18-15,0 2-19 0,1-1-13 0,-1 1-15 0,-1 1-11 0,0 1-12 16,0 1-7-16,-2 3-6 0,1 0-4 0,-1 0-2 0,-3 1 1 0,1 3 0 15,2 2 6-15,-4-2 2 0,4 3 6 0,-1 0 5 0,-1 1 4 0,3 2 5 16,-4-2 1-16,5-1 2 0,-2 3 2 0,3-1-1 16,-1-3-4-16,3 2-2 0,-1-1-4 0,1-3-4 0,1 2-1 15,-1-1-4-15,3-3-4 0,-1 1-2 0,3-2-3 0,-2-2-3 16,5 0-1-16,-4-3-3 0,3 1 0 0,-1-3 1 0,3-2 1 0,1-1 4 16,-2 1 2-16,4-5 5 0,-2-1 3 0,1 1 4 0,2-3 6 15,-2 0 6-15,-1-1 4 0,0-1 5 0,-2-1 3 0,-1 1 4 0,-1-2 4 16,0 0 3-16,-3-1 3 0,1 2 1 0,-4-1-1 0,-2 0 0 15,0 1-3-15,-2 0-2 0,-2 2-4 0,-1-1-6 0,-1 2-9 0,0 1-10 16,-1-1-14-16,1 2-15 0,-3 1-20 0,0 2-20 0,0 0-25 16,-1 2-26-16,0 0-32 0,1 0-34 0,-1 3-36 0,2 1-37 0,-1 1-51 15,2 1-58-15,-1 2-60 0,2-1-59 0,1 0-32 0</inkml:trace>
  <inkml:trace contextRef="#ctx0" brushRef="#br0" timeOffset="76681.8894">18493 4299 165 0,'5'-6'516'0,"1"-1"-58"0,-3 2-58 16,0-1-58-16,-1-1-38 0,0 2-26 0,-2-1-20 0,0 2-18 0,-2-3-18 15,0 2-18-15,1-2-17 0,-1 2-19 0,-1 1-18 0,-1 0-22 16,1-1-19-16,-1 0-19 0,1 3-18 0,0-1-15 0,0 0-16 0,-2 0-14 0,2 3-13 16,-5-2-11-16,3 2-8 0,0 2-9 15,1-2-5-15,-3 3-6 0,0 0-3 0,0 0-1 0,-1 3 0 0,0 0 0 0,-1 1 4 0,1 0 0 16,0 4 2-16,-2-2 2 0,3 2 2 0,0 1 0 15,1 0-2-15,-1 1-3 0,3 1-2 0,-1-1-2 0,2-1-3 0,2 2-1 16,-3-2-3-16,4 1-1 0,0-1-1 0,4 0 0 0,-3-3-2 16,2 2-1-16,2-2-1 0,-2-2 0 0,0-2 1 0,4 0 5 0,-3 0 3 15,3-2 0-15,0-3 3 0,1 0 2 0,-1 0 3 16,-1-3 4-16,3 0 3 0,-4 0 4 0,2-1 5 0,1 1 6 0,-4-4 6 16,2 2 6-16,-1 0 4 0,-2-1 5 0,1 0 6 0,-1 0 5 0,-2 1 6 15,1-2 5-15,1 3 2 0,-3-2 2 0,2 3 2 0,-1-2-2 16,-1 2-5-16,0 2-6 0,0-2-7 0,0 0-8 0,0 3-7 0,0 0-8 15,0 0-8-15,0 0-6 0,0 3-4 0,2-3-6 0,-2 3-1 16,2-1-3-16,-1 3 1 0,4-2-1 0,-4 1 4 0,2 3 2 16,1 1 4-16,-1-3 5 0,0 1 3 0,2 3 1 0,0-1-3 15,1-1-4-15,0 1-6 0,0-1-7 0,3-1-6 0,-2 2-8 0,1-4-6 16,0 3-6-16,0-5-9 0,3 1-9 0,-1-1-8 0,-1 0-12 0,2-4-6 16,0 0-5-16,0-1 1 0,2-2 3 0,-2-2 4 15,1-2 7-15,0 0 7 0,-1-3 10 0,0 0 9 0,0-2 13 0,-1-2 13 0,-1-1 14 16,-3-1 14-16,0 0 14 0,-1 0 12 0,0-3 12 0,-1 1 8 0,0-2 10 15,-3-2 9-15,1 1 10 0,-2-1 11 0,0 0 13 0,-2 0 6 0,2-1 5 16,-1 3 3-16,-1 0 4 0,0-2 5 0,-2 4 5 0,3-1 5 16,-4 3 4-16,1 0 5 0,3 2 3 0,-1 2-2 0,-1 1-2 15,1 1-7-15,1 1-10 0,-1 1-10 0,1 2-10 0,-3 2-11 16,4 1-14-16,-1 0-13 0,-2 2-15 0,3 0-15 0,-1-1-15 0,1 4-14 16,0 0-12-16,0 0-11 0,0 0-9 0,0 3-5 0,0-1-6 0,0 1-1 15,-2 4-1-15,0 0 2 0,2 1 1 0,-1 3 5 0,-1 3 5 0,2-1 6 16,-2 4 6-16,1 1 4 0,-1 1 4 0,2 2 1 0,-1 3 0 0,1-3 0 15,-2 3-2-15,0 1 1 0,2 1-1 0,0 1-1 0,0 0 2 16,2 0-1-16,0 0-2 0,-2-1-4 0,1-2-7 0,2 1-7 16,-1-1-9-16,1-1-10 0,1-1-14 0,1-2-13 0,-1-1-18 0,0-2-21 0,1-1-24 15,0 0-31-15,2-4-36 0,0-1-53 0,-1-2-62 16,-1-3-85-16,3-1-96 0,1-3-56 0,1-2-34 0,-2-1-14 0</inkml:trace>
  <inkml:trace contextRef="#ctx0" brushRef="#br0" timeOffset="76845.5508">18687 4137 574 0,'-5'0'609'0,"1"0"4"0,1 0-90 0,1 0-138 16,2 0-103-16,0 0-85 0,0 0-57 0,2 0-43 0,1 0-27 0,2-2-14 16,3 1-18-16,1 1-15 0,3-3-18 0,1 1-22 0,4-1-23 0,1 0-28 15,3-2-23-15,0 1-24 0,2 0-34 0,2-1-43 0,1-4-57 0,0 1-69 16,1 1-84-16,2 0-97 0,-4-4-48 0,4 1-26 0</inkml:trace>
  <inkml:trace contextRef="#ctx0" brushRef="#br0" timeOffset="77092.2362">19122 3684 294 0,'-1'-5'624'0,"-1"1"-9"0,0-1-17 0,2 2-104 15,0 0-149-15,0 0-92 0,0 2-63 0,0-2-44 16,0 3-32-16,0 0-27 0,2 0-22 0,0 1-20 0,1 1-17 16,0 2-16-16,4 0-12 0,2 3-11 0,-1 2-8 0,0 0-5 15,1 4-2-15,4 1 0 0,0 4 4 0,0 0 3 0,0 4 5 0,1 2 4 16,-2 3 3-16,-1 3 2 0,0 2 0 0,-2 2 1 0,-1 4-1 0,0 0 3 16,-3 3 4-16,-4 5 0 0,-2 0-3 0,-3 2-9 0,-5 4-16 15,0 0-25-15,-7 3-34 0,-2 2-42 0,-4 1-48 0,-3 1-67 0,-5 2-76 16,0 0-92-16,-3-2-102 0,-4 1-56 0,-1-1-35 0</inkml:trace>
  <inkml:trace contextRef="#ctx0" brushRef="#br0" timeOffset="88829.3844">16375 6404 7 0,'-6'-1'122'0,"-1"1"-13"16,1-2-3-16,1 2-3 0,-2-1 0 0,0 0-3 0,2 1-3 15,1-2-7-15,-1 2-8 0,2 0-9 0,-3 0-7 0,2 0-6 0,0 0-4 16,0 0-1-16,1 0 0 0,0 0 0 0,0 0 1 0,-1 0 1 0,0 0 3 0,1 0 4 16,1 0 2-16,1 0 3 0,-1 0 2 15,1 0 2-15,-1 0 0 0,0 0 1 0,2 0 0 0,-1 2-1 16,1-2-2-16,0 0-3 0,0 0-4 0,0 0-4 0,0 0-4 16,0 0-4-16,0 0-4 0,0 0-3 0,0 0-5 0,0 0-2 0,0 0-6 15,0 0-4-15,0 0-5 0,0 0-6 0,1 0-6 0,-1 1-5 0,2 0-4 16,0-1-3-16,-1 2-3 0,1-2 0 0,-1 1-3 0,3 1-1 0,1-2-1 15,-1 3 0-15,2-1 0 0,2-2 1 0,0 2 3 0,3 1 2 0,0 1 6 16,6-1 3-16,0-1 3 0,3 1 2 0,2 1 1 16,2-1 3-16,6 0 0 0,4-1 2 0,3 0 2 0,4 1 0 15,5-3 2-15,3 3 0 0,6-1-1 0,5-1-2 0,4-1-4 0,2 2-4 16,5-2-1-16,3 0 0 0,5 0 0 0,2 0 0 0,6 0 0 16,1 0-1-16,4 0 0 0,3-2-3 0,4 2-5 0,-1 0-6 15,2 0-8-15,4 0-6 0,-1 0-5 0,0 0-2 0,3 0-6 0,-3 0-7 16,1 0-11-16,-3 0-8 0,-1 0-12 0,0 0-11 0,-1 0-9 15,-5 0-8-15,1 0-6 0,-3 0-3 0,-3-1 0 0,-3-1 1 0,-4 2 1 16,-4-3 3-16,-4 3 3 0,-4-4 4 0,-5 1 7 0,-5 0 7 16,-5 0 10-16,-6-1 12 0,-1 1 14 0,-10-1 14 0,-2-1 14 0,-4 2 17 15,-5-1 12-15,-5 1 10 0,-2-2 5 0,-6 3 2 0,-3-4 1 16,-3 1 1-16,-1 1-4 0,-4-1-3 0,-3-1-12 0,-3 3-16 16,-1-2-28-16,-4 2-32 0,-1-2-51 0,-2 1-58 0,-5 1-77 0,2-1-84 15,-3 1-55-15</inkml:trace>
  <inkml:trace contextRef="#ctx0" brushRef="#br0" timeOffset="90231.2099">17951 5963 207 0,'0'-2'347'0,"0"0"-58"16,0-1-52-16,0 1-36 0,0 2-27 0,0 0-18 0,0 0-19 0,0 0-15 15,0 0-15-15,0 0-14 0,0 0-16 0,0 0-15 0,0 0-16 0,0 0-12 16,0 0-12-16,0 0-4 0,0 2-3 0,0 1 0 0,0-1 0 15,2 3 3-15,-1 2 4 0,-1 0 4 0,3 1 4 0,-3 2 6 16,2 3 3-16,-2 2 8 0,0 0 4 0,0 6 6 0,0-1 2 0,0 4 0 16,0 0-2-16,0 3-3 0,0 2-3 0,0 2-6 0,0 2-7 15,0 2-5-15,-2 2-8 0,2 1-2 0,0 2-2 0,0 1 0 16,0 2-2-16,0-1 0 0,0 2 0 0,0-1-1 0,2 1-1 16,-1-1-1-16,-1-1-4 0,3 2-4 0,-1-4-7 0,1 0-10 0,1 0-11 15,-1-3-16-15,2-1-21 0,-2-4-27 0,3 2-32 0,-1-5-33 16,-1 0-34-16,1-4-51 0,0-1-58 0,1-5-81 0,0 0-89 0,-1-3-51 15,2-3-30-15</inkml:trace>
  <inkml:trace contextRef="#ctx0" brushRef="#br0" timeOffset="91294.0718">17946 5506 272 0,'0'-3'344'0,"0"-1"-64"0,0 1-60 0,0 0-39 16,-1 1-28-16,1 1-22 0,-2-3-16 0,2 4-14 0,0 0-11 16,0 0-13-16,0 0-15 0,0 0-11 0,0 0-10 0,-1 0-8 0,-3 2-9 15,1 0-5-15,1 1-4 0,-2 0-3 0,-1 4 0 0,1-1-1 0,-3 1 1 16,-1 2 0-16,2 1-1 0,-7 0 1 0,4 2 1 0,-1 2 1 0,-2-1 1 15,0-1-1-15,-2 4 0 0,3-2-3 0,-2 3-1 16,-1-2-1-16,3 0-2 0,-3 0-1 0,1 0-1 0,1-2 2 0,2 0 0 16,-1-1 1-16,0 0 1 0,3 0 1 0,0-4 0 0,0 1 2 15,2-1 4-15,-2-1 2 0,3-1 3 0,2-1 5 0,-2-2 4 0,2-1 3 16,2 1 4-16,-2-1 4 0,1 0 1 0,2-2-1 0,0 0-1 0,0 0-4 16,0 0-5-16,0 0-4 0,2-4-4 0,1 4-5 15,0-3-5-15,2-1-4 0,-2 1-4 0,2-2-7 0,1 3-4 0,3-3-4 0,-2 1-4 16,1 0-2-16,1 0 2 0,2 1-2 0,-1-1 1 0,-1 1-2 0,2-1-3 15,2 3-5-15,-1-1-5 0,0 2-7 16,0-2-7-16,2 2-9 0,-1 0-10 0,1 0-12 0,-1 0-14 0,3 2-17 0,-4-2-18 0,6 1-20 0,-5 0-21 16,2-1-18-16,0 1-18 0,-3 1-16 15,2-2-14-15,-2 2-16 0,2-1-12 0,-5-1-21 0</inkml:trace>
  <inkml:trace contextRef="#ctx0" brushRef="#br0" timeOffset="91564.2065">17951 5553 69 0,'-1'-6'134'0,"-1"1"-3"0,0 1-1 0,2-1 2 15,-1 0-3-15,-1 5-1 0,2-3-3 0,0-1-2 0,0 3-4 0,0-1-3 16,0 0-6-16,0 2-5 0,0 0-6 0,0 0-5 0,0 0-5 0,0 0-4 0,0 0-11 16,0 0-10-16,0 0-9 0,0 0-8 15,0 2-4-15,-1 0-3 0,1-1-2 0,0 3-1 0,0-1-1 0,0 1 1 16,0-1 2-16,0 2 2 0,0 0 3 0,0 3 2 0,0-1 3 0,1 1 7 15,-1 0 1-15,2 2 1 0,-1 0 0 0,-1 2-4 0,2 0-2 16,0 0-4-16,-1 2-2 0,1-1-3 0,-1 3-4 0,2-3-2 0,0 3-2 16,0-1-2-16,1 0-3 0,-1 1-2 0,0 1-3 0,2 0-6 15,-2-1-9-15,3 0-14 0,-1 0-20 0,-2 0-23 0,2 1-28 16,-2-3-33-16,2 2-40 0,-2-1-44 0,3 1-55 0,-3-2-55 16,2-1-81-16,-2 0-90 0,1 1-54 0,-3-2-32 0</inkml:trace>
  <inkml:trace contextRef="#ctx0" brushRef="#br0" timeOffset="91959.4942">18283 5813 202 0,'0'-7'547'16,"-2"2"-51"-16,2 1-81 0,-1 0-84 0,-1-1-87 0,2 1-55 15,-1 2-39-15,-1-1-28 0,2 0-18 0,0 2-19 0,0 1-14 0,0 0-17 16,0 0-16-16,0 0-14 0,0 0-14 0,0 0-9 0,0 0-8 16,0 0-4-16,0 0-2 0,0 1-1 0,0 1 0 0,0-1 0 0,-2 2 2 15,2-1 2-15,0 0 3 0,-1 2 5 0,1 0 3 0,-2 1 2 16,2-3 3-16,0 3 2 0,-1-2 1 0,1-1 1 0,0 0 1 0,0 1 5 15,0-1 4-15,0 0 7 0,0-2 8 0,0 0 8 0,0 0 8 0,0 0 10 16,0 0 7-16,0 0 4 0,0 0 2 0,0-2 0 0,0 0 0 16,0-1-2-16,0-1-2 0,0 1-4 0,0-2-5 0,0 0-8 15,0-1-9-15,0 0-10 0,0 1-10 0,0-1-8 0,0 0-9 16,0 1-8-16,0 0-5 0,0 1-8 0,0-1-11 0,0 2-16 0,0-1-17 16,0 1-27-16,0 1-28 0,0 2-36 0,0 0-36 0,0 0-40 15,0 0-40-15,0 0-72 0,1 2-90 0,2 1-70 0,-1-1-64 0,1 1-29 16</inkml:trace>
  <inkml:trace contextRef="#ctx0" brushRef="#br0" timeOffset="92613.0488">18480 5528 22 0,'2'0'209'0,"0"-3"8"0,-2 3 7 16,1-4 7-16,-1 3-3 0,2-1-3 0,-2 0-9 15,0-1-11-15,0 3-14 0,0 0-15 0,0 0-16 0,0 0-18 16,0 0-17-16,0 0-21 0,0 0-20 0,0 0-16 0,0 0-17 0,0 0-12 15,-2 3-11-15,2-3-8 0,-1 4-6 0,-3 1-4 0,3-2-1 16,-2 1-1-16,-2 2 2 0,0 1 2 0,2 1 5 0,-2 0 5 0,1 2 5 16,-3 0 5-16,2 0 1 0,-1 2 0 0,2 0-1 0,-3-1-3 15,2-1-3-15,0 4-2 0,2-1-4 0,-3-1-2 0,3 1-1 16,2-1-2-16,-3-1 0 0,3 2-1 0,-1-1-3 0,2-2-1 16,2 2 0-16,-1 0 0 0,1-1-1 0,1-1-1 0,0 0-1 0,3-2-4 15,1 1-5-15,-1-2-5 0,2 0-5 0,1-1-6 0,-1-1-7 16,0 0-6-16,2-2-5 0,2 0-5 0,-2-3-3 0,0 0-3 0,0 0-1 15,2-3-1-15,-3 0 3 0,2 0 2 0,0-1 5 0,0 0 6 16,-3-3 7-16,0 2 7 0,-1-4 8 0,0 2 9 0,-2-2 10 16,-2 0 7-16,2 0 9 0,-3 0 7 0,-1-1 7 0,-1 0 3 0,-1 0 5 15,-4 0 3-15,1-1 1 0,-2 0 2 0,0 1 0 0,-2-1 0 0,0-1-3 16,0 0-1-16,-4 2-1 0,0 0-4 0,0-2-2 0,-1 1-4 0,2 1-2 16,-3 0-2-16,1-2-3 0,-1 2-2 0,3 0-2 15,-3-1 0-15,1 2-1 0,3-1-2 0,-2 1 0 0,4-2-3 0,0 3-4 0,-1-2-4 16,3 0-6-16,1-1-12 0,2 1-9 0,-1 0-9 0,3-2-10 15,1 3-8-15,1-3-6 0,3 2-7 0,-1 0-6 0,3-1-4 0,2 1-4 16,1 0-2-16,-1 2 0 0,0-1 2 0,3 1 3 0,-3 1 6 0,3-1 5 16,-1 2 5-16,-1 2 5 0,-1-1 6 15,0 2 2-15,3 1 4 0,-5 1 1 0,3 1 3 0,-5 1 2 0,4 3 2 16,-3 0 3-16,1 1 2 0,-3 0 2 0,2 5 1 0,-2-3 4 16,0 3 3-16,-1 2 5 0,-2 1 5 0,0 2 4 0,0 0 5 0,0 1-1 15,-5 0-2-15,4 1-13 0,-1 1-17 0,-1 0-30 0,0 2-36 0,1-2-46 16,-1 0-51-16,1 1-79 0,1-1-94 0,1-1-68 0,-2 1-54 0,2-3-32 15</inkml:trace>
  <inkml:trace contextRef="#ctx0" brushRef="#br0" timeOffset="93214.6068">18781 5543 5 0,'0'-1'458'15,"1"-1"-46"-15,-1 0-58 0,0 1-41 0,0-1-34 0,0 0-33 16,0 2-32-16,0 0-28 0,0 0-27 0,0 0-22 0,0 0-24 15,0 0-19-15,0 0-19 0,0 0-15 0,-1 2-15 0,1 1-13 16,-4 1-9-16,3-1-9 0,-2 3-5 0,0 0-3 0,0 0-4 0,0 2 0 16,-1 0 1-16,1 1 2 0,0 1 3 0,0-1 1 0,-1 1 1 0,0 2 0 15,3-1-1-15,-4-1 0 0,3 1-1 0,0-1-1 0,-1 1 1 16,3-1 0-16,-1 1 0 0,1-3-2 0,0 3 0 0,0-2-1 16,1 1-3-16,-1-3-4 0,3 0-4 0,-1 1-4 0,0-3-7 15,3 2-4-15,-4-3-6 0,5 1-7 0,-3-1-7 0,2-1-7 0,2-1-7 0,-3-1-8 16,4-1-7-16,-2-1-5 0,4-1-4 0,-2-3-2 0,1 3-1 0,-1-4 2 15,2-2 3-15,2 1 4 0,-2-1 5 0,-1-1 5 16,2 1 8-16,0-4 8 0,-3 2 13 0,2 0 11 0,-2-3 14 16,0 2 15-16,-2 0 15 0,-1-1 15 0,-1 2 14 0,-1-3 10 0,1 3 10 15,-4-1 8-15,0 1 8 0,0 0 8 0,-4-1 2 0,1 1 5 16,-3-3 1-16,-2 3-1 0,2 0-2 0,-2-1-4 0,-3 1-6 16,1-1-7-16,-3 1-7 0,1-3-4 0,-1 3-2 0,-1 0-5 0,2-1-5 15,-2 1-1-15,1-1-4 0,0-2-4 0,1 3-2 0,2-1-5 0,-1-1-2 16,3 2-6-16,0-2-7 0,3-1-8 0,0 3-9 0,0-2-7 0,1-1-11 15,3 2-8-15,-1-1-7 0,2 1-8 0,3-2-9 0,1 2-6 16,0-1-8-16,1 2-5 0,-1 0-4 0,3 0-1 0,1 1 1 16,1 1 3-16,-1 0 2 0,0 1 2 0,3 0 2 0,-2 3 0 0,1-1 2 0,-2 2 1 15,3 2 3-15,-3 1 2 0,2 1 2 0,-3 2 4 16,1 2 2-16,-1 2 2 0,-3 4 2 0,0-1 1 0,-1 5-3 16,-1 2-8-16,-4 4-12 0,0 1-16 0,-3 4-18 0,-3 2-28 15,0 3-30-15,-4 1-46 0,-2 4-49 0,0 0-84 0,-3 3-100 0,-3 0-58 0,2 0-36 16</inkml:trace>
  <inkml:trace contextRef="#ctx0" brushRef="#br0" timeOffset="98609.3099">19694 6203 104 0,'0'0'133'0,"0"0"-15"0,0 0-8 0,0-3-5 16,0 3-3-16,0-2-2 0,0 0-3 0,2 2-3 0,-2-1-6 16,0 1-1-16,2-2-3 0,-2 0 3 0,0 2 4 0,0 0 3 0,0-3 1 15,0 3 2-15,0 0 1 0,0-2 1 0,0 2 3 0,0 0 1 16,0-2-1-16,0 2-1 0,0 0-1 0,0 0-4 0,0 0-4 0,0 0-4 16,0 0-6-16,0 0-4 0,0 0-5 0,0 0-5 15,0 0-3-15,0 0-8 0,0 0-6 0,0 0-6 0,0 0-6 0,0 0-4 0,0 0-5 0,0 0-4 16,0 0-3-16,0 0-5 0,0 0-5 0,0 0-3 0,0 0-4 15,0 0-4-15,0 0-4 0,0 0-4 0,0 0-3 0,0 0-3 16,0 0-5-16,0 0-3 0,0 0-4 0,0 0-2 0,0 0-1 0,0 2 0 16,0 0 1-16,1 1 2 0,-1 1-1 0,2 1 2 15,-1-2 3-15,-1 4 1 0,2-1 3 0,0 1 4 0,-2 2 2 0,1 2 3 16,-1-1 2-16,2 0 3 0,-1 5 3 0,1-3 0 0,-2 2 1 16,2 1 0-16,-1 0 0 0,2 1 0 0,-1 1 1 0,-2 1-1 15,1-2 0-15,-1 3 0 0,2-1 1 0,-1 1-1 0,-1 0-1 0,0 0 0 16,0 1 0-16,0-3 1 0,0 2 2 0,0 0 0 0,0-2 0 0,0 0 0 15,0 0 2-15,0-2-1 0,0 2 1 0,0-5 1 0,0 2 1 16,0 0 0-16,0-3 1 0,0 1 1 0,0 0-1 0,0-3 0 16,0-1-1-16,0 0-1 0,0-1 1 0,2-2-1 0,0 1 1 0,-2 0 0 0,1-4 0 15,-1 3 0-15,2-3-1 0,-1 0 1 0,-1 1 1 16,0-1 0-16,0 0 0 0,2-1 3 0,-2-1 0 0,0 0 0 16,0 0 3-16,0 0 1 0,0 0 1 0,0 0 2 0,0 0 1 15,0 0 0-15,0 0 0 0,0-1 0 0,0-1-2 0,0 0-2 0,0-1-1 16,0 1-1-16,0-3-4 0,0 1-2 0,0-1-2 0,0-1-2 0,0 0-3 15,0-3-3-15,0 0-3 0,0 0 1 0,-2 0 0 0,2-2 1 16,-1 0 1-16,-1-1-1 0,2-2 1 0,-1 0 0 0,1-2 0 0,-2-1-1 16,0 1 2-16,2-2 0 0,-1 1 0 0,-1-2 2 0,2 0 0 15,-1-1 0-15,1 0-1 0,0-1-1 0,0 2 0 0,0-1 1 16,0 0 1-16,0 0 1 0,0 1 1 0,0 0-1 0,0 0 1 16,0 1 1-16,0 0 0 0,0 1 0 0,0 2-1 0,0-2-1 15,-2 2 0-15,-1-2 1 0,2 3-1 0,-1-2 1 0,2 4 0 0,-2-1-1 16,2-1 1-16,-1 2 1 0,-1 2-1 0,2 0 1 0,-1-2 1 0,1 5 1 15,-2 0-1-15,0-2 1 0,2 3-1 0,-1 0 0 0,-1 1-1 0,2 0-1 16,-1 2-2-16,1 1-3 0,-2-1-2 0,0 1-3 0,2 1-2 16,0 1-4-16,0 0-4 0,0 0-4 0,0 0-5 0,0 0-2 15,0 0-3-15,0 0 1 0,0 0-2 0,-1 1 2 0,-1 1 0 16,2 1 2-16,-2 1 1 0,2 1 1 0,-1 1 2 0,-2 1 3 0,3 2 4 16,-1 0 2-16,1 1 4 0,-2 2 2 0,0 1 2 0,2 0 2 15,-1 4-1-15,-1-2 1 0,2 2 1 0,0 0-1 0,0 1 1 0,0 1-1 0,0 2 0 16,0-1-1-16,0 1-1 0,0-1 0 0,0 4 0 0,0-2-1 0,0-1 0 15,0 1 0-15,2 1-1 0,-1 0 0 0,-1-3 1 16,2 4 0-16,0-3 2 0,-1 1 1 0,2-2 3 16,-2 2 2-16,1-1 1 0,1-2 2 0,-1 1 2 0,0-1 1 0,-1-1 0 15,2-2 2-15,-1 1 1 0,0 0 1 0,-2-1 2 0,1-2-1 16,1-1 1-16,-1 0 1 0,-1-1-2 0,2-1 1 0,-2-2 2 0,2 0-1 16,-1 0 1-16,2-1-5 0,-1-3-5 0,-2 0-8 0,1 2-11 15,-1-5-16-15,0 1-23 0,0-1-23 0,0 0-23 0,0-2-49 0,0 0-62 16,0 0-96-16,0 0-113 0,0 0-69 0,-1-5-49 0,-1 1-22 0</inkml:trace>
  <inkml:trace contextRef="#ctx0" brushRef="#br0" timeOffset="99292.5095">19579 7171 400 0,'-2'-3'456'15,"2"0"-73"-15,-1 1-96 0,-1 0-60 0,2 0-41 0,-1 1-26 0,1-1-17 16,-2 0-14-16,0 1-12 0,2 1-8 0,0 0-8 0,0 0-6 0,0 0-7 15,0 0-8-15,0 0-10 0,0 0-7 0,0 0-7 16,0 0-8-16,0 0-6 0,0 0-6 0,0 0-5 0,0 0-4 0,0 0-4 16,0 0-7-16,0 0-4 0,0 0-6 0,0 0-2 0,0 0-5 15,4 0-2-15,-3 0 1 0,2 0 0 0,1 0 0 0,1 0 1 0,1 0 2 16,1 0 1-16,1 0 0 0,2 0 2 0,4-1-2 0,-1-1 0 16,2 1-3-16,2-2-2 0,-2 0-6 0,3 1-6 0,1-2-8 15,-2-1-7-15,4 2-8 0,-4-1-8 0,1-1-7 0,0 2-7 0,-2-1-5 16,2 1-6-16,-4-1-2 0,0 1-2 0,-3-2 0 0,3 2 4 0,-4-1 3 15,-1 1 3-15,-1 1 5 0,-2 0 9 0,-1 1 5 0,0-1 0 16,-3-1-3-16,-1 3-8 0,-1 0-6 0,-1-1-8 0,-3 1-11 0,1 0-14 0,-3 0-19 16,-1 1-20-16,-2-1-24 0,0 3-24 0,-1 0-28 15,-2-1-26-15,-1 2-30 0,0 1-30 0</inkml:trace>
  <inkml:trace contextRef="#ctx0" brushRef="#br0" timeOffset="99893.9284">19617 7150 145 0,'-3'-1'375'0,"0"-1"-57"0,1 1-44 0,0-1-35 16,-1 1-23-16,2-1-17 0,-1 2-12 0,0-1-12 0,2-1-14 16,-1 2-15-16,-1-1-12 0,2-1-11 0,0 2-11 0,0 0-7 15,0 0-10-15,0 0-7 0,0 0-9 0,0 0-8 0,0 0-8 0,0 0-7 16,0 0-5-16,0 0-7 0,0 0-5 0,0 0-4 0,0 0-6 16,0 0-5-16,0 0-5 0,0 0-3 0,-2 2-7 0,2-2-8 15,0 1-6-15,0 1-2 0,0-1-2 0,0 1-3 0,0 1 0 0,0 0-2 16,0 0 1-16,-2 1 0 0,0 1 2 0,2 0 0 0,-1 0 1 15,-1 2 0-15,2 2 3 0,-1-1 5 0,1 0 3 0,-2 2 1 0,0-1 1 16,1 0 2-16,-1 1 0 0,2 2 1 0,-2-2 0 0,2 0-1 0,-1 2 2 16,-1-3 0-16,2 0-2 0,-1 1 1 0,1-2 0 0,-2 2 0 15,0-3 0-15,2 0 0 0,0-1-1 0,0 0 0 0,0-1-1 16,0-1 1-16,0-1 0 0,0 0 2 0,0 0 0 0,0-1 1 16,0-1 2-16,0-1 2 0,0 0 3 0,0 0 1 0,0 0 2 15,0 0 1-15,0 0 2 0,0 0 2 0,0 0 0 0,0 0 2 0,0 0 1 16,0 0-1-16,0 0-1 0,0 0 1 0,0 0-2 0,2-1-2 0,0 1-2 15,-1-2-1-15,2 1-3 0,-1-2-3 0,1 1-2 0,1-1-2 0,-1 0-2 16,2 0-4-16,-1 0-1 0,1-1-3 0,-1-1 0 0,1 2-2 16,0-2 0-16,2 3-2 0,0-3 1 0,-1 3-2 0,-1-4 0 15,2 2-1-15,0 1 0 0,-2-2 0 0,3 3 1 0,0-3-1 0,-1 2-1 16,0 2 0-16,1-2 0 0,-1 0 0 0,-1 0-1 0,3 1-1 0,-1 1 1 16,0-1 0-16,0 1 0 0,1-1 1 0,-1 2 0 15,0 0 1-15,3 0 0 0,-3 0 0 0,2 0 1 0,1 0-1 0,-3 2 1 16,1-1 0-16,-1 2-1 0,1-1 0 0,0 1 1 0,-1 0-1 0,1 1 0 0,-1-1 0 15,0 2 0-15,1 0-1 0,0 0 1 16,0 2-1-16,-3-2 1 0,0 2 0 0,2 0 2 0,-2 0 0 0,-1 2 0 16,2-1 2-16,-4-1 1 0,0 1 0 0,1 2 2 0,0 0 0 15,-3-3 2-15,2 2 1 0,-3 0 2 0,0 0-1 0,0 0 2 0,0-2 0 16,-1 2 4-16,-1 0 4 0,-1-1 2 0,-3 0 6 0,3 0 2 16,-2 0 3-16,-1-1 2 0,-2 1 3 0,-2-1 0 0,2-2 3 0,0 3 1 15,-1-1 1-15,-5-2 0 0,2 2-1 0,-1-2-2 0,-4 0-1 16,2 1-3-16,-1-1-4 0,-3-1-3 0,3 1-1 0,-4-2-3 15,1 1-4-15,1-1-6 0,-2-1-10 0,1-1-13 0,0 0-15 0,2 1-23 16,0-2-26-16,0 0-37 0,3 0-41 0,0-2-78 0,3 1-96 16,-2-2-103-16,5 0-106 0,2-1-56 0,1 1-34 0,0-2-15 15</inkml:trace>
  <inkml:trace contextRef="#ctx0" brushRef="#br0" timeOffset="102294.0196">16351 6093 82 0,'0'-3'126'16,"0"-1"3"-16,0 3 4 0,0 0-2 0,0-1-3 0,0-1-6 16,0 2-5-16,0-1-2 0,0 1-3 0,0 1-1 0,0-2-4 0,0 2-3 15,-1 0-3-15,1 0-5 0,0 0-9 0,0 0-7 0,0 0-10 16,0 0-4-16,0 0-8 0,0 0-5 0,0 0-5 0,0 0-4 0,0 0-4 0,0 0-7 15,0 0-3-15,0 0-6 0,0 0-3 0,0 0-6 0,0 0-3 16,0 0-6-16,0 0-3 0,0 0-7 0,0 0-6 0,0 0-4 0,0 2-4 16,0-1-4-16,0 2 0 0,0 0-1 0,0 0 2 0,0 0-1 0,0 2 3 15,0 1 1-15,0 1 1 0,0 0 4 0,0 5 2 16,0-2 3-16,0 3 6 0,0 4 5 0,1-1 4 0,-1 3 2 16,2 1 2-16,-1 1-1 0,1 1-1 0,0 5-1 0,-1-2-2 15,2 3-3-15,-1 1-2 0,0 0 1 0,-1 2 2 0,3 2 0 0,-3-2 3 0,2 2 1 16,2-1 0-16,-4 2 1 0,2-1 1 0,1 1 1 0,-1-2 1 0,0-1 4 15,0 1 2-15,1-3 2 0,-3 0 2 0,2 0-1 16,2-2-1-16,-2-3-2 0,0 2-2 0,0-4-6 0,0 0-4 16,-1-2-11-16,0-2-9 0,-1-1-17 0,3-2-16 0,-3 0-32 0,2-2-36 15,-1-2-36-15,2-1-33 0,-1-1-59 0,1-2-72 0,-1 0-69 16,-1-1-71-16</inkml:trace>
  <inkml:trace contextRef="#ctx0" brushRef="#br0" timeOffset="102919.4509">16350 7366 40 0,'-2'-3'504'0,"-1"-2"-65"0,3 1-96 0,-1 1-81 16,-1 0-74-16,2 2-46 0,-2-1-33 0,1 2-19 0,1 0-14 0,0 0-9 0,0 0-10 16,0 0-9-16,0 0-8 0,0 0-11 15,0 0-8-15,0 0-5 0,-2 0-6 0,2 0-1 0,-1 0 0 0,-1 3 4 0,0-1 4 16,-1 1 4-16,2 0 5 0,-3 1 2 0,1 1 1 0,-3 1 0 15,3 0 1-15,-2 0 0 0,0 1 0 0,-1 1 2 0,1 1-1 0,-1-1 1 16,1 0-3-16,-1 1-2 0,1 2-5 0,0-2-4 0,0-3-5 16,-2 4-1-16,2 0-1 0,0-3-1 0,2 0 0 0,-2-1-1 15,2 0 1-15,1 0 1 0,-1-1 3 0,1-2 0 0,0 0 3 16,2 0 2-16,-2 0 4 0,2-2 0 0,0-1 3 0,0 0 0 16,0 0 1-16,0 0 0 0,0 0-1 0,0 0-2 0,0 0-3 0,0 0-3 15,2 0-2-15,2 0-3 0,-2-1-1 0,1 1-3 0,0-2-4 0,1 1-3 16,0-1-3-16,1 1-1 0,2-2-2 0,0 1-2 0,0 1-1 0,1-1-3 15,0-1-5-15,1 1-6 0,0 1-8 0,-1-2-11 0,2 3-11 16,-2-1-12-16,-2-1-13 0,2 2-11 0,1 0-16 0,-2 0-12 16,-1 0-13-16,1 0-16 0,0 0-17 0,-1 0-18 0,-1 0-17 0,0 0-10 15,2 0-6-15,-4 0 1 0,3 0 4 0,-3 0-3 0,0-1-4 16,0-1-4-16,-3 2 0 0,0 0 2 0</inkml:trace>
  <inkml:trace contextRef="#ctx0" brushRef="#br0" timeOffset="103179.4729">16372 7393 34 0,'-1'-4'198'16,"-1"-2"4"-16,0 1 1 0,-1 1 2 0,1-1 1 0,1 2-1 0,-1-1-3 0,1-1-3 16,-1 2-3-16,2 0-5 0,-2 0-5 15,2 0-7-15,0 3-7 0,0-5-8 0,0 5-7 0,0-2-13 16,0 2-13-16,0 0-11 0,0 0-15 0,0 0-11 0,0 0-13 0,0 0-15 16,0 0-15-16,0 0-14 0,0 0-16 0,0 0-11 0,0 0-9 0,0 0-7 15,2 2-7-15,-2-2-2 0,2 5-5 0,-1-5 0 0,-1 5 0 16,2-1-1-16,-1 0-1 0,1 3 3 0,1-1 4 0,-1 0 4 0,1 0 4 15,0 2 4-15,2 1 4 0,-4 1 3 0,2 0 0 0,2 1 2 0,-2-1 0 16,-1 1 2-16,1-2 2 0,1 3-1 0,-3-2 0 0,1 2-3 16,-1-3-7-16,4 3-9 0,-4-1-13 0,1-2-16 0,-1 1-21 0,-1 0-25 15,2-1-32-15,-2 1-37 0,2-2-43 0,-1 2-52 0,1-3-56 16,-1 1-83-16,1-2-98 0,1-2-56 0,2-1-33 0</inkml:trace>
  <inkml:trace contextRef="#ctx0" brushRef="#br0" timeOffset="103649.2157">16563 7426 141 0,'-2'-4'507'0,"-2"2"-69"0,3-3-99 0,-1 3-83 0,0-1-72 0,2 1-42 0,-1 1-27 16,-1 0-12-16,2 1-6 0,-2-3-5 0,2 3-4 0,0 0-5 15,0 0-4-15,0 0-3 0,0 0-2 0,0 0-2 0,0 0-1 0,0 0-2 16,0 0-3-16,-1 0-2 0,-1 3-3 0,1-3-6 0,-1 1-8 0,0-1-5 16,-1 3-7-16,2-2-6 0,-1 1-5 0,0 0-5 15,-2 3-7-15,2-2-3 0,-1 0-4 0,2 3-4 0,-3 0-3 0,1-1-3 16,2 2 0-16,-1-1-2 0,0 2 1 0,-1-1 2 0,3 0-1 0,-1 1 2 16,1 1-1-16,0 0 1 0,0 0 1 0,0-1 0 0,0 0 0 0,0 2 1 15,1-3 1-15,-1 0 0 0,3 1 0 0,-1 1 1 0,0-3 1 16,1 0 0-16,0 0 0 0,0 0 0 0,0-1 2 0,2-1 1 0,-2-1 2 15,0-1 1-15,0 1 2 0,1 0 2 0,-1-2 3 16,0-1 2-16,2 0 2 0,-2-1 1 0,3-2 3 0,-1 0 0 0,-2 1 3 0,2-2 1 16,0-1 3-16,0-1 0 0,-1 0 1 0,1-1 3 15,-2-1 2-15,0 1 4 0,0 1 2 0,-1-2 3 0,-1 0 4 16,1 3 1-16,-2-3 2 0,0 2 1 0,-2 0-2 0,1 0-2 16,-1 0-2-16,1 0-3 0,-1 3-2 0,0-4-6 0,-1 4-6 0,2-1-6 15,-1 1-8-15,0-1-7 0,-2 1-8 0,3 0-6 0,-1 1-5 0,0 0-6 16,-1-1-6-16,1 3-7 0,1-3-7 0,-1 3-8 0,1 0-9 15,-1-2-10-15,2 2-11 0,-2 0-13 0,-1 0-14 0,2 0-20 0,-3 0-17 16,3 0-25-16,-2 0-26 0,2 0-32 0,-3 2-33 0,4-2-40 16,-1 0-39-16,-1 0-68 0,2 0-84 0,0 0-42 0,0 0-22 0</inkml:trace>
  <inkml:trace contextRef="#ctx0" brushRef="#br0" timeOffset="104251.5974">16505 7662 203 0,'-2'0'245'0,"2"0"-32"0,-2-2-19 16,2 2-13-16,-1-2-10 0,1 2-8 0,-3-1-8 0,3 1-6 0,0-1-8 16,0-1-7-16,0-1-6 0,0 2-5 0,0-1-6 0,0-1-3 15,0 3-5-15,0-2-5 0,0-1-6 0,0 1-7 0,3 0-6 16,-3 1-9-16,1 1-6 0,-1 0-8 0,0 0-9 0,0 0-8 16,0 0-10-16,0 0-11 0,0 0-8 0,0 0-9 0,0 0-8 0,0 0-8 15,0 0-7-15,0 0-5 0,0 0-5 0,0 0-2 0,0 3-2 16,0-1 1-16,0-2 0 0,0 5 1 0,2-5 2 0,-2 3 2 0,2 0 5 0,-2 0 3 15,0 0 5-15,0 2 3 0,1-1 4 0,-1-1 4 16,0 0 2-16,0 0 3 0,0 0 1 0,0 0 3 0,0-1 3 0,0 1 2 16,0-3 4-16,2 3 6 0,-2-3 7 0,0 0 8 0,0 0 8 15,0 0 8-15,0 0 8 0,0 0 8 0,0 0 3 0,0 0 1 0,0-3 0 16,0 0-2-16,0 1-2 0,0-1-4 0,0 0-4 0,0-1-4 0,0-1-9 16,0 1-7-16,0-1-9 0,0-1-9 0,0 2-9 15,0 0-8-15,0-1-7 0,0 2-7 0,0-1-9 0,0 1-9 0,0-1-12 0,0 1-14 16,-2 2-18-16,2 1-19 0,0-2-20 0,0 2-22 0,0 0-21 0,0 0-25 15,0 0-32-15,0 2-37 0,0-2-42 0,0 3-43 16,0 2-73-16,2-2-84 0,-1 1-46 0,1-1-27 0</inkml:trace>
  <inkml:trace contextRef="#ctx0" brushRef="#br0" timeOffset="104751.2861">16769 7420 256 0,'-2'-5'441'0,"2"3"-73"16,-1-1-65-16,-1 0-64 0,2 2-46 0,-2-2-39 0,2-1-24 0,-1 3-17 0,-1-1-11 16,2 1-6-16,-1-3-5 0,-1 4-5 0,2-1 1 15,0 0 1-15,-2 1 1 0,2 0-2 0,0 0 2 16,0-3 1-16,0 3 3 0,0 0 0 0,0 0 1 0,0 0 1 0,0 0-3 16,-1 0-2-16,1 0-3 0,0 0-5 0,0 0-7 0,0 0-6 0,0 0-6 15,0 0-6-15,0 0-5 0,0 0-7 0,0 0-6 0,0 0-5 16,0 0-6-16,0 0-6 0,0 0-7 0,0 0-3 0,0 0-7 0,0 0-4 15,0 0-4-15,0 0-5 0,0 0-4 0,0 0-7 16,0 0-5-16,1 0-3 0,-1 3-3 0,2-2-2 0,-2 0 1 0,2 3-1 16,-1-3 3-16,-1 3 1 0,3 2 2 0,-1-2 2 0,0 1 4 0,-1 2 4 0,3 0 5 15,0 2 4-15,-1 0 6 0,0 0 5 0,0 1 2 16,1 2 2-16,0 0 0 0,0-1 0 0,-1 1 0 0,1-1 0 0,-1 1 0 0,1 0-1 16,-3 0 0-16,2-2 0 0,1 2-1 15,-3-1-1-15,3-1 1 0,-3 1 1 0,1-4 0 0,-1 3 1 0,-1-5-2 16,2 4-3-16,0-6-11 0,0 3-12 0,-2-3-20 0,0 0-28 0,0 0-35 15,0 0-41-15,0-3-84 0,0 0-102 0,0 0-106 0,0 0-104 16,-6-3-55-16,3 0-30 0,0 0-15 0</inkml:trace>
  <inkml:trace contextRef="#ctx0" brushRef="#br0" timeOffset="105729.0794">16838 7879 38 0,'-3'0'216'0,"-3"0"-25"0,1-1-15 16,2-1-10-16,-2 2-7 0,3 0-4 0,-1 0-3 0,0-1-6 0,0-1-6 16,-1 2-3-16,0 0-2 0,3-1-1 0,-1 1-4 0,0-2-2 15,-1 2-3-15,3 0-2 0,-1 0-5 0,1 0-3 0,0 0-3 0,0 0-3 16,0 0-5-16,0 0-6 0,0 0-7 0,0 0-8 0,0 0-6 0,0 0-9 15,0 0-8-15,0 0-7 0,0 0-6 0,0 0-4 0,0 0-6 16,0 0-6-16,0 0-5 0,0 0-5 0,0 0-6 0,0 0-2 0,0 0-4 16,0 0-4-16,0 0-2 0,0 0-5 0,0 2 1 15,0-1-1-15,0 1 0 0,1-1-2 0,-1 2 1 0,2-1 0 0,-1 0-1 16,-1 2 2-16,2-1 1 0,1 0 2 0,1 1 2 0,-2 1 3 16,3-2 2-16,-2 0 3 0,2 3 2 0,2-2 1 0,3 1 2 0,-2 0 2 0,4-1 1 15,1-1 1-15,4 2 2 0,1 0 0 0,3-3 1 16,4-1-2-16,2 2-2 0,3-3-1 0,5 2-2 0,3-2-3 15,1-2-4-15,4 2-3 0,4-3-4 0,1 2-2 0,3-1-1 0,2-3 1 16,6 3 0-16,-3-1 0 0,4 0-1 0,4 2 0 0,-1-2 2 0,4-1-3 16,-3 1-2-16,5 1-1 0,0-1-4 0,0 2-2 15,-1 0-3-15,1-2-5 0,-2 0-7 0,1 1-7 0,-3-1-7 0,-2 0-7 16,-1 0-6-16,0 0-5 0,-4 0-2 0,-3-1-2 0,1-1-1 16,-4 1 1-16,-1-1 3 0,-3 2 3 0,-2-4 2 0,0 1 5 15,-5-1 4-15,-1 1 5 0,-3 1 8 0,-2-1 5 0,-3 0 5 0,-2-2 7 0,-3 2 3 0,-2-1 7 16,-4-1 5-16,-1 3 4 0,-4-3 3 0,0 4 2 0,-5-4 2 0,0 1 0 15,-5 2 2-15,-1-3-1 0,-2 4 1 16,-1-4-1-16,-4 2-1 0,-1 0-2 0,-2 0-1 0,-3 1-3 0,-2-2-3 16,-5 2-1-16,1-1-2 0,-2 2 0 0,-4-1 2 0,-1 0 0 15,-1 2 1-15,0 1 0 0,-2-1 2 0,1 2 0 0,0-2 3 16,0 3 1-16,1-2 1 0,0 1 1 0,2 1 1 0,2 0 1 0,-2 0 0 16,5 0-1-16,0 0 0 0,1 0 1 0,1 1-2 0,3 1 0 15,2-2-1-15,0 0-2 0,-1 1-3 0,2-1-3 0,2 2-1 0,0-2-2 16,2 0-2-16,0 0-3 0,1 1-2 0,-1-1-2 0,3 0-3 15,0 0 1-15,0 0-2 0,0 0 1 0,0 0 1 0,0 3 1 0,0-1 0 16,2-2 2-16,-1 3 1 0,3 0 2 0,-1-2 2 0,2 2 1 16,-2 0 3-16,2 0 2 0,2 1 1 0,1-1-1 0,0-2 0 0,0 3 0 15,1 0 1-15,3 1 0 0,-3-2 1 0,4 0-1 0,-4 3-1 16,1-1 0-16,2-1-2 0,-2 2 0 0,0 0 0 0,-3 2 3 0,1-1 4 0,-1 3 3 16,-3-2 2-16,-2 3 1 0,-2 0 2 0,-2 3-7 15,-2 0-12-15,-6 3-23 0,-2 2-31 0,-3 0-45 0,-2 1-54 0,-2 2-105 0,-5 2-132 16,-3 2-82-16,-3-1-56 0,-1 2-32 0,-4-1-18 0</inkml:trace>
  <inkml:trace contextRef="#ctx0" brushRef="#br0" timeOffset="112462.1693">15871 6404 154 0,'-2'0'202'16,"2"0"-31"-16,0 0-21 0,0 0-20 0,0 0-15 0,0 0-15 0,0 0-11 16,0 0-11-16,0 0-12 0,0 0-10 0,0 0-10 15,0 0-8-15,0 0-7 0,0 0-4 0,0 0-3 0,0 0-2 16,0 0 3-16,0 0 3 0,0 0 5 0,0 0 3 0,0 0 4 16,0 0 4-16,0 0 3 0,0 0 3 0,0 0 3 0,0 0 1 0,0 0 0 0,0 0-1 0,0 0-3 15,0 0-3-15,0 0-5 0,0 0-7 16,0 0-6-16,0 0-6 0,0 0-6 0,2 2-6 0,-2-2-4 0,1 0-5 15,-1 2-3-15,4-1-3 0,-3-1 0 0,1 0-1 0,1 0 2 0,0 2 1 16,0-2 1-16,3 0 2 0,1 2 0 0,-1-2 2 0,2 3 3 16,1-3 1-16,1 0 2 0,1 2 1 0,3 0 1 0,-3-2 1 0,5 1 0 15,0-1-2-15,1 0-6 0,1 0-8 0,1 0-10 16,1 0-9-16,1 0-12 0,1-1-13 0,2 1-17 0,1-2-21 0,1 0-22 0,0-1-23 16,1 1-25-16,2 2-28 0,1-3-27 0,-2-1-28 15,2 1-46-15,2 1-59 0,-4-1-41 0</inkml:trace>
  <inkml:trace contextRef="#ctx0" brushRef="#br0" timeOffset="113229.1362">15923 6085 95 0,'0'-4'230'0,"-3"-1"-32"0,3 2-25 15,0 0-19-15,0 0-12 0,0 1-9 0,0 0-9 0,0 1-8 0,-1-1-10 16,1 0-9-16,0 1-9 0,0 1-11 0,0 0-4 0,0 0-3 0,0 0-2 15,0 0-3-15,0 0-4 0,0 0-5 0,0 0-4 0,0 0-5 16,0 0-2-16,0 0-2 0,0 0-3 0,0 0-2 0,0 0-2 0,0 0-2 16,0 0-2-16,0 0-4 0,0 0-4 15,0 0-1-15,0 0-4 0,0 0-2 0,0 0-4 0,0 0-1 0,0 0-6 16,0 0-3-16,0 0-7 0,0 0-5 0,0 0-6 0,0 1-6 16,0 1-2-16,0 1-4 0,0-1-1 0,1 0-3 0,-1 1 1 0,3 2-1 15,-2 1 2-15,-1-1 0 0,4 5 3 0,-3-2 4 0,1 4 4 0,-1 2 7 16,1 1 7-16,1 1 6 0,-1 4 4 0,-1 2 1 0,3-2 0 15,-3 6 4-15,3 0-2 0,-3 0 1 0,2 4-1 0,-2-1 0 0,1 4 0 16,0-1 2-16,-1 2 0 0,-1 0 3 0,0 2-1 0,0-2 0 16,0 4 0-16,0-3 2 0,0 2 2 0,-1-1 2 0,-1 0 1 0,0-2 1 15,-2 0 2-15,3-1 0 0,-1-1 1 0,0-1-1 0,-1-2-3 16,1-2-1-16,1 1-1 0,-1-1-1 0,2-5-1 0,-1 2-3 16,-1-4-1-16,2-3 2 0,0 0-4 0,0 0-4 0,0-4-12 15,0-2-14-15,0-1-22 0,0 0-23 0,0-3-32 0,0 0-34 0,2-4-51 0,-1 2-55 16,1-4-84-16,-2-1-96 0,0 0-59 0,3-3-40 15</inkml:trace>
  <inkml:trace contextRef="#ctx0" brushRef="#br0" timeOffset="119568.9681">15767 7381 11 0,'0'-3'191'0,"0"-1"-17"0,0 1-10 0,0 0-8 0,0 1-3 0,0-1-2 0,0 0-3 16,0 0-3-16,1 0-5 0,-1 0-4 0,0 0-2 0,3 0-4 0,-3 0-3 15,0 1-3-15,0 0-5 0,0 0-3 16,0 1-4-16,0-1-5 0,0 2-6 0,0 0-6 0,0 0-6 15,0 0-7-15,0 0-5 0,0 0-8 0,0 0-9 0,-3-1-7 0,3 1-8 0,0 0-8 16,0 0-7-16,0 0-7 0,0 0-5 0,0 0-5 16,0 0-7-16,0 0-2 0,0 0-4 0,0 0-3 0,-1 0-1 0,1 0-2 15,0 0 1-15,-2 0-2 0,2 0 0 0,-1 1-1 0,1-1 0 0,-2 2 1 16,2-2-2-16,-2 0 1 0,2 0 0 0,-1 1 0 16,-1 1 1-16,0-2 0 0,-1 2 1 0,2-2-1 0,-3 0 0 0,1 2 2 15,0 1-2-15,-3-3 1 0,3 0 2 0,-2 3 0 0,0-1 1 16,-3-1 2-16,2 2 0 0,0 0 2 0,-1 0 0 0,-1 2 0 0,-1-2 1 15,1 1 1-15,0 1 0 0,0-3-1 0,-1 2 0 0,1 2 1 16,-2 0-1-16,2-2-1 0,-1 0 0 0,1 1-1 0,2 0 1 0,-1 2-1 16,-2-4-1-16,3 2 0 0,-1-1 0 0,2 2 0 0,1-3 0 0,-4 2 0 15,5-2 2-15,-2 1-1 0,0-1 0 0,2-1 0 16,1 1 1-16,-1 0 0 0,2-2 0 0,-2 0 0 0,1 1 0 0,2 0 0 0,-1-2 1 16,-1 1-1-16,2-1 1 0,0 0 0 0,0 0 2 15,0 0-1-15,0 0 0 0,0 0 1 0,0 0-2 0,0 0 1 16,0 0 1-16,0 0-1 0,0 0 0 0,0 0 1 0,0 0 0 0,0 0 0 15,0 0-1-15,0 0 0 0,0 0 1 0,0 0-1 0,0 0-1 16,0 0 2-16,0 0 0 0,0 0 2 0,0 0-2 0,0 0 1 0,0 0-2 16,2 0 0-16,-1 0-2 0,1 0 0 0,1 0 0 0,-2 0 1 15,2 0 2-15,1 0 0 0,0 0 2 0,1 0 0 0,2 2 2 16,0-1 1-16,1-1 1 0,2 1 2 0,2 2-1 0,1-3 2 16,0 0 2-16,3 0 0 0,-2 0-2 0,3 3-3 0,4-3-3 0,-5 1-6 15,2-1-6-15,2 1-9 0,-2 1-7 0,3-2-7 0,-3 1-10 16,-1 1-5-16,-1 0-9 0,-1 0-8 0,1 1-6 0,-2-3-7 0,-2 3-6 0,-2 0-4 15,0 0-3-15,-2-1 1 0,0-1 0 0,0 2 5 16,-2-1 6-16,-1-1 7 0,0 2 6 0,-2-1 6 0,0-2 4 0,0 1 6 16,-2 1 7-16,-1-2 4 0,0 0 4 0,0 0 2 0,0 0-2 15,0 0 0-15,-1-2-4 0,-2 1-3 0,2-1-3 0,-1 1-5 0,0-2-6 16,-3-1-3-16,2 0-3 0,0 1-3 0,1-3-1 0,-1 1 1 0,0 1-1 16,0-1 3-16,-1-2 3 0,2 3 5 0,-1-2 2 0,1-2 7 15,-1 2 6-15,0-1 5 0,-1 1 4 0,1-2 5 0,0 2 10 0,0 0 6 16,-2 0 5-16,2 1 4 0,0-2 6 0,1 3 5 0,-1-1 5 0,0 1 8 15,0-1 7-15,0 2 4 0,-1-1 5 0,0 1 6 0,2-2 5 16,-1 2 3-16,-2 0 3 0,2 0 4 0,2 0 4 0,-1 0 3 0,0 0 5 16,-1 0 2-16,1 0 6 0,1 1 3 0,-1 0 2 15,-2-1 2-15,2 1 0 0,1 1 1 0,-1 0 0 0,2-2 0 16,-1 3 0-16,1-3-1 0,-2 2-2 0,0 1-3 0,2-1-1 16,0 1-3-16,0-2-3 0,0 2-6 0,0 0-5 0,0 0-6 15,0 0-6-15,0 0-5 0,0 0-5 0,0 0-4 0,0 0-5 0,0 0-5 16,0 0-5-16,0 0-6 0,0 0-4 0,0 0-4 0,0 0-6 0,0 0-3 15,0 0-1-15,0 0-2 0,0 0-2 0,0 0-2 0,0 0-2 16,0 0 1-16,0 0-3 0,0 0 1 0,0 0-2 0,0 0 0 0,0 0-1 16,0 0 1-16,0 0-1 0,0 0-1 0,0 0 0 0,0 0-1 15,0 0-3-15,0 0 1 0,0 0-3 0,0 0-2 0,0 0-5 16,0 0-3-16,0 3-3 0,0-2-1 0,0 2-2 0,0 0 2 16,2-1 1-16,0 3 1 0,-2-3 1 0,1 3 2 0,-1 3 4 0,3-1 2 15,-1 2 2-15,1 0 5 0,-2 3 7 0,2 1 5 0,-1-1 4 0,0 4 3 16,-1-1 2-16,3 0 1 0,-3 5-1 0,2-3-1 0,-1 3 0 15,1-2-1-15,-1 3-2 0,1 0 0 0,0 0-2 0,-2 0-1 0,3-1-1 16,-3 3-1-16,1-3 1 0,-1 0 1 0,3 0 0 0,-4 0 1 0,1-2 3 16,-1 2 1-16,2-3 1 0,-1-2 1 0,-1 0 1 15,2-2 2-15,-2-1 0 0,0 0-4 0,0-2-5 0,0-2-13 16,0 0-15-16,0 0-18 0,0-4-21 0,0 1-25 0,0-2-32 0,0 2-59 16,-2-2-73-16,2-3-99 0,0 0-112 0,0 0-66 0,-3-3-42 0,2 1-18 15</inkml:trace>
  <inkml:trace contextRef="#ctx0" brushRef="#br0" timeOffset="195808.7484">2739 6517 217 0,'-2'0'420'0,"2"-2"-83"0,0 2-117 0,0 0-70 0,0 0-48 16,0 0-27-16,0 0-18 0,0 0-10 0,0 0-6 0,0 0-8 15,0 0-6-15,0 0-5 0,0 0-6 0,0 0-5 0,0 0-3 0,0 0-3 16,0 0 0-16,0 0-2 0,-1 2 1 0,-1-2 1 0,2 0 2 16,0 3 2-16,0-3 2 0,-2 0 3 0,1 0 3 0,1 2 2 0,0-2 1 15,-2 1 0-15,2-1-1 0,0 2-1 0,-1-1-3 0,1 1-4 16,-2-1-3-16,2 2-1 0,0-1 1 0,0-1 2 0,0 2 2 0,0 0 3 16,0 2 3-16,0-1 3 0,2 2 3 0,-1-1 2 0,1 4 0 0,-1-1 4 15,1 2 4-15,1 0 4 0,-1 2 5 0,1 2 1 0,-1-2-1 0,2 1-2 16,-2 1-5-16,-1 2-2 0,2-1-5 0,-1 0-2 0,1 1-2 15,-1 1-2-15,-1-2 1 0,1 2-2 0,1-3 0 0,-3 1-2 16,2-1-1-16,-2 1-2 0,2-1-1 0,-1-1-4 0,1-1-4 0,-2 0-7 16,1 0-8-16,1-3-9 0,1 0-13 0,-2-1-12 0,1-1-13 0,-1-1-17 15,1-2-18-15,1 3-22 0,-1-4-24 0,0-2-14 0,-1 3-8 0,-1-4-31 16,0 0-41-16,0 0-63 0,3-4-76 0,-1 0-49 0</inkml:trace>
  <inkml:trace contextRef="#ctx0" brushRef="#br0" timeOffset="196210.8595">2669 6084 78 0,'-6'-6'518'0,"-2"0"-58"0,2 1-94 0,1 1-77 15,0 1-69-15,0 0-43 0,2-1-31 0,-3 4-22 0,3-3-20 0,0 3-12 16,1-2-13-16,-1 2-11 0,1 0-15 0,2 0-14 0,0 0-14 15,-1 2-12-15,1-2-9 0,-2 3-8 0,2-1-5 0,-1 3-1 0,-1 0-2 16,2 0 1-16,0 1 1 0,0 3 1 0,0-1 3 0,0 0 1 0,0 2 2 16,0 0 2-16,0 1 2 0,0-1 1 0,0 2 1 0,2-1-2 15,-1-1-2-15,1-1-4 0,-1 2-3 0,1-3-2 0,1 2-1 0,2-3-3 16,-2 2 1-16,1-3-2 0,1 2-2 0,-1-2-1 0,-1-2-2 16,3-1-2-16,-1 0-4 0,1-1-2 0,-1-2-2 0,1 0 1 0,-1 0 3 15,0 0 4-15,0-2 3 0,1-3 2 0,-2 1 0 0,1-2 3 0,0-2 4 16,2 0 3-16,-3-3 5 0,2 1 3 0,-4-1 3 0,1-1 1 15,0-1 4-15,-3-1 7 0,0 2 5 0,0-3 4 0,-3 3 3 16,0 0 2-16,0 0-1 0,-3 2-1 0,1-1 0 0,-3 3-3 0,3 0-5 16,-1 1-3-16,-2 0-2 0,2 2-3 0,-1 1-2 0,-1 1-5 0,1 1-10 15,0 1-6-15,1 1-7 0,1 3-5 0,-2 0-6 0,0 1-8 16,1 4-9-16,1 1-13 0,0 1-13 0,0 3-20 0,0 0-22 0,1 2-31 16,1 2-35-16,1 1-35 0,2 1-35 0,0 2-61 0,0 1-70 0,2-2-48 15</inkml:trace>
  <inkml:trace contextRef="#ctx0" brushRef="#br0" timeOffset="196925.2694">2862 6540 397 0,'-3'-2'567'0,"0"-1"-6"0,0 3-85 0,-1-1-125 0,3-1-88 16,-1 2-68-16,1 0-44 0,1 0-31 0,0 0-23 0,0 0-17 0,0 0-19 15,0 0-16-15,0 0-18 0,0 0-19 0,0 0-13 0,0 2-14 0,0 0-7 16,1 2-6-16,-1-1-2 0,3 3 2 0,-1-2 0 0,0 4 2 0,-1-1 4 16,1 3 4-16,1-1 5 0,0 1 8 0,-1 2 5 0,1 0 8 15,0 1 4-15,-2 2 2 0,1 1 2 0,1 1 3 0,-3 0-1 0,2 0 2 16,-2 2 0-16,1 0-2 0,1 1 1 0,-2-3 0 0,2 2-2 0,-1-1 0 16,-1 0-1-16,0-3 0 0,0 2 0 0,0-5-3 0,0 1 0 15,0-1-2-15,2-3 2 0,-1 0 3 0,1-2 2 0,-2-1 3 16,2-2 3-16,-1-1 5 0,-1 0 1 0,2-2 0 0,1-2-2 0,0-2-4 15,0-1-4-15,0 0-4 0,0-5-2 0,2 1-2 0,0-2-4 0,0-2-5 16,2-4-5-16,0 0-6 0,1 0-5 0,0-2-4 0,1-2 1 0,-1 0 4 16,0 1 6-16,0 1 8 0,1 0 10 0,-1 1 7 0,-1 0 7 15,1 2 6-15,-1 1 4 0,-2 2 6 0,0 2 2 0,-2 3 2 0,0-1-2 16,1-1 0-16,-3 6-8 0,1-2-7 0,2 3-7 0,-4 0-8 16,2 2-5-16,-1 0-7 0,-1 0-3 0,2 0-4 0,1 2-4 0,-1 3 0 15,1-2-1-15,0 3 1 0,-1 0 3 0,3 3 3 0,-2-1 5 16,3-1 4-16,-3 4 5 0,2-1 2 0,1 2 2 0,-1-2 1 0,0 2 1 15,2 1-1-15,-2-1-1 0,0 1 0 0,0-2-4 0,0 1 0 0,0-2-3 16,0 1-6-16,0-1-2 0,2 1-4 0,-4-3-4 0,2 0-5 16,-2 0-3-16,3-1-3 0,-3-3-3 0,2 3-3 0,-2-4-5 0,2-1-2 15,-2 1-1-15,2-3-1 0,1 0-4 0,-3 0-4 0,2-3-3 0,0-1-3 16,0-1-3-16,1 0-4 0,0-4-3 0,2-2-2 0,-2-1-2 16,1-2-5-16,2-1-1 0,-1-1-1 0,-2-3 0 0,2-1 0 0,0-4 5 15,-2 2 8-15,1-2 9 0,-2-2 7 0,-2 1 8 0,2-2 9 16,-1 0 10-16,-2 0 10 0,-1-1 14 0,-1-1 15 0,0 3 14 0,0 1 13 15,-1-1 10-15,-1 2 11 0,-2 2 10 0,0 0 11 0,1 2 9 0,0 2 8 16,-2 2 6-16,2 0 4 0,-2 3 2 0,2 1 1 0,-3 1-4 16,3 2-7-16,-2 3-9 0,2-1-8 0,1 1-12 0,1 2-13 0,-1-1-15 15,0 2-18-15,2 3-15 0,0 0-12 0,0 0-11 0,-1 1-9 16,-1 3-4-16,2 3-8 0,0 1-2 0,0 2-3 0,0 1 0 0,0 4-2 16,0 4 3-16,0-1 1 0,0 4 6 0,2 1 5 0,-1 1 5 0,-1 3 2 15,2 0 3-15,1 0 2 0,-1 3 2 0,1-2 4 0,0 1 0 16,0-1 2-16,2 1 2 0,0-1 1 0,-1 0 1 0,0-1 1 0,-1-1-4 15,3-1-3-15,-1-1-6 0,1-1-6 0,0 0-8 0,1-4-11 16,-1 1-12-16,-1-2-13 0,3-2-16 0,-2-2-17 0,-1-2-21 0,3 0-21 16,-3-2-18-16,2-2-20 0,-2-2-18 0,0-3-20 0,1 0-30 15,-1-2-37-15,3-2-42 0,-2-2-43 0,1-3-60 0,-1-2-68 0,-1-1-30 16</inkml:trace>
  <inkml:trace contextRef="#ctx0" brushRef="#br0" timeOffset="197072.518">3335 6428 396 0,'-10'-7'563'0,"1"2"-58"0,1 0-93 0,1 0-92 0,1 2-91 0,0 0-52 16,1 0-34-16,0 2-23 0,2-2-18 0,2 3-17 0,-1-2-19 0,2 2-19 15,0 0-19-15,2 0-15 0,-1 0-15 0,4 0-14 0,0 0-13 16,1 2-15-16,3-2-13 0,-2 1-13 0,4 1-17 0,3-2-17 0,-1 0-19 16,2 0-33-16,3 0-37 0,1-2-47 0,1 1-49 0,1-2-79 15,3-2-94-15,1 1-47 0</inkml:trace>
  <inkml:trace contextRef="#ctx0" brushRef="#br0" timeOffset="197458.7046">3943 6259 81 0,'-3'-8'500'0,"0"1"-22"0,0-1-77 16,-2 4-106-16,2-2-63 0,0 2-38 0,1-1-24 0,-1 3-15 16,0 0-12-16,1-1-10 0,1 1-12 0,-1 1-12 0,-1 1-12 0,1 0-13 15,2 0-12-15,-2 0-12 0,1 0-10 0,-2 3-8 0,0 0-5 16,1 1-5-16,-1 4-4 0,0-1-1 0,-2 4 0 0,0 2 1 0,-1 1 1 15,0 4 3-15,-2 1-1 0,0 2 2 0,0 4 0 0,0 1-2 0,0 3 0 16,0 1-1-16,-1 1-2 0,4 3 0 0,-1-1-2 0,1 2 0 0,0 1-2 16,2-2-4-16,1 3-1 0,2-2-2 0,2 0-4 0,0-2-3 15,1 1-6-15,3-3-8 0,1-2-11 0,2 0-16 0,0 0-16 0,1-4-18 16,2-1-23-16,1-2-24 0,3-1-28 0,-2-1-26 0,2-5-39 16,2 0-45-16,0-4-50 0,0-1-55 0,1-3-76 0,1-2-86 0,-2-3-40 15,2-2-16-15</inkml:trace>
  <inkml:trace contextRef="#ctx0" brushRef="#br0" timeOffset="197858.8392">4081 6435 65 0,'-5'-7'542'0,"0"2"8"0,2 0-85 0,-2 0-133 16,2 3-90-16,0-1-70 0,1 1-41 0,1-1-25 0,-2 3-17 15,0-2-13-15,3 2-10 0,0 0-13 0,-2 2-12 0,2-2-12 0,-1 3-8 16,-1-1-7-16,2 1-4 0,-2-1-4 0,-1 5 0 0,1-2-1 0,1 2 3 16,-1 2 1-16,-1 1 5 0,0 0 4 0,1 3 2 0,-2-1 2 15,1 5 2-15,-2-3-3 0,2 1-1 0,-2 2-5 0,3-1 0 0,-1 1 0 16,-2 1-1-16,1 0 0 0,2-2-2 0,-1 3 0 0,1-2 0 16,1-1-2-16,1 1 0 0,0 0 1 0,1-2-1 0,1-2-1 0,1 2-2 15,-1-3-2-15,4-1-4 0,0-1-4 0,-1 1-2 0,0-3-4 0,3 0-4 16,-1-2-2-16,1-1-6 0,2-1-3 0,-1-2-7 0,1-1-5 15,1-2-3-15,3-1-4 0,-3-2-2 0,3-2-1 0,-1-2 2 0,0 1 3 16,1-3 0-16,-1-3 3 0,1 1 4 0,-1-1 5 0,-1-4 9 0,-4 2 8 16,2-2 11-16,-4 1 12 0,-3-2 12 0,2 1 11 0,-4-2 7 15,-2 1 9-15,-1 1 3 0,-4 1 3 0,1-1 4 0,-1 0 4 0,-4 2-1 16,1 0-1-16,-2-1-5 0,1 4-6 0,-4 0-8 0,3 0-7 16,-3 4-11-16,3-2-11 0,-1 3-18 0,0 0-18 0,3 1-25 0,-1 2-29 15,-1-1-34-15,2 3-37 0,0 2-47 0,2 0-50 0,1 2-55 16,-1 1-59-16,4 2-72 0,0 0-81 0,1 3-41 0</inkml:trace>
  <inkml:trace contextRef="#ctx0" brushRef="#br0" timeOffset="198129.9393">4427 6754 583 0,'-2'0'645'0,"1"2"5"0,-1-2 5 0,2 0-117 0,0 0-177 0,0 0-116 15,0 0-83-15,0 0-52 0,0 0-34 0,0 0-21 0,0 0-15 16,0 0-11-16,0 1-14 0,0 1-9 0,0-1-11 0,0 2-6 0,0-1-5 16,0 1 0-16,0 0-1 0,0 0 0 0,0 1 1 0,2-1 4 15,-1 2 5-15,-1 0 4 0,0 0 4 0,0-2 3 0,0 1 5 0,2 0 4 16,-2-1 3-16,0 0 5 0,0-1 2 0,0-2 4 0,0 0 5 0,0 0 4 16,0 0 3-16,0 0 1 0,0 0-1 0,0 0-3 0,1-2-3 15,-1-1-8-15,2-2-7 0,-2 0-6 0,2 1-10 0,-1-2-11 0,-1 0-12 16,2-1-15-16,-2 1-16 0,1-2-19 0,-1 2-19 0,0 0-21 0,0 0-24 15,0 1-27-15,0 0-31 0,0 2-35 0,-1-1-40 0,1 1-50 16,-2 2-56-16,2 1-72 0,0 0-81 0,-5 0-42 0,2 4-24 0</inkml:trace>
  <inkml:trace contextRef="#ctx0" brushRef="#br0" timeOffset="198760.5372">4768 6583 135 0,'0'-3'498'0,"0"-2"-41"0,0 3-82 0,-1-1-102 0,-1 1-66 0,2 0-49 16,-1 1-24-16,1 1-16 0,0 0-10 0,0 0-9 0,0 0-8 0,0 0-7 15,0 0-11-15,-2 0-9 0,0 0-8 0,1 1-7 0,-1-1-9 16,0 2-7-16,1 0-6 0,-3-2-5 0,2 1-3 0,-1 1-3 0,1-1-1 16,-1 3-2-16,1 0 1 0,-2-1-2 0,0 2 0 0,-1 0 0 0,1 3-2 15,-2-1 0-15,1 1 0 0,-3 0 0 0,3 2 1 0,0 0 1 16,-1 2 0-16,0 0 0 0,1 0 1 0,0 2-1 0,2-2 1 0,-2 1-2 16,1 1 0-16,1-1 0 0,1 0-1 0,1 1-4 0,-1-1-5 0,2-1-6 15,2 1-7-15,-1-1-6 0,1-2-4 0,1 1-4 0,3-1-2 16,-3-3-3-16,2 1-1 0,1-1-4 0,2 0-4 0,0-4-1 0,0-1-1 15,2 0 1-15,0 1 2 0,0-6 6 0,0 1 3 0,2 0 7 16,-1-3 4-16,-1 0 2 0,2-2 2 0,-1-1 4 0,-1-1 5 0,1-1 8 16,-3 0 9-16,0-2 7 0,1 0 9 0,-3-2 9 0,-1 2 9 15,0-1 7-15,-3-1 8 0,-1-1 6 0,-1 3 6 0,-1-2 4 0,-3 1 1 16,1 1 4-16,-3 0 0 0,1-2-1 0,-6 4-2 0,3-2-3 0,-3 0-4 16,-3 2-3-16,1-1-5 0,-2 2-5 0,0 0-3 0,-4 0-2 15,3 1-1-15,-4 1-4 0,3 0-2 0,-1-1-3 0,-1 2-1 0,3-1-2 16,-1 2-1-16,0-1-2 0,4 0-1 0,-2 0-4 0,3 1-1 0,1 0-5 15,3 1-7-15,-1-3-8 0,1 2-9 0,1 0-9 0,2 0-8 16,1-1-10-16,1 0-9 0,1 0-9 0,2-1-11 0,2-1-12 0,1 0-9 16,1 0-9-16,1 1-4 0,3-2-4 0,0-1 1 0,3 1 2 0,-1 0 5 15,-1 0 4-15,5 0 6 0,-2 2 6 0,-1-1 7 0,3-1 5 16,-1 4 8-16,-1-2 9 0,-1 2 6 0,-1 1 6 0,2 0 5 16,-2 2 1-16,-2 1 3 0,1 1 5 0,-1 1 0 0,0 1 2 0,1 1 1 15,-2 1 1-15,-1 2 0 0,-1 1 2 0,0 2 2 0,2 1-1 16,-2 0 3-16,-2 4 0 0,2 1 0 0,-2-1-5 0,-1 5-10 0,1-1-13 15,-1 3-17-15,1-2-13 0,-1 3-23 0,0 0-23 0,-2 0-28 0,2 0-32 16,-2 1-37-16,2 0-40 0,-1-2-44 0,-1-1-47 0,2 1-59 0,-1-1-66 16,1-2-35-16</inkml:trace>
  <inkml:trace contextRef="#ctx0" brushRef="#br0" timeOffset="199041.551">4953 6186 279 0,'-1'-7'591'15,"-1"2"3"-15,2-1-71 0,-1-1-107 0,-1 5-110 0,2-1-110 0,0 1-63 16,0-1-42-16,0 3-23 0,3 0-18 0,-1 2-10 0,1 1-10 16,0 1-8-16,3 1-9 0,2 1-4 0,0 1-4 0,2 3-2 0,1 2 1 15,0 1 2-15,3 3 1 0,-1 1 2 0,0 3 0 0,2-1-1 16,0 3 0-16,0 2-3 0,0 2 0 0,-2 2-1 0,0 0 1 0,-2 4 0 15,0 1 1-15,-3 2-3 0,-1 1-2 0,-3 0-6 0,-1 3-9 16,-4 2-10-16,-5 0-12 0,1 1-16 0,-5 3-17 0,-3 2-25 16,-2 0-32-16,-4 0-33 0,-2 0-33 0,-1 0-47 0,-5 0-50 0,2-2-77 15,-5 1-89-15,0-2-55 0,-1-5-34 0</inkml:trace>
  <inkml:trace contextRef="#ctx0" brushRef="#br0" timeOffset="199488.7334">2956 8075 210 0,'-9'0'549'0,"3"0"9"16,0 0-64-16,-2-1-102 0,5 1-107 0,0-1-111 0,1-1-63 16,0 2-40-16,2-2-24 0,2 1-17 0,1-1-8 0,1 0-7 0,3-1-7 15,1 0-8-15,2 1-13 0,2-1-18 0,1-1-18 0,2 1-19 0,2-2-17 16,1-1-19-16,0 2-21 0,2-2-22 0,-1 1-30 0,-1 0-32 15,2 0-29-15,-4 2-27 0,0-1-40 0,-2 1-47 0,0 2-41 0</inkml:trace>
  <inkml:trace contextRef="#ctx0" brushRef="#br0" timeOffset="199658.726">3001 8283 407 0,'-3'6'520'0,"1"-4"-75"0,-1 1-119 16,3-1-80-16,0 1-64 0,0-3-40 0,2 0-29 0,1 0-14 0,0-1-8 15,2-1-7-15,3 0-10 0,1-1-16 0,2 1-18 0,-1-4-23 16,4 3-25-16,2-3-28 0,0 1-31 0,0-2-38 0,4-1-45 16,-1 1-53-16,0-2-56 0,1 2-83 0,2-1-95 0,-2 0-55 0,0 1-34 0</inkml:trace>
  <inkml:trace contextRef="#ctx0" brushRef="#br0" timeOffset="200058.7089">3741 7888 229 0,'-5'-7'532'0,"-1"-1"5"0,1 0-101 0,0 3-151 0,-1-2-97 0,3 0-72 16,-2 2-35-16,2 0-18 0,0 0-8 0,0 2-5 0,1-1-2 15,0 1-6-15,-1 0-6 0,3 1-9 0,-3 1-6 0,2-1-8 0,1 2-3 16,0 0-2-16,0 2-1 0,-2-1-1 0,-1 1 1 0,1 1 4 15,1 0 3-15,-1 3 6 0,-1 0 6 0,0 2 6 0,-1 1 5 0,1 3 8 16,-3 2 6-16,3 0 4 0,-2 1 3 0,2 5 2 0,-2-1 1 0,0 2-2 16,2 2-1-16,0 1-3 0,0 2-4 0,2 1-4 0,-1 2-5 15,2-1-3-15,0 0-6 0,0 2-3 0,2-2-5 0,-1 1-3 0,4 0-5 16,-2-2-4-16,3-1-3 0,1-2-2 0,-1-4-3 0,3 2-4 16,-1-4-2-16,2-2-3 0,2-2 0 0,0-4-2 0,-1 0-2 0,4-5-2 15,0-1-3-15,0-4-5 0,4-4-4 0,-3-1 0 0,1-5-3 16,3-3-1-16,0-1 1 0,0-5 1 0,0-3-1 0,0-1 1 0,-1-2 1 15,-1-4-1-15,0-1-1 0,-5-1 1 0,1-1 1 0,-4-1 5 0,-4-1 5 16,-1 0 6-16,-2 1 6 0,-3 0 6 0,-3 2 3 0,-3-1 1 0,-4 2 0 16,-4 3 0-16,1 2 0 0,-6 1 0 0,-1 1 0 0,-4 5 1 15,-1 2-3-15,-4 1-6 0,1 3-19 0,-4 5-27 0,-1 0-38 0,-2 6-45 16,2 2-58-16,-2 3-64 0,-1 3-89 0,1 3-107 0,0 2-65 16,2 5-43-16,-2 2-22 0</inkml:trace>
  <inkml:trace contextRef="#ctx0" brushRef="#br0" timeOffset="228490.9201">23330 7831 93 0,'-9'-1'516'0,"1"-1"7"0,3 2-98 0,-2-1-151 0,3 1-85 16,-1-2-53-16,2 1-29 0,0 1-18 0,0-2-8 0,1 1-2 0,0 1-2 15,1 0 0-15,1 0-4 0,0 0-4 0,0 0-10 0,0 0-12 16,0 0-13-16,0 0-12 0,0 0-13 0,0 0-13 0,1 0-7 16,3 0-8-16,-1 0-1 0,2 0-1 0,-1 1 2 0,5 1 2 0,3-2 2 15,2 1 1-15,0 1 4 0,7-1 2 0,4 2 2 0,2-1 2 16,7-2 2-16,3 0 2 0,6 3 2 0,6-3 1 0,4 0 3 0,5 0 0 15,6-3-1-15,6 3 0 0,4-2-2 0,8 1-3 0,2-2-6 16,8 0-6-16,7 0-6 0,3 0-6 0,2 1 1 0,3-1 0 0,4 0 0 16,2 0-3-16,0 0-6 0,2 0-6 0,4 2-10 0,-1-1-10 0,4-1-9 15,-2 3-12-15,2-5-3 0,1 3-1 0,1-1-3 0,1-1-3 16,-2 1-6-16,0-2-10 0,2 0-10 0,-4 1-8 0,-2-2-5 16,0 1-1-16,-2 1 3 0,-5-1 5 0,-4 1 10 0,-8-1 16 0,-3-1 7 15,-4 2 8-15,-4-1 7 0,-6 3 9 0,-5-3 6 0,-4 2 6 0,-8-1 0 16,-2 1 1-16,-7-1-3 0,-5 1-3 0,-6 2-12 0,-5-1-12 15</inkml:trace>
  <inkml:trace contextRef="#ctx0" brushRef="#br0" timeOffset="229439.6552">23674 7666 47 0,'2'-1'488'0,"-2"1"-66"0,0 0-104 15,0 0-90-15,0 0-88 0,0 0-50 0,-2 0-32 0,-1 1-16 16,2-1-7-16,-3 2-3 0,1-2-3 0,-3 1-4 0,2 1-5 0,-1 1-7 16,-2 0-6-16,-1-2-3 0,-3 4-4 0,0-2-3 0,-1 2 0 15,-1 0 1-15,-3 2 1 0,0-2 3 0,-2 2 1 0,-2 1 3 16,2 0 2-16,-4 1 2 0,1 0 2 0,-5 0 2 0,3-1 1 0,-2 4 1 15,-1-4 0-15,2 3 1 0,-1-1 1 0,2 1 1 0,-3-1 0 16,3 1-1-16,0-1 0 0,3 1-1 0,-1-1 0 0,2-1-1 16,2 2-2-16,2-2 0 0,2-2-4 0,0 1-1 0,0-1-1 0,5 0-2 15,0 0-1-15,2-2-2 0,0 0 0 0,1 0-2 0,2-1-2 16,1 0-1-16,2 1 0 0,0-2 0 0,2 2 0 0,0-2-1 0,2 1 2 16,0-1 1-16,1 2 1 0,2-2 2 0,-1 1-1 0,1 1 0 15,2 0 2-15,1-1 2 0,-2 2 6 0,1-1 1 0,2 0 4 16,0 1 0-16,2 0 1 0,-2 0 1 0,2 2 1 0,1-2 0 0,-1 0 1 15,0 2-1-15,0 1 1 0,3-2 1 0,-2 1 0 0,2-1-2 16,-2 0-2-16,0 2-3 0,2-1-3 0,0-2 0 0,-2 0-1 0,2 1-2 16,-2-1-3-16,0 1-5 0,2-3-5 0,-2 1-6 0,-1 0-8 15,0-2-10-15,1 1-11 0,-3-2-15 0,2 0-16 0,-4-1-18 16,-1 2-20-16,0-3-27 0,2 2-29 0,-6-2-46 0,0 0-54 0,-4 0-78 16,0 0-91-16,0 0-44 0</inkml:trace>
  <inkml:trace contextRef="#ctx0" brushRef="#br0" timeOffset="229910.0173">22103 8716 241 0,'-8'-1'578'0,"0"-1"11"0,-1-1-74 0,3 1-119 0,-1 1-93 16,3-1-81-16,-1 2-50 0,0-2-33 0,4 1-20 0,-1 1-13 0,2 0-12 15,0 0-13-15,0 0-13 0,2-2-13 0,-1 2-13 0,5 0-15 16,-1 0-11-16,2 0-8 0,1 2-6 0,1-2-3 0,2 1-2 15,0 1 1-15,6-2 0 0,0 1 1 0,1 0 1 0,4-1 1 0,-1 0-6 16,4 0-5-16,1-1-12 0,0 0-15 0,4-1-21 0,0 1-22 16,0-3-28-16,2 1-29 0,1-2-42 0,1 3-48 0,-1-5-59 0,2 4-62 15,1-2-86-15,-2 0-92 0,-2 1-44 0,1-1-19 0</inkml:trace>
  <inkml:trace contextRef="#ctx0" brushRef="#br0" timeOffset="230489.7388">23188 8540 466 0,'-4'0'479'0,"0"0"-86"0,2 0-125 0,-2 0-99 0,0 5-87 15,1-5-49-15,0 3-32 0,-2 1-11 0,0 0-2 0,1 0 2 0,-2 2 3 16,-2 0 2-16,0 0 0 0,-2 2 4 0,-1-1 2 0,2 1 4 15,-5-1 3-15,1 0 4 0,0 3 5 0,-3-2 4 0,0 2 5 16,1-2 3-16,-6 0 5 0,4 1 3 0,-4 1 5 0,1-3 2 0,1 3 3 16,-2-3 3-16,1-1 1 0,0 2 1 0,0 0 0 0,1-4-2 0,0 2 1 15,0-1-1-15,3-1-2 0,1-1 0 0,-1 0 0 0,2 1-2 16,2-4-1-16,0 0-3 0,2 0-1 0,2-4-4 0,2-1-5 16,-2 2-8-16,4-2-6 0,0 0-5 0,1-2-8 0,2-1-5 15,1-1-4-15,0-1-4 0,3 1-2 0,-2-1-4 0,3-2-1 0,0 2-1 16,2 0 0-16,-1-1 4 0,2 1 3 0,1-2 4 0,-2 2 9 0,3 0 5 15,-1 1 5-15,2 0 5 0,1 0 4 0,-2 0 4 0,1 2 2 16,1 2 3-16,-2-4 1 0,3 4 2 0,1 0 0 0,-3 0 1 0,4 0 0 16,-1 3-1-16,-2-1-1 0,5 3-3 0,-3 0-2 0,2 0-2 15,0 3-2-15,-1-2-2 0,2 3-3 0,-1 0-1 0,1 1-1 16,1 0-2-16,0 2-2 0,1 1 0 0,-1 0-3 0,0-1-2 16,0 2-2-16,0 0-3 0,2-1-1 0,-3 1-4 0,3-1-5 0,0 1-4 15,-2 1-6-15,2-3-6 0,0 2-9 0,0-3-8 0,0 0-8 16,-1 0-10-16,2-1-7 0,-1-1-6 0,0-1-6 0,2-1-4 0,1-1-2 15,-5-2-1-15,5-1-1 0,-1-1 5 0,-4-1 3 0,4-1 9 16,-3-1 7-16,0-1 11 0,-1-1 9 0,-2 0 10 0,0-2 11 0,-2 0 10 16,1-1 12-16,-3 1 11 0,-3-1 10 0,-1 2 10 0,-1-3 8 15,-3 2 4-15,-1-1 2 0,-4 1 3 0,-1 0-1 0,-3 0 1 16,-1 3 1-16,-2-2-2 0,-4 1 0 0,1 1-4 0,-6 2-2 0,2 0-7 16,-2 0-5-16,-5 3-8 0,-1 2-3 0,-1 2-6 0,-2 1-3 15,-3 2-7-15,0 2-8 0,0 0-15 0,-3 5-17 0,-2 0-30 0,2 1-35 16,-2 4-57-16,-1 2-63 0,1 1-93 0,-1 3-107 0,-1 1-70 0,3 3-54 15,-1 0-25-15</inkml:trace>
  <inkml:trace contextRef="#ctx0" brushRef="#br0" timeOffset="240363.1248">4493 7159 210 0,'0'0'219'16,"0"0"-53"-16,0 0-34 0,0-1-20 0,0 1-13 0,0 0-9 0,0-2-6 15,0 2-3-15,0 0-2 0,0-2-4 0,0 2-5 0,2-1-7 0,-2 1-8 16,0 0-9-16,0 0-9 0,0 0-8 0,0 0-8 0,0 0-4 16,0 0-4-16,0 0 0 0,0 0-1 0,0 0 3 0,0 0 2 0,0 0 2 15,0 0 3-15,0 0 5 0,0 0 1 0,0 0 3 0,0 0 1 16,-2 1 1-16,2-1 0 0,-1 2-2 0,-1-2-2 0,0 0-1 0,1 2-1 15,1-2-2-15,-2 1-2 0,-1-1-4 0,3 0-3 0,-2 0-4 16,1 0-2-16,1 2-2 0,-3-2-2 0,0 0-3 0,1 0-1 0,1 0-3 16,-2 2-2-16,-1-2-1 0,-1 2 0 0,-1-1-2 0,-1 1 1 15,-3 0 0-15,0 1 1 0,-2-1-1 0,-1 4 1 0,-2-4-1 0,-2 3 2 16,-1-1-2-16,-2 2 1 0,-2 2 0 0,-1-1 0 0,-4 1 0 0,2-1 1 16,-3 1-1-16,-2 1-1 0,-2-1 1 0,-2 1-2 0,1-1-1 15,-2 3 2-15,-1-1 0 0,-1-1 4 0,-2-1 5 0,0 4 5 0,-1-4 6 16,2 2 5-16,-3 0 6 0,3-1 6 0,0 0 5 0,-1-1 4 0,1 1 6 15,1-2 2-15,1 1 3 0,1 0 0 0,-1-1-1 0,3 0-1 16,0-1-4-16,1 0-3 0,2 2-6 0,0-2-3 0,0 0-6 0,1-2-5 16,1 1-4-16,4 2-4 0,-3-2-5 0,2 0-1 0,1-1-2 15,1 2 0-15,2-2-2 0,-1-1 1 0,3 2-2 0,1-1 0 0,1-1-2 16,1 0 0-16,2 0 1 0,0 0-2 0,1-1-2 0,2 1-1 0,0-2-1 16,0 1-5-16,3-1-4 0,2 1-8 0,-2-2-9 0,2 1-9 15,-1-1-10-15,4 1-12 0,-2 1-13 0,2-2-16 0,1 0-19 0,1 0-20 16,1 0-22-16,0 0-22 0,0 0-22 0,0 0-20 0,0 0-19 15,0 0-9-15,0 0-4 0,0 0-3 0,0 0-1 0,3 0 2 0</inkml:trace>
  <inkml:trace contextRef="#ctx0" brushRef="#br0" timeOffset="240773.2607">3164 7437 155 0,'0'-4'194'0,"2"2"-9"0,-2-1-6 0,0 0-5 0,-2 1-2 0,2-1-4 16,-1 3-7-16,-1 0-13 0,0-3-15 0,-1 1-13 0,1 2-12 0,-1 0-14 16,0 0-15-16,1 0-15 0,-1 0-15 0,-1 0-11 0,2 0-11 15,-1 0-10-15,0 0-9 0,0 0-6 0,-2 0-4 0,2 0-3 0,-2 0-4 16,-3 0-3-16,0 5-1 0,0-5-1 0,0 3 1 0,-4 2 2 0,1-1 0 16,-3 2 4-16,-1 0 0 0,-2 2 1 0,1-2 2 0,-3 4-1 15,-1 0 2-15,-1 2-2 0,-3-1 0 0,-1 1-2 0,0 2 0 16,-2 0 2-16,1 2-1 0,-2-1 3 0,-1 1-1 0,1-1 3 0,-2 2 3 0,3-2 2 15,0 1 2-15,2-1 3 0,2-3 2 0,0 1 1 0,4-1 3 16,1-2 1-16,3-1 2 0,2-2 0 0,1 1-1 0,2-2-2 0,4-2-4 16,0 1-2-16,3-4-2 0,1 2-3 0,4-1 0 0,1-2-1 15,3 3 1-15,0-3-1 0,4 0 0 0,2 0 0 0,1 0-1 0,4 0 0 16,1 0 0-16,2 0 2 0,2 0 1 0,-1 0 1 0,3 0 0 16,1 0-1-16,0 0 0 0,2 3-3 0,-1-3 0 0,1 2-1 0,-1 1 0 15,1-1 1-15,0 2-2 0,-2 2 1 0,0-4 0 0,-4 3 1 0,3 2 0 16,-4-4 2-16,1 2 0 0,-4 0 3 0,2 0 0 0,-6 0-3 15,0 1-3-15,-2-2-7 0,-2 1-9 0,-1-2-13 0,-2 2-16 0,-3 0-36 16,-3-2-46-16,0 1-79 0,-3 0-96 0,-3 0-83 0,-2 0-74 0,-3 1-39 16</inkml:trace>
  <inkml:trace contextRef="#ctx0" brushRef="#br0" timeOffset="245206.9244">3643 6641 15 0,'0'-3'134'16,"0"1"-1"-16,0 0 0 0,0 1-3 0,0-1 0 0,-2 0-4 15,1 1-7-15,-1 1-3 0,2 0-2 0,0 0-2 0,0-2-4 0,0 2-6 16,0 0-6-16,0 0-7 0,0 0-7 0,0 0-9 0,0 0-9 0,0 0-9 16,0 0-9-16,-2 2-9 0,2-2-7 0,-1 0-9 0,1 1-6 15,0 1-4-15,0 1-3 0,1-1-1 0,1 2-1 0,1 1 0 0,1 0 0 16,0 2 0-16,0 1 3 0,0 2 3 0,4 1 2 0,-2 2 5 15,2 1 5-15,3 5 2 0,-3 0 2 0,2 4 1 0,2 1 0 0,-2 4 1 16,1 2-3-16,1 2 0 0,0 4 0 0,-1 3 0 0,1 1 0 0,-2 2-1 16,0 1-4-16,2 4-2 0,-2 0-4 0,-1-1-4 0,2 2-1 15,-3-1-5-15,3 1-1 0,-2-4-5 0,-1 2-4 0,-1 0 0 0,-1-4 2 16,3 2-2-16,-2-4 0 0,-1 1-3 0,-1-4-5 0,1 1-6 0,-1-5-8 16,-2 1-9-16,2-4-11 0,-2-1-24 0,2-2-31 0,-2-1-44 15,0-4-51-15,0-1-82 0,0-3-99 0,0-4-65 0,1 1-48 0</inkml:trace>
  <inkml:trace contextRef="#ctx0" brushRef="#br0" timeOffset="246172.9619">3736 7435 95 0,'-5'-3'119'0,"-1"2"-4"0,1-1-6 16,-1-1-3-16,3 2-2 0,-2-1-4 0,2 2-2 0,-2-1-5 0,2-1-5 15,0 2-7-15,-2 0-7 0,2 0-8 0,0 0-6 0,0 2-6 16,0-1-5-16,-1 1-1 0,3-1-2 0,-1 2 0 0,-1 1-1 0,1 1 0 15,1 0-2-15,-1 1-3 0,-2-2 1 0,2 4-3 0,1-1-2 16,-1 0-1-16,2 3 0 0,-2 0-2 0,2-1-1 0,0 0-3 0,0 2-3 16,0-2-3-16,2 3-4 0,0-1-1 0,-1-2-1 0,2 2-3 0,3 1 0 15,-3-1-1-15,2-2 0 0,2 1-1 0,-1 0 0 0,3-2 1 0,-1 1-1 16,-1-1 2-16,2-1 0 0,2 1 2 0,0-2 2 0,2-2 1 16,-2-1 2-16,2-1 3 0,-1 1 1 0,1-3 0 0,3 0-1 0,-2-3 1 15,3 1-1-15,-2-1-1 0,2-3 1 0,-1 0-2 0,3-3 1 16,-2 0 1-16,-3-1 0 0,4 0 7 0,-4-3 6 0,-3 1 7 0,3 0 7 15,-6-3 8-15,0 2 5 0,-2-1 6 0,-3-2 4 0,-1 4 3 16,-5-2-2-16,0 2-1 0,-5-2-3 0,-2-1-5 0,-2 2-4 0,-4 3-16 16,-3-2-17-16,-2 1-27 0,-2 4-30 0,-4 0-42 0,-3 4-48 15,0-1-85-15,-2 4-100 0,-4 4-105 0,1 0-102 0,-4 4-56 0,1 3-28 16,-2 1-16-16</inkml:trace>
  <inkml:trace contextRef="#ctx0" brushRef="#br0" timeOffset="310919.8981">12355 11925 58 0,'-3'0'141'0,"0"0"5"16,1 0 5-16,-2 0 2 0,-1 0-1 0,1 0-5 0,0 0-4 15,-1 0-4-15,2 0 0 0,-2 0-4 0,2 0-4 0,-3 0-5 16,3 0-4-16,-2 0-5 0,0 0-2 0,2 0-4 0,0 0-4 0,1 0-5 16,-1 0-3-16,0 0-4 0,0 0-6 0,3 0-6 0,0 0-6 15,0 0-6-15,0 0-7 0,0 0-5 0,0 0-6 0,0 0-7 0,0 0-8 16,0 0-7-16,0 0-9 0,0 0-6 0,0 0-8 0,0 0-5 15,0 0-4-15,3 0-2 0,0 0-4 0,0 1-1 0,1 1-2 0,0-2-1 16,5 2-3-16,0 1-1 0,0-1 2 0,4 1 1 0,3 1-1 16,0-2 4-16,4 1 1 0,2 0 5 0,5 2 4 0,0-4 4 15,4 2 2-15,1 0 5 0,3-1 0 0,3 0 3 0,2 0 0 0,2 0 2 16,2-2 1-16,2 0 0 0,0 0 0 0,1 0-1 0,1-2 0 16,2 0-5-16,-1 1-3 0,-1 0-6 0,-2-1-8 0,-2-1-3 0,-2 2-4 15,-4-1-5-15,-1 1-3 0,-4-1-4 0,-3 1-1 0,-5 1 1 16,-1-2 0-16,-5 0 5 0,0 2 4 0,-6 0 7 0,-1 0 8 15,-4 0 8-15,0 0 8 0,-3 0 5 0,1 0 3 0,-4 0 2 0,-2 0 1 16,0 0-3-16,-4 0-6 0,0 0-14 0,-2 2-15 0,-2 0-29 16,0-2-35-16,-3 1-46 0,3 1-50 0,-3-2-79 0,0 1-92 0,1 2-88 15,2-1-84-15,-2-1-43 0,1-1-23 0</inkml:trace>
  <inkml:trace contextRef="#ctx0" brushRef="#br0" timeOffset="312453.5015">11815 13576 84 0,'-2'-1'229'16,"-1"-1"-44"-16,2 2-33 0,-1 0-27 0,0 0-18 0,-1 0-17 15,2 0-9-15,1 0-8 0,0 0-7 0,0 0-6 0,0 0-11 16,0 0-9-16,0 0-12 0,0 0-14 0,0 0-9 0,0 0-12 0,0 0-9 15,0 0-7-15,0 0-4 0,0 0-3 0,0 0 0 0,0 0-1 16,0 0-1-16,0 0 3 0,0 0 2 0,0 0 1 0,0 0 5 0,0 0 5 16,0 0 6-16,0 0 4 0,0 0 6 0,0 0 7 0,0 0 5 15,0 0 5-15,0 0 4 0,0 0 5 0,0 0 5 0,0 2 2 0,0-1 3 16,-2-1 2-16,2 0-1 0,0 0 0 0,0 0 0 0,0 0 0 16,0 2-1-16,-2-2-1 0,2 0-1 0,0 0-3 0,0 0 0 0,0 0-3 15,0 2-2-15,0-2-3 0,0 0-3 0,0 0-2 0,0 0-2 16,0 0-2-16,0 0-3 0,0 0-3 0,0 0-3 0,0 0-2 15,0 3-2-15,0-3-1 0,0 0-1 0,2 2 1 0,0 0 0 0,-2-2 1 16,1 1 1-16,2 3 1 0,-1-3 3 0,1 1 1 0,2 0 1 16,-2-1 1-16,2 1 2 0,1 0 1 0,0 1 3 0,1 0 1 0,-1 0 1 15,5 0-2-15,-3-1 2 0,2 2 1 0,0-1 1 0,2 0 0 16,1 0 2-16,0-2 0 0,0 2 2 0,4 0 0 0,-2 0 1 0,2-1-2 16,3 3 2-16,-2-3 2 0,3 0 1 0,1-1 0 0,-2 1-1 15,4 0-2-15,1-2 0 0,0 3-3 0,2-3-1 0,-1 0-5 0,1 0-1 16,1 0-4-16,2 0-2 0,0 0-3 0,0 0-1 0,2 0-1 15,-2 0 1-15,3-3-1 0,0 3 1 0,3-2 0 0,-4 0 1 0,3 1 2 16,-2-1 1-16,2 0 1 0,0-1 1 0,-2 1 1 0,2 0 2 16,-1-1-1-16,-1 1 1 0,2 1-4 0,-3-2-2 0,1 2-2 15,-3-1-3-15,2 1-1 0,0-2-4 0,-4 1-4 0,0 1-2 16,1 1-2-16,-4-2-1 0,2 0-1 0,-5 2-1 0,4-1-3 0,-3 1 0 16,-1 0-2-16,-1 0 0 0,-1 0-1 0,1 0 1 0,-2 0 1 0,0 0 3 15,-1 0 1-15,-1 0 1 0,0 0 0 0,-1 0 2 0,-1 0-1 16,0 0-1-16,0 0 2 0,-2 0 1 0,-1 0-1 0,2 0-1 15,-3 0 1-15,-1 0 0 0,0 0-2 0,0 0 0 0,-1 1-2 0,-3-1 0 16,1 0-2-16,-1 0 0 0,-1 2 0 0,-2-2 1 0,2 2 0 16,-1-2 1-16,-2 0 1 0,0 0 1 0,-1 0 0 0,1 0 2 0,-1 0 2 15,-1 0 0-15,0 0 1 0,0 0 0 0,0 0 0 0,0 0-1 16,0 0-2-16,0 0-6 0,0 0-5 0,0 0-13 0,0 0-16 16,0 0-16-16,0 0-18 0,0 0-18 0,0 0-19 0,0 0-29 0,-1 3-37 15,-1 0-72-15,-1 0-88 0,-2 1-55 0</inkml:trace>
  <inkml:trace contextRef="#ctx0" brushRef="#br0" timeOffset="319571.1764">20026 17931 338 0,'-1'-5'402'0,"-3"0"-92"0,2 3-59 0,0-3-43 15,1 1-33-15,-3 0-27 0,3 3-12 0,-1-2-4 0,0 0 2 0,1 0 3 16,-1 2 1-16,2-1 2 0,-1 1-1 0,1-1 1 0,-2 2-4 16,0 0-5-16,2-3-8 0,-1 3-6 0,-1-1-5 0,2 0-5 15,-1 1-5-15,1-2-3 0,-2 1-5 0,0-1 0 0,2 0-4 0,-1 1-4 16,-2-1-2-16,3 0-6 0,-1 2-2 0,1 0-4 0,0 0-6 15,0 0-4-15,0 0-6 0,0-3-4 0,0 3-7 0,0 0-4 0,0 0-8 16,0 0-7-16,0 0-8 0,0 0-7 0,0 0-6 0,0 0-7 0,0 0-5 16,0 0-4-16,1 0-2 0,2 0 1 0,-2 0-2 0,3 0 1 15,0 0-1-15,1 0 1 0,0 0 1 0,3 0-1 0,4 0 1 0,-2 0-1 16,2 0 2-16,0 0 2 0,2 0 1 0,0 0 2 0,1 3 0 0,2-3 0 16,-1 0 1-16,1 0-1 0,0 4 0 0,1-3 2 0,1 1-1 15,-2 1 2-15,0 0 1 0,1 1 1 0,1-1 2 0,0 0 1 0,-3 2 0 16,1-1-1-16,1-1 2 0,-3 2 0 0,4-2 0 0,-5 1 2 15,4-1-2-15,-4 2 2 0,2-2-2 0,-2-1 2 0,2 1-2 0,-3 1 0 16,-1-3 2-16,4 1-2 0,-3 0 1 0,2-2-2 0,0 0-2 0,0-2-1 16,-2 0 0-16,4 1-3 0,0-3 1 0,0 1 0 0,-1 1-1 15,1-3 1-15,2-1-2 0,-2 2 0 0,0-2-1 0,3 1-1 0,-1-1 2 16,-1 0-1-16,2 0 0 0,-3 2 2 0,1-2-1 0,0 2 0 16,1 1-2-16,-3-2 0 0,1 1 1 0,-1 1-2 0,0 1 0 0,-2 0 0 15,2 1-1-15,-2-1 0 0,0 2 0 0,-1 0 0 0,1 2 0 16,-3-1-1-16,2 1 1 0,1-2 0 0,-2 5 0 0,1-3 1 0,0 1 0 15,0 1 1-15,-1-1 1 0,1 1-1 0,1 2 1 0,-1-2 1 0,1 1-1 16,2-1 1-16,-2 2 1 0,1-2-1 0,2 1 1 0,-3 0-1 16,3-1 0-16,0-1-3 0,0 2-2 0,0-2-3 0,2-3 1 0,1 2-1 15,-2-2-1-15,3 0 1 0,1 0 0 0,-2-2 1 0,2 0-1 16,0-1 3-16,2 0 1 0,-3 0 1 0,3-1 2 0,-3 1 1 0,1-4 4 16,-1 5 2-16,1-3 1 0,-3 2 1 0,2-1-1 0,-2-1 0 15,0 3 0-15,-3 0 1 0,-1-1-1 0,1 1 0 0,-2 1 0 0,-1-1 0 16,2 2 0-16,-3 0 0 0,-1 0 1 0,2 2 1 0,-4-2 1 0,2 3 2 15,-1-1 1-15,-1 1 1 0,1-1 1 0,1 1 1 0,-3 0 1 16,1 2 1-16,4-1 1 0,-4 0-2 0,3 3 2 0,-2-1-1 0,2-2-1 16,0 2 1-16,1 1-2 0,0-2 0 0,1 2-1 0,-2-3 1 15,4 2-1-15,-2 1-1 0,4-4-1 0,-4 3-2 0,3-3 1 0,1 0-1 16,1 0-1-16,-1-1 0 0,2-1-2 0,2-1-1 0,0 0 0 0,-1-1-4 16,1-1 0-16,1-1-2 0,1 0-2 0,0-1 0 0,0-1 0 15,1 2-1-15,-2-2-1 0,-1 0 0 0,1-2 0 0,-1 4-1 0,0-2-1 16,-3 1 0-16,1-1 0 0,-1 2 0 0,-1-2-1 0,1 2-1 15,-5 0 1-15,2 0 0 0,-2 2 1 0,0-2 0 0,-3 3 1 0,3-2 1 16,-2 2 1-16,-1 0 1 0,0 0 2 0,-2 2 0 0,1-2 3 16,1 1 2-16,-3 1 2 0,0 1 0 0,1-2 0 0,-1 2 2 0,0 0 1 15,0 0-1-15,1 0 1 0,-1-1-1 0,0 3 2 0,0-1 0 0,1-1 1 16,-1 2 0-16,0-5 0 0,1 4-1 0,0-1 1 0,-1 0 0 16,0-1-1-16,1 0 0 0,0 1-2 0,-1-3 0 0,2 0-2 0,-1 0-1 15,-1 0-2-15,5 0-2 0,-4-3 0 0,2 1-1 0,2 0-2 16,0-1 1-16,-4 0-1 0,4-1 1 0,0 1-1 0,-1-2 1 0,-1 1 0 15,0-1 2-15,2 0 0 0,-2-1-1 0,0 2 2 0,0 1 0 0,0-2 0 16,0 2 0-16,-1-1-1 0,-1-1-2 0,2 2 0 0,-1 0-1 16,-1 0 0-16,-1 2-2 0,3 0 0 0,-3-1-1 0,0 2 2 0,1-1-1 15,-1 1 1-15,0 0 1 0,0 0 0 0,3 1 3 0,-3-1 1 16,-1 2 1-16,2 0 1 0,-1 1 1 0,-2 0 3 0,2 0-1 0,1 0 2 16,-1 2-1-16,0-3 2 0,0 3 0 0,2 0 0 0,-2-1-1 15,0 0 2-15,1 1-1 0,-1-1 1 0,1-1 0 0,0 2 1 0,0-1 1 16,0-1 0-16,-1 1 1 0,5-1 2 0,-5 0 0 0,1-1 2 15,0-2-1-15,3 0 0 0,-3 0 0 0,4 0-1 0,-2 0-1 0,0-2-2 16,3-1 0-16,-3 0-2 0,3-1-1 0,-1 1-2 0,-1-2-2 0,1-2-2 16,0 3-2-16,0-2-1 0,0 2-2 0,-3-2 0 0,3 1-2 15,-2 1 1-15,0-1-1 0,-1-1-1 0,-1 3-1 0,0-1-1 0,0 1 1 16,-1 0-1-16,-2 0 0 0,1-1-1 0,2 4-1 0,-1-3 0 0,-2 3 0 16,2-2-1-16,-4 0 1 0,3 2-1 0,-1 0 0 0,1 0 1 15,0 0 0-15,0 2 1 0,-3 0 0 0,5-2 0 0,-3 3 1 0,3-3 0 16,-3 2 2-16,3 1 0 0,-3 1 1 0,1-1 1 0,1-1 0 0,2 1 2 15,-1 0 1-15,-1 0 1 0,0 0-1 0,2 0 1 0,1 0 0 16,-2-2 1-16,4 1 1 0,-4 0 2 0,3-1-1 0,0 1 0 16,-1-2 0-16,4 0-2 0,-3-2-1 0,1 1 0 0,1-3-1 0,0 3-2 15,2-2 1-15,-2-1 0 0,3-1-1 0,-2 2 0 0,1-2-2 0,0-2 1 16,-1 2-2-16,3-2 0 0,-3 2 0 0,2 0 2 0,0-2-1 16,-2 2 2-16,1 0 0 0,1 1 1 0,-2-1 1 0,0 1-1 0,0-1 1 15,-1 2 1-15,-1 0 0 0,1 0 1 0,-1 2 1 0,-1 0 1 16,2 1 3-16,-2 0 1 0,-3 0 2 0,4 0 1 0,-1 1 1 0,-1 0 2 15,0 2 0-15,1-1 2 0,2 1 0 0,-5 0 1 0,5 0 1 0,-1 0-2 16,-2-1 1-16,3 2-2 0,-2-1 0 0,2 0-2 0,-2 0-1 16,0-2 0-16,3 2-2 0,-2-2 0 0,1 1-1 0,-1-2-2 0,2 0-1 15,-2 0-3-15,3 0-2 0,-2 0-3 0,2-3-1 0,-2 0-2 16,3 2-3-16,-2-4-1 0,2 1-2 0,-2-1 0 0,0 1-1 0,1-2 0 16,-2 1-1-16,1-2 0 0,0-1 1 0,0 3 1 0,-1-4 1 15,0 4 2-15,-2-3 3 0,1 4 1 0,-1-2 3 0,2-1 2 0,-5 3 2 16,3-2 2-16,-3 2 1 0,0-1-1 0,-1 3 2 0,1-1 0 15,-1-1 2-15,0 3 1 0,2-3 1 0,-2 4 1 0,-2 0 0 0,0 0 0 0,4 0-1 16,-4 0 0-16,4 0 0 0,-2 4-1 0,-1-3 0 0,1 3 0 16,2-1 0-16,1-1 0 0,-2 1-2 0,1 2 1 0,0-1-1 15,0-1-1-15,3 1 1 0,-1 0-1 0,-2 0-2 0,3 1 0 0,-1-3-2 16,1 3-1-16,0-2-1 0,-1-1-2 0,1 0 0 0,0 1-3 16,0-1-1-16,0 0-1 0,-1-2-1 0,2 0-1 0,-1 0 0 0,-2 0-1 15,3-2 0-15,-1 0-1 0,-1-1 2 0,-1 1 1 0,0 0 2 0,2-3 2 16,-2 1 1-16,0 1 3 0,-2-1 2 0,3 1 2 0,-2-2 2 0,0 2 2 15,0-1 3-15,-4-1 1 0,5 2 2 0,-3-1 0 0,0 1 1 16,-1 0-1-16,1 0 1 0,-1-1-1 0,1 4 1 0,-1-3-2 0,2 3-1 16,-3-2 0-16,0 0-2 0,3 2-2 0,0 0 0 0,-1 0-1 15,0 2-2-15,1 0 1 0,-3-2-2 0,4 3 2 0,1-3-2 0,-3 2 0 16,1 0 1-16,-1 1-1 0,5 0 2 0,-4 0-1 0,4 1 1 16,-4-2-1-16,3 1 0 0,0 0 0 0,-1 0 1 0,0 0-1 0,3-1 2 15,-2 0 0-15,1 1 0 0,0-1 1 0,-1 1 1 0,2-2 0 16,-3 1 2-16,3-1 1 0,-5 0 2 0,3 1 3 0,2-2 2 0,-5 0 2 15,2 0 2-15,-1 0 1 0,-1 0 3 0,4 0 2 0,-4-2 5 0,1 1 3 16,1 0 3-16,-2-2 4 0,-1 1 2 0,2-1 1 0,-1 0 2 16,-1 0-1-16,0 0-2 0,0 0 0 0,-3 0-2 0,-1 2-4 0,1-1-6 15,-2-1-15-15,1 3-21 0,-3-3-28 0,1 1-37 0,-2 2-57 16,0 0-69-16,0 0-141 0,-3-2-178 0,-5 2-103 0,-4-3-63 0,-5 1-38 16,-5-1-25-16,-5 1-17 0</inkml:trace>
  <inkml:trace contextRef="#ctx0" brushRef="#br0" timeOffset="332991.0981">12482 11843 31 0,'0'0'95'0,"0"0"0"0,0 0 0 0,0 0-2 15,0 0-2-15,0 0-1 0,0 0-1 0,0 0-2 0,0 0-4 16,-2 0-4-16,2 0-6 0,-1 0-5 0,-1 0-3 0,1 0-5 15,-1 0-1-15,2 0-4 0,-2 0-2 0,2 0-1 0,-1 0 0 0,-1 0-1 16,2 0-4-16,0 0-2 0,0 0-3 0,0 0-4 0,0 0-4 16,0 0-5-16,-1 0-2 0,1-3-2 0,-2 2 0 0,0 1-2 0,2-1 1 15,0-1-3-15,0-1-3 0,-1 1-2 0,1 1-2 0,0-3-2 16,0 4-1-16,0-3 4 0,0 3 4 0,0-3 3 0,0 1 3 0,0 0-1 16,0 0-2-16,0 2-1 0,0-2-3 0,0 2-2 0,0 0 0 15,0-1 0-15,0 1 0 0,0 0-2 0,0-2-1 0,0 2-3 16,0 0-3-16,0 0-4 0,0 0-2 0,0 0-2 0,0 0-1 15,0 0-3-15,0 0 1 0,0 0-2 0,0 0 0 0,0 0 1 0,0 0-2 16,0 0-1-16,0 0 0 0,0 0-1 0,0 0 0 0,0 0-1 16,0 0 0-16,0 0-2 0,0 0-1 0,0 0-1 0,0 0-3 15,0 0-3-15,0 0-4 0,0 3-2 0,0-1 1 0,0 0 3 0,0 2 4 16,1-1 3-16,-1 0 4 0,2 2 2 0,0 2 2 0,-2 1 3 0,1-1 3 16,2 2 3-16,-1 0 2 0,0 1 4 0,1 0 3 0,0 4 3 15,0-1-1-15,0 2 0 0,-1-2-5 0,2 3-3 0,0-2-1 0,-1 3-2 16,0 0-1-16,0 0-1 0,0 1-1 0,-1-2 0 0,1 3 2 15,1-2-1-15,1 1 0 0,-3 0-1 0,0 2-1 0,-1-3-3 16,2 0 1-16,-1 0-2 0,0 1-1 0,-1-2 2 0,1 1 0 16,-1-2 1-16,-1 1 0 0,2 1 0 0,-2-2-1 0,2-2 2 0,-1 2 1 0,-1-2 0 15,2 1 2-15,-2-2 2 0,2-1-1 0,-1-1 1 16,-1 0 1-16,3-2 0 0,-2 1-2 0,-1-1-1 0,2-1-3 0,-2 0-1 16,2-2-3-16,-1 0-5 0,-1 0-6 0,2-3-7 0,-1 1-4 0,-1 0-8 15,2-1-8-15,-2-1-8 0,2 1-7 0,-2-2-2 0,0 0 0 16,0 0 1-16,0 0-1 0,0 0-9 0,1-2-10 0,-1 2-15 15,2-1-15-15,-2-2-17 0,0-2-19 0,0 3-15 0,0-5-13 0,-2 4-32 16</inkml:trace>
  <inkml:trace contextRef="#ctx0" brushRef="#br0" timeOffset="333802.862">12464 11893 72 0,'0'0'69'16,"0"0"-3"-16,0 0-6 0,0 0-5 0,0 0-3 0,0 0-5 0,0 0-3 15,0 0-3-15,0 0-2 0,0 0-1 0,0 0 1 0,-1-2-1 16,1 2 1-16,0 0-2 0,-3 0-1 0,3-1-1 0,0 1 1 16,-2-1-2-16,2 1-4 0,0-2 0 0,0-1-2 0,0 2-1 0,0-1 0 15,-1 1 0-15,-1-2-1 0,2 1-3 0,0 0-1 0,-1 0 0 16,-1-1 1-16,2 0 0 0,0 1 0 0,-2-1 2 0,2 1 4 0,-1-1 6 15,-1 1 3-15,2-1 4 0,0 1 1 0,-1 1 2 0,-1 0-1 16,2-2-1-16,0 0-1 0,0 2-4 0,0 1-4 0,0 0-4 0,0 0-4 16,0 0-5-16,0 0-4 0,0 0-6 0,0 0-5 0,-2 1-5 15,2 2-3-15,-1-3 0 0,-1 3-1 0,1-2 2 0,-1 3 5 16,-1 0 0-16,-2 1 3 0,2 2 3 0,0-1 2 0,0 2 3 0,-2 2 1 16,2 0 2-16,-1 0 1 0,-2 2 0 0,0 0 0 0,1-1-3 15,1 2-1-15,0-2-4 0,-1 0-3 0,2 1-3 0,-3 0 0 0,3 0-1 16,0-2 1-16,0 0-2 0,-1 1-1 0,1-3 1 0,0 2-1 15,1-3 0-15,1 0 0 0,-2 1 1 0,1-2 0 0,2-2 2 16,-3 1 0-16,3-2 2 0,-1 0 2 0,-1 0 2 0,2-1 4 0,0-1 2 16,0-1 3-16,0 0 1 0,0 0 3 0,0 0-2 0,0 0-4 15,2-1-9-15,-1-1-11 0,-1-1-7 0,3-1-4 0,-1-3-4 0,1 2-5 16,0-3-2-16,0-1-4 0,0 1-3 0,-1-5-4 0,3 3-3 16,-2-2-2-16,0 0 0 0,2 1 4 0,-2-1 8 0,0 0 8 0,0-1 6 15,1 4 6-15,-3 0 5 0,2-2 4 0,-1 4 1 0,0-2 3 16,-1 3 2-16,1 0 1 0,-1-1 1 0,-1 3 3 0,3 0 0 15,-3 1 1-15,2 0-1 0,-1-1 2 0,-1 2-3 0,0 0-2 0,2 2-5 16,-2-1-4-16,0 1-4 0,1-2-4 0,-1 2-2 0,0 0-3 16,0 0 1-16,0 0 0 0,2 0 0 0,0 0 3 0,-1 0 2 0,1 0 0 15,1 0 2-15,-1 0 3 0,1 0 4 0,0 0 4 0,0 0 3 16,-1 0 2-16,4 0 3 0,-3 2 0 0,0-1 1 0,2-1-2 0,-2 2-1 16,2 0-2-16,-2 0-1 0,3 1 1 0,-2-1 1 0,0 1 2 15,1 1-1-15,0 0 1 0,1 1 2 0,0-1 1 0,-1 1 0 16,0 0 0-16,1 2 2 0,1-4 2 0,0 3 0 0,0 0 0 0,-1 0-1 15,-1 0 1-15,3-2 0 0,0 3-4 0,-2-1 0 0,2-1-1 16,-3 2-3-16,2-1-1 0,0 0 1 0,-1-1-3 0,-1-1-1 16,0 1-4-16,2-1-3 0,-2 2-6 0,0-3-15 0,-2 1-18 0,1-1-35 15,-1 1-43-15,0 0-48 0,-1-1-53 0,-1-3-85 0,-1 0-100 16,0 0-59-16</inkml:trace>
  <inkml:trace contextRef="#ctx0" brushRef="#br0" timeOffset="360133.2596">16766 12114 48 0,'0'0'94'0,"0"0"7"0,0 0 2 0,-2-2 4 0,2 2 0 15,0 0-4-15,0 0-1 0,0 0-6 0,0 0-5 0,0 0-6 16,0 0-8-16,0 0-3 0,0 0-6 0,0 0-4 0,0 0-3 0,-2-1-4 16,2 1-4-16,0 0-3 0,0 0-3 0,0-2-2 0,0 2-1 15,0 0-1-15,0 0-1 0,0 0 2 0,0 0 0 0,-1 0-1 0,1 0 0 16,0 0-3-16,-2 0-2 0,2 0-2 0,0-1-2 0,0 1-3 16,-1-2-2-16,1 2-2 0,0 0-2 0,-2 0-2 0,2 0-3 15,0-1 0-15,0 1-4 0,0-2 0 0,0 2-1 0,0-1 1 0,0 1 0 16,0 0 4-16,0 0 1 0,0-4 3 0,0 4 3 0,0 0 2 15,0 0 2-15,0 0 3 0,0 0 2 0,0-1 2 0,0 1 2 0,0 0 1 16,0 0 0-16,0 0-1 0,0 0 0 0,0 0-4 0,0 0-3 16,0 0-1-16,-2 0-4 0,-1 1-4 0,3-1-3 0,-1 2-1 0,-3 0 1 15,3 1 0-15,-4-2 1 0,2 4 2 0,-2 0-1 0,2 2-1 16,-2 0 1-16,1 4-1 0,-3-1-1 0,-2 2-1 0,3 2 0 16,-2 0 0-16,1 3 0 0,0 1-3 0,0 2-2 0,1-1-4 0,1 0-3 15,0 2-1-15,1 2-3 0,2-3-2 0,1 5-3 0,1-2-4 16,1 1-8-16,3-1-6 0,1 1-10 0,2-4-12 0,-1 2-13 0,4 2-13 15,1-4-20-15,1 0-22 0,1 0-28 0,1-1-32 0,3-3-42 16,-1 1-47-16,2-4-49 0,1 2-51 0,0-4-57 0,1 0-61 16,-1-3-30-16</inkml:trace>
  <inkml:trace contextRef="#ctx0" brushRef="#br0" timeOffset="360549.71">17156 12264 187 0,'0'-5'475'0,"-2"2"-51"0,2 0-85 0,-1 0-104 0,-1 1-68 0,2 0-52 16,-1 2-30-16,1-1-23 0,-2 1-13 0,0 0-9 0,2 0-11 15,0 0-8-15,-1 0-4 0,-1 0-1 0,-1 1 1 0,0 0 1 0,-2 0 3 16,2 3 4-16,-2 0 3 0,2-1 5 0,-2 3 3 0,-1-1 3 15,-2 1 3-15,0 2 1 0,2 1 2 0,-1-1 2 0,-2 3-5 16,3-2-2-16,-1 1-5 0,1 0-5 0,0 3-3 0,-2-1-3 16,3 0-3-16,0 2-2 0,2-3-2 0,0 1-2 0,1-1-3 0,1 4-2 15,1-3-2-15,1 2-1 0,-1-4-1 0,2 2 0 0,1-2-3 16,2 0-5-16,0 2-3 0,1-5-4 0,2 2-4 0,0-1-4 0,0-1-4 16,0-3-6-16,3-1-7 0,-2 2-5 0,5-4-6 0,-2 0-5 0,-1-1-1 15,3-1-1-15,-1-2 2 0,1-1 5 0,-2-2 5 0,2 0 3 16,-2-2 4-16,-1-2 5 0,1 0 8 0,-2-3 8 0,-2 1 8 15,-1-1 5-15,0 0 9 0,-4-4 9 0,0 1 8 0,-3 2 6 16,0-3 4-16,-3 2 4 0,-2 0 1 0,0-2 2 0,-4 2 0 0,1 1-1 16,-1 0-4-16,-5 2-5 0,2 0-7 0,-2 2-7 0,-2 1-21 15,2 0-26-15,0 3-40 0,-2-1-49 0,4 4-59 0,-1 1-61 0,-1 2-87 16,2 2-99-16,2-1-63 0,0 3-43 0</inkml:trace>
  <inkml:trace contextRef="#ctx0" brushRef="#br0" timeOffset="361000.497">17655 12583 165 0,'0'0'200'0,"0"0"-7"0,0 0-8 0,0 0-4 16,0 0-7-16,2-3-10 0,-1 2-12 0,1-2-13 0,1 1-13 15,0 1-14-15,1-1-16 0,2-1-12 0,2 0-9 0,-2 0-6 0,4 0-9 16,-1 0-9-16,5 2-8 0,1-2-10 0,2-2-4 0,3 3-7 16,0-3-5-16,3 2-6 0,4-1-5 0,1-1-5 0,4 2-4 0,-2-1-4 15,5 1-6-15,1-1-7 0,1 1-8 0,2 0-7 0,-1 1-8 16,0 1-5-16,3-3-6 0,-1 4-2 0,-2 0-3 0,0-2-1 0,-1 2-1 16,-2-1 2-16,-2 1 3 0,1 0 3 0,-4 0 4 0,-2-2 3 15,-1 1 6-15,0 1 9 0,-6-2 7 0,1 0 7 0,-2 2 6 16,-2-1 3-16,-1 1 5 0,-3-1 4 0,0-1 0 0,-1-1-3 0,-1 2-13 15,-2-1-16-15,1 1-28 0,2-2-33 0,-4 3-40 0,-1-2-41 16,5 0-72-16,-2 2-89 0,0-2-58 0</inkml:trace>
  <inkml:trace contextRef="#ctx0" brushRef="#br0" timeOffset="361516.3041">19991 12330 55 0,'0'-7'487'0,"-1"2"-10"16,-2-1-112-16,3-1-160 0,-1 3-87 0,1 0-51 0,-2 0-27 0,0 0-13 15,-1-1-10-15,1 1-9 0,1 0-6 0,-1 1-7 0,-1 3-6 16,-2-3-4-16,2-1-2 0,-3 2 1 0,0-1 5 0,-1 0 6 0,-2 1 9 15,-1 1 4-15,1-2 8 0,-3 1 11 0,-1 0 11 0,1 1 9 16,-2 0 11-16,0 1 13 0,-3-1 9 0,1 1 7 0,-1 0 3 16,0 0-1-16,0 1-4 0,0-1-3 0,-1 1-5 0,1 0-4 0,1 3-6 15,2-1-6-15,0-2-8 0,2 2-8 0,0 0-8 0,2 1-8 16,-1 0-6-16,2-1-9 0,3 3-3 0,-1-2-5 0,2 2-5 16,2 1-4-16,1-3-6 0,0 1-4 0,2 2-7 0,2 1-5 0,0-3-5 15,1 1-3-15,1 0-5 0,2-2-4 0,1 3-4 0,1-4-6 16,2 2-3-16,2 0-4 0,0-2-3 0,-1-1 0 0,4 0 2 15,0-2 1-15,-2 0 7 0,4 0 9 0,-4-4 8 0,3 3 11 0,-2-3 15 16,2 1 16-16,-5-2 16 0,1 2 18 0,-1 0 16 0,-2-1 20 16,0 0 17-16,-3 1 18 0,2-1 14 0,-5 1 12 0,2-1 6 0,-2 2 2 15,-1 1-2-15,1-1-6 0,-2 1-10 0,-1 1-12 0,0 0-15 16,0 0-14-16,0 0-15 0,0 0-16 0,2 1-15 0,-2 1-14 0,1 0-12 16,-1 3-12-16,2-1-7 0,-2 4-5 0,2-1-2 0,-1 2 1 15,-1 0 3-15,2 3 3 0,0 0 4 0,-2 2 3 0,1-1-4 0,2 1-6 16,-1 0-11-16,0 3-14 0,-1-4-17 0,2 4-23 0,2-2-27 15,-4 1-28-15,1 0-40 0,-1-1-43 0,3-2-57 0,-3 2-61 16,3-2-85-16,-1-1-95 0,0 1-54 0,0-4-38 0,0 0-9 0</inkml:trace>
  <inkml:trace contextRef="#ctx0" brushRef="#br0" timeOffset="361833.9254">20236 12048 354 0,'-3'-5'584'0,"1"1"-44"16,0 1-72-16,0 0-101 0,2 1-118 0,-1 1-68 0,1 1-44 15,0 0-26-15,1-2-14 0,1 2-11 0,2 2-8 0,-1-1-12 0,4 1-11 16,1 1-8-16,0 0-11 0,3 3-4 0,0 0-1 0,3 1-1 15,0 3 1-15,2 0 4 0,0 0 2 0,1 0 1 0,-1 4-2 16,5 0-4-16,-5 3-1 0,2-2-4 0,1 0-4 0,-3 3-4 0,1 2-4 16,-4 2-6-16,1-2-6 0,-2 3-2 0,-4 1-1 0,-4 1 0 15,-2 1-1-15,-4 3-3 0,-1-1-7 0,-5 2-10 0,-5 2-11 0,-4-3-19 16,-6 7-22-16,-3-5-22 0,-4 4-22 0,-5 1-33 0,-1 0-40 16,-5 0-74-16,-5 1-89 0,0-2-91 0,-6 2-92 0,-2-3-43 0,-2-2-19 15</inkml:trace>
  <inkml:trace contextRef="#ctx0" brushRef="#br0" timeOffset="374334.2645">13293 12755 31 0,'-3'-4'83'0,"-4"-1"-1"0,1 2-4 0,1-4-5 0,-1 4-2 15,1-1-2-15,0 1-2 0,0-2-3 0,0 0-4 0,0 3-6 0,0-3-5 16,-2 2-2-16,1 2-6 0,-1-2-4 0,0-1-3 0,1 2-5 15,-1-1-2-15,-3 0-2 0,1 1-2 0,1 1-2 0,0-2-1 16,-2 2-1-16,-2-2 2 0,3 3 1 0,-4-2 2 0,2 2-1 16,-3-2 1-16,3 2 1 0,-3 0 1 0,0 0 1 0,1 2 1 0,-3-2 0 15,2 2 1-15,-2-2 0 0,2 3-1 0,-4-2-1 0,4 2-2 16,-2-2-3-16,-1 3-2 0,1-1 0 0,2-1-1 0,-2 1 1 0,2 0 0 16,0 0-2-16,-1 0-2 0,0 0 0 0,2 0-1 0,-3 2-3 15,3-2-2-15,0 0-2 0,-2 1-1 0,1 2 0 0,1-1-2 0,-1 0 0 16,1 0-1-16,-1-1 0 0,0 3 0 0,1-1 0 0,-1-1 0 15,3 2 1-15,-3-3-1 0,1 3 2 0,1 0 0 0,1 0 2 16,-4-1 1-16,3 1 0 0,0 1 1 0,-1-1 2 0,1-2 0 0,1 3 2 16,0-2 0-16,0 1 2 0,1-1 1 0,-2 0 2 0,2-1 2 15,1 2 3-15,-2-1 2 0,3 1 2 0,-2 0 2 0,1-1 3 0,0-2 1 16,-1 3-1-16,1 0 2 0,1-3 1 0,0 4-1 0,-2-2 0 16,3 0-1-16,-2-1-3 0,3 2 0 0,-2 1-4 0,1-3-3 0,0-1-1 15,1 4-3-15,-1-1-3 0,1-4-2 0,0 4-2 0,-1 0 0 16,3-3-3-16,-3 4-2 0,1-2-2 0,1 0 1 0,1 1-1 15,-1 0-2-15,0-2 0 0,0 3-1 0,2-1-1 0,-3-2 0 0,3 1 2 16,-2 2-1-16,0-2-1 0,2 0 1 0,-2 1-2 0,2 1 0 16,-3-1 0-16,3 0 0 0,-2 0-1 0,2-1 1 0,-1-1-2 15,-2 3 2-15,3-2 0 0,-3 2-1 0,3-2-1 0,-2 1 0 0,2-1 0 16,-1 1-1-16,0 0 1 0,0 2 0 0,0-3-1 0,-1 1 1 16,1-1 0-16,0 3 0 0,1-3 0 0,1 2 0 0,-1-1-1 0,0 0-1 15,1 1 2-15,-1-1 0 0,2 2 2 0,-2-3 0 0,1 2 2 16,1 1-1-16,-1-1 0 0,2 0 0 0,-2 2 2 0,2-1-1 0,0-1 2 15,0 4 0-15,0-4 2 0,0 1 0 0,0 2-2 0,0-3 1 16,0 4 0-16,2-4-2 0,-2 3-1 0,2-2 0 0,-1 1-1 16,-1 0 0-16,2 0-2 0,2 0 0 0,-2 0-1 0,-1-1 1 0,1 1-1 15,1-2 1-15,-1 3 0 0,-1-4 1 0,1 3 0 0,1-2 0 16,-1 1 0-16,0 1 2 0,-1-1-1 0,2-1 1 0,-1-1 1 0,2 0 0 16,-2 0 1-16,-1 1-1 0,1-1 1 0,1 1-2 0,-1-1 0 15,1 0 1-15,0 0-1 0,-1 0 1 0,1-1-2 0,0 1 1 16,1 0-1-16,0-1 2 0,-1 2 0 0,2-1 1 0,-2 1-1 0,2 1 1 15,-2-1 0-15,2-1 1 0,2 3 0 0,-2-4 0 0,2 3 1 0,1 0 0 16,-1 0-1-16,1 1 0 0,0 0 1 0,2 0-1 16,-1-1-3-16,2 2 0 0,-1-1 2 0,2 1-2 0,1-1 1 0,1 2-2 15,-1-1 0-15,1-1-1 0,0-1-1 0,2 1 0 0,0 0 0 16,1 0-1-16,-1 0 0 0,2-1 0 0,-2-1 0 0,1 0 0 0,0-1 0 16,-1-1-2-16,4 1 1 0,-4 0-1 0,3-1 0 0,-1-2 1 15,-1-1 0-15,3 2 0 0,-2-3-1 0,3 1 1 0,-4-1 0 0,4 1 1 16,-1-3-1-16,-1 0 0 0,3 0 2 0,-3 0 2 0,2 0 0 0,-1-1-1 15,2-1 0-15,-1 0 0 0,0-1 1 0,1 1 1 0,-2 0 0 16,1-1 0-16,-1 0 0 0,2 0-1 0,-1 0-1 0,1 0 0 16,-2 0-1-16,1 0-1 0,1 0-2 0,0 0-2 0,-1 0-2 0,0 0 0 15,-1 2-2-15,2-2-3 0,-1 1 0 0,-1-2-3 0,1 1 0 16,-2 0-3-16,1 0-3 0,-1 1-1 0,-1 0-2 0,-1-1 1 16,2-1 0-16,-2 1 1 0,-2 1-1 0,4-3 1 0,-4 3-1 0,1-1 3 15,1 0 1-15,-4-1 1 0,3 1 2 0,-2-2 1 0,2 0 3 0,-3 1 1 16,1 0 1-16,0-2-1 0,-1 1 1 0,1 0 1 0,-3-4 1 15,3 4 1-15,-3-2-2 0,2-3 0 0,1 3 0 0,-2-2 0 16,1-2 0-16,-3 2 0 0,1 1 0 0,2-4 1 0,-2 3 1 16,0-4 0-16,-2 1 2 0,-1 0 1 0,2 0 3 0,-1 0 3 0,-1 0 4 15,0-2 2-15,-3 1 2 0,3 0 2 0,-4 0 4 0,1 1 2 16,0-3 2-16,-2 2 3 0,1-1 2 0,-3 3 2 0,1-2 2 0,0 1 1 16,-2-2 1-16,0 2-1 0,0-1-1 0,0 2-1 0,-2-2 0 0,0-1-1 15,2 0-1-15,-1 1-1 0,1-1-1 0,-4 0-1 0,4 3 1 16,-1-3-2-16,-1-1 1 0,0 0-3 0,2 0-2 0,-1 0-1 15,-1 0-1-15,2-3-3 0,-3 3 0 0,3-3 0 0,-2 1 1 16,2-2-2-16,0 1-2 0,0-2-1 0,-1 2-1 0,-1-1 0 0,2-2 1 16,-1 2 0-16,-1-1 2 0,0-1 3 0,-2 0 1 0,-1 2 3 15,2 0 2-15,-2-3-2 0,-3 3 0 0,-1-1-3 0,-1 1 0 0,-1 1-7 16,-3 0-12-16,-2 0-14 0,-3 2-16 0,-3 0-24 0,-2 1-26 16,-6 2-37-16,-6-1-41 0,0 4-63 0,-5 0-74 0,-7-2-90 15,-4 5-100-15,-3-1-51 0,-4 3-25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50:52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11398 4178 120 0,'0'-3'160'0,"0"3"-6"0,0 0-3 15,0-2-6-15,0 0-8 0,2 2-8 0,-2 0-8 0,0-1-10 16,0 1-10-16,0 0-8 0,0 0-10 0,0 0-7 0,0 0-4 0,0 0-5 16,0 0-7-16,0 0-4 0,0 0-7 0,0 0-5 0,0 0-6 15,0 0-6-15,0 0-6 0,0 0-6 0,0 0-4 0,0 0-6 0,0 0-5 16,0 0-5-16,0 0-4 0,0 0-3 0,0 1-1 0,0 3 0 15,0-4 0-15,0 5 2 0,0-3-1 0,0 1 0 0,0 1 2 0,0-1 0 16,-2 3 2-16,0-1 0 0,2-1 1 0,-1 2 1 0,-1-1 0 16,2 2-1-16,-2 1-2 0,2-3 1 0,-3 3-2 0,2 1 0 0,-3-1-1 15,1-1-1-15,0 1 0 0,-2 0-1 0,-1 2 1 0,0 0 1 0,-1 0 2 16,1-1 2-16,-2 1 3 0,-1 0 0 0,-1 1 2 0,0-1 2 16,0 0 0-16,-2 2 3 0,0-2 2 0,-1 0 4 0,2-1 2 0,-3 2 0 15,-2-3 4-15,2 2 1 0,-2 0 3 0,0 1 1 0,0-3 2 16,-4 0 2-16,1 1-1 0,1 0 1 0,-3-1 1 0,-1-1 2 15,-1 1 0-15,1-1 2 0,-5 0 0 0,0 0 0 0,1-2-1 0,-3 2 0 16,-1-1-3-16,-1-2-1 0,-3 1-4 0,1-1 0 0,-2-1-1 16,2 0-3-16,-4-1-3 0,0 0-2 0,0-2-4 0,1 2-2 15,0-2-3-15,-1-2-3 0,1 2-2 0,0-2-2 0,1-1-1 0,0 0-2 16,2 0 1-16,-1-2 0 0,4 1-1 0,0 0 1 0,2-3 1 0,0 2 2 16,2-2 1-16,0 0 1 0,2-1 1 0,1 1 1 0,0-3-2 15,1 2 2-15,0 0-1 0,1 0 1 0,2-1 0 0,-3-2 1 16,5 2-3-16,-4 0 1 0,5 0-2 0,-3 0-1 0,2 1 0 0,1-1 0 15,-1 2 1-15,-1 0-1 0,1-1 0 0,1 0 0 0,-1 2-2 0,-2 2-1 16,1-2 0-16,1-1 0 0,-2 5 0 0,0-3 1 0,-3 1 0 16,4 2 0-16,-2-1-1 0,0 0 1 0,2 0 0 0,-2 2 0 0,2 0 0 15,1-1 0-15,1 2 2 0,2-2 0 0,-2 1 1 0,5 1 1 16,0-2 0-16,0 2 0 0,1 0 0 0,2 0-1 0,0 0 1 0,2-2-1 16,0 2 1-16,3 0 0 0,-1 0 0 0,1 0 0 0,2 0-1 15,-1 0 0-15,0 0 0 0,2 0 0 0,0 0-1 0,0 0 1 0,0 0 0 16,0 0 0-16,0 0 2 0,0 0-1 0,0 0 1 0,0 0 0 15,0 0 1-15,0 0-1 0,0 0 2 0,0 0-1 0,0 0 2 0,0 0 0 16,0 0 1-16,0 0 0 0,-1 0 2 0,1 0 1 0,0 0 1 0,-2-3 2 16,2 3 0-16,0 0 1 0,0 0-1 0,-2 0 0 0,2 0 1 0,-2-2-2 15,2 2 2-15,0-2-2 0,0 2 0 0,-2 0-2 0,2-1-1 16,-1 1-2-16,1 0-3 0,-2 0-2 0,2 0-1 0,-1 0-1 0,-1 0 0 16,2 0 1-16,0 0-4 0,-2-2 1 0,2 2-1 0,-1 0 1 15,-1-1 0-15,2 1 0 0,-2 0 0 0,2 0-1 0,0-1 1 0,-1 1 1 16,-1-3 1-16,2 3 1 0,0 0-1 0,-1 0 0 0,-1 0 0 0,2-2 1 15,-2 2 2-15,2 0-1 0,-1-2-1 0,-1 2 0 0,1-1 2 16,-2-1-1-16,1 2 3 0,2-2-1 0,-3 1 2 0,3 1 0 0,-3-2 0 16,1 1-1-16,2 0 1 0,-1 1 0 0,-1-3-1 0,2 3-1 15,-2 0 1-15,2-3-1 0,-1 3 0 0,-1 0-2 0,2-2 0 0,-1 1-2 16,-1 1-2-16,2-2-3 0,0 2 0 0,0 0-2 0,0 0-2 16,0 0-1-16,0 0-2 0,0 0-3 0,0 0-1 0,0 0-4 0,0 0-3 15,0 0-1-15,0 0-2 0,0 0-1 0,-2 2-1 0,2-1 0 16,-1 1 1-16,-1 1 0 0,2 1 1 0,-1 0 3 0,-2 3 3 0,1 2 4 15,-1-1 4-15,1 2 3 0,-1 2 4 0,0-1 2 0,-2 3 6 0,0 2 0 16,2-2 3-16,-3 1 0 0,3 1 2 0,-2 1 1 0,2 0 1 16,-2 0 0-16,2-1 0 0,-2-1-4 0,1 1 1 0,-1 0-1 15,2-1 0-15,0-2-2 0,-1-1 1 0,1-1 0 0,0 1 0 0,1-2 1 16,1-1 0-16,-1-1 1 0,2-1 2 0,-2-1 3 0,2-2 4 16,-2 0 5-16,0 0 4 0,2-1 2 0,0-3 1 0,0 0 0 0,0 0 0 15,0 0 0-15,0-3-4 0,0-3 0 0,2 0-2 0,0-2-3 16,-2 0-3-16,2-4-5 0,0-2-5 0,-1-1-9 0,1 0-10 15,1-3-6-15,-1-3-5 0,-1 0-2 0,1-2 1 0,-2 0 0 0,2-2-1 16,-1 0 0-16,-1 0 0 0,0 1 1 0,0 1 0 0,-1 0 0 16,-1 2 4-16,2 0 2 0,-2 1 5 0,1 5 4 0,-1-3 3 15,-1 4 3-15,1 2-1 0,1 1 1 0,-1 1 1 0,2 2-1 0,-2-1 1 16,2 4 0-16,-2-2-3 0,0 2 0 0,2 1-2 0,0 3-2 0,0-2-1 16,0 0-4-16,0 1-1 0,0 2-3 0,0 0-4 0,0 0-1 15,0 0-2-15,0 0-1 0,0 0-1 0,0 0 1 0,0 0 1 0,0 0 3 16,0 2 1-16,2-2 0 0,0 0 4 0,0 3 3 0,1 0 3 0,-1-2 2 15,1 2 3-15,0 0 4 0,1 0 4 0,0 1 2 0,1 0 4 16,1-1 2-16,1 2 4 0,-1-2 2 0,2 1 1 0,1 2 2 0,1-2 1 16,-1 1 1-16,4-1 2 0,-2 1 0 0,5 0 2 0,-2-1-1 0,1-1-1 15,3 3 0-15,-1-4-3 0,3 3-1 0,-1-2-1 0,1 1-1 16,-1-1-1-16,2-1-1 0,-1 1-3 0,-2 1-6 0,0-4-10 0,0 3-10 16,-1-1-12-16,-1 0-20 0,-2-1-23 0,-2 1-33 0,0 0-39 15,-1-1-48-15,-3 0-52 0,0 2-86 0,-3 0-104 0,-2 0-63 0,0-1-43 16</inkml:trace>
  <inkml:trace contextRef="#ctx0" brushRef="#br0" timeOffset="2115.908">9796 4609 13 0,'-1'-5'520'0,"-1"1"-9"0,2 0-92 0,-2-2-133 0,2 1-79 16,-2 1-52-16,0 1-28 0,2-2-16 0,-1 2-11 0,-1 0-9 16,2 1-8-16,-2-1-10 0,2 1-10 0,-1-1-8 0,1 1-6 0,-2 2-5 15,2 0-4-15,-2-2-2 0,1 2-1 0,1 0-2 0,0-3 0 16,-2 3-2-16,2 0 1 0,-1 0-2 0,-1 0 1 0,0 0-1 0,-1 0 0 16,2 0-3-16,-1 0-2 0,-1 0-3 0,-1 0-4 0,0 0-2 15,-1 3-2-15,2-1-3 0,-2 0 0 0,-1 1-2 0,0 0-2 0,0 0-2 16,-1 1-4-16,2 1-2 0,-1-1-1 0,-2 1-2 0,2 1-1 15,1 0-2-15,0-1-1 0,1 2 0 0,0-2-2 0,0 2-1 16,1-2 0-16,1 0-1 0,1 2 0 0,-1-2 1 0,2 1 1 0,2 0 0 16,-1 1 1-16,1 0 3 0,1 0 0 0,1-1 1 0,1 1 2 15,0 0 1-15,1-2 1 0,2 2 1 0,0-1 0 0,0-2 1 0,2 2-2 16,2 0 0-16,-2 0-2 0,-1-1 1 0,4 1-1 0,-2-2-2 16,0 0 1-16,1 1-1 0,0-1-1 0,0 1 1 0,-2-2-2 15,-1 1 1-15,2 1-2 0,-3-2 1 0,0 2-2 0,-1-2 0 0,0 1 0 16,-2-1 1-16,-2 0 0 0,0-1 2 0,-1 2 1 0,0 0 4 0,-2 0 3 15,-2 0 1-15,0 1 3 0,-1-1 1 0,-2 2 3 0,-1-2 0 16,-2 4 3-16,0 1 1 0,-1-2 1 0,-2-1 1 0,1 4-1 16,-1-2 0-16,-3 2-1 0,4-3-2 0,-2 1-1 0,1-1-3 15,-2 0-7-15,2 0-6 0,0 1-9 0,1-3-11 0,-2 1-12 0,4-1-14 16,0-2-18-16,-1 1-18 0,2-1-24 0,-1-1-29 0,2-1-39 16,0-2-51-16,1-1-52 0,2-3-56 0,1 1-63 0,2-2-67 0,0-3-38 15,0-1-23-15</inkml:trace>
  <inkml:trace contextRef="#ctx0" brushRef="#br0" timeOffset="2399.226">9871 4478 300 0,'1'-5'479'16,"1"2"-69"-16,1-1-75 0,-1 1-79 0,-1 1-50 0,-1 0-37 0,3-1-27 15,-3 3-21-15,0 0-18 0,0 0-19 0,0 0-18 0,0 0-17 16,0 0-15-16,3 0-12 0,-1 0-7 0,0 2-9 0,-1-1-7 0,2 1-4 15,-1 0-2-15,1 2 0 0,2-1 4 0,-2 2 4 0,0 0 3 16,3 0 3-16,-2 2 4 0,0 1 3 0,0 1 3 0,0 0 1 16,0 1 1-16,-1 0 2 0,3 2 2 0,-1 1 0 0,-1 0 1 15,0 1 0-15,0 0-3 0,0 2-2 0,-1-1 0 0,3 1 0 0,-3 1 1 16,0-1-1-16,0 0-1 0,-1 0 0 0,1 0-1 0,2 1 1 16,-2 0-2-16,-1-1 1 0,2-1-2 0,-2-1-3 0,-1 0-6 0,1-1-8 15,1-1-12-15,-3 1-14 0,2-3-16 0,-1-2-17 0,-1 1-18 16,2-3-24-16,-2 1-19 0,0-2-20 0,0-2-31 0,-2-1-36 0,2 1-43 15,-3-3-46-15,3 0-63 0,-3 0-70 0,-2-3-33 0</inkml:trace>
  <inkml:trace contextRef="#ctx0" brushRef="#br0" timeOffset="2816.6008">9849 4728 164 0,'-2'-2'515'0,"2"1"-57"16,-1-1-89-16,1 2-59 0,0 0-44 0,0 0-30 0,0 0-20 0,0 0-16 15,0 0-13-15,0 0-16 0,0-1-13 0,1-1-19 16,-1 0-18-16,2 1-18 0,0 0-15 0,0 0-13 0,1-1-11 0,2-1-11 16,0 0-10-16,1-1-10 0,2 1-12 0,2-2-8 0,-1 1-6 0,5-1-8 15,-3-2-5-15,2 2-1 0,4-1-2 0,-2-1 0 0,0 3 0 16,4 0 0-16,-3-1 0 0,1-1 1 0,0 2 1 0,0 1 0 16,-1-2 2-16,-1 3-2 0,0-1-1 0,0 1 0 0,-2 0 1 0,1 2-2 15,-3 0-1-15,-1 0-1 0,2 0 0 0,-4 2-2 0,1 0 1 16,0 1-2-16,-3-1 2 0,0 3 0 0,-1 0 2 0,0-2 2 0,0 4 1 15,-1-1 4-15,-1 3 0 0,1-3 3 0,-3 4 1 0,1 0 2 16,0-1 0-16,-1 1 2 0,-1 0 0 0,0 1 2 0,0 1 0 16,-1-2-1-16,-1 0 0 0,0 2 0 0,-1-2-1 0,1 0 1 0,1-1-2 15,-1 0 1-15,-2-1 1 0,2 0-1 0,-1-1 1 0,2-2 2 16,-1 2 1-16,0-2 3 0,-1-1 5 0,1-1 3 0,2-1 4 0,-1-1 3 16,1-1 0-16,0 0 1 0,-2-1 1 0,2-3 0 0,-1 1 0 15,-1-2-1-15,2 0-2 0,0-2-3 0,0-2-1 0,0 1-6 0,2-4-3 16,-1 1-5-16,1-2-5 0,-1-1-4 0,3 1-1 0,-1-2-4 15,2-2-3-15,1-1-6 0,0 1-8 0,1 0-10 0,-1-3-11 16,2 4-16-16,-1-2-19 0,0 1-30 0,1 0-34 0,0 1-53 0,1 1-63 16,-1 2-103-16,0-1-124 0,1 2-74 0,-2 2-51 0,-1-1-21 15</inkml:trace>
  <inkml:trace contextRef="#ctx0" brushRef="#br0" timeOffset="9300.6131">12270 4875 63 0,'-1'-5'85'16,"1"2"-2"-16,-2 1-2 0,2-1-1 0,-2-1-2 0,2 1-4 15,-1 1-5-15,-1-1-3 0,2-2-1 0,-1 1 1 0,-1 1-2 0,2 1 1 16,-2-3 1-16,2 2-2 0,-3 0-4 0,2-1-3 0,-4 1 0 16,4-2-3-16,-3 1-3 0,1 1-1 0,0-2-3 0,0 2-3 15,-2-2-3-15,2 2-7 0,-2 0-5 0,-1-2-6 0,-2 3-3 0,3-3-4 16,-3 1-2-16,1-1-4 0,-1 2-3 0,-1-1-3 0,1 1-2 16,-2-2-3-16,0 3 0 0,0-4-2 0,-2 3-2 0,2-1 1 0,-1 0 0 15,0 0 1-15,-1 2 0 0,-1-1 0 0,2 0 1 0,-2 0 0 16,-1 1 1-16,3-1 0 0,-3 1-1 0,1-1 1 0,-1 1 0 15,1 2 2-15,0-2 0 0,0 2-2 0,-2-3 0 0,1 3 0 0,1 0 0 16,-2 0 0-16,0 0 2 0,0 3 1 0,0-3 2 0,1 2 1 16,-2 0 2-16,2 1 2 0,-2 0 3 0,-1-1 3 0,2 1 3 0,0 2 4 15,-1 0 5-15,0-1 3 0,0 2 1 0,-1-1 2 0,1 2 1 16,0 1 0-16,0 0 2 0,1-1 0 0,-2 0 2 0,2 3-2 0,-2-2-2 16,3 1-1-16,-2 2-3 0,3-1-1 0,-1 3-4 0,0-1-1 15,1 0-3-15,-3 1-1 0,3 0-4 0,-1 2 0 0,0 0-1 16,2 1-3-16,0-2-1 0,-1 3 1 0,0-1-2 0,1 0 0 0,0 1-1 15,-1 1 0-15,3 0-1 0,-2 0 0 0,2 1 1 0,-2 0-1 16,2 0-1-16,2 1 0 0,-1-1-1 0,0 0-1 0,-1 1 0 0,2-1-2 16,1 1-2-16,0 0 1 0,1-1-1 0,-1 0-2 0,2 0-1 15,-1 0 1-15,0 1 1 0,3-3 3 0,-2 3 0 0,3 0 3 16,-1 0 1-16,0-3 2 0,0 1 3 0,1 2 1 0,-1-2 3 0,0-1 1 16,3 2 1-16,-1-1 1 0,-1 0 2 0,2-1 2 0,0 0-2 0,0 0 1 15,0 0-1-15,0 0-1 0,2 0-1 0,-1-1 0 0,2 1-1 16,0-1 0-16,0 0-1 0,1-1 1 0,0-1-1 0,1 1 0 15,0 0 1-15,1-1 0 0,2 0 0 0,0-1 0 0,0 0-1 0,1 0 1 16,2-1 0-16,-1 0 1 0,2 0 1 0,1-2 1 0,0 0-1 16,3 1 2-16,-2-3 2 0,5 2 2 0,-2-1 1 0,2-1 1 15,2-1 0-15,1-1 1 0,0 1 1 0,0-1-1 0,3-1 0 0,1-1-1 16,0 1-1-16,3-2-1 0,-3 0 0 0,2-2-2 0,2 0-3 16,0-1-3-16,0 0-2 0,2 0-2 0,-2 0-1 0,1-1-2 0,-1 0-1 15,0-2-1-15,1 0-1 0,-1 0 0 0,-2-1-1 0,0 0-2 16,1 0 0-16,-2-1-1 0,-1-1 0 0,1-1 0 0,0 0 1 15,-2 0 0-15,-1-1 2 0,2-1 2 0,-3 1 1 0,2-2 2 0,-4 0 2 16,3-1 2-16,-2-1 1 0,0 0 2 0,-3-1 1 0,1 0 1 16,-1-1 1-16,1-2-1 0,-2 1-1 0,-2-4-1 0,2 0-2 0,-1 0-2 15,-1-3-2-15,-1 2 0 0,-2-4-3 0,0 0 1 0,1 0 2 16,-3-3 1-16,0 0 2 0,-3 0 0 0,0-1 1 0,-3-1 2 0,2-1 1 16,-3-1 0-16,-3 0 2 0,1 0 0 0,-4-1 2 0,1-1 0 15,-3 1 5-15,-3-2-1 0,-1 2-1 0,-2-3-1 0,-2 2-2 0,-1 0-2 16,-6-1-2-16,2 0-3 0,-7 0-5 0,0 0-6 0,-4 2-12 0,-2 1-21 15,-5 0-27-15,-5 2-38 0,-4 2-45 0,-3 0-70 0,-7 4-81 16,-3 1-111-16,-4 2-126 0,-6 2-75 0,-1 3-48 0,-8 2-20 16,0 4-8-16</inkml:trace>
  <inkml:trace contextRef="#ctx0" brushRef="#br0" timeOffset="13233.6615">23518 7647 150 0,'-8'-2'291'0,"4"2"-99"15,-3 0-48-15,4 0-23 0,0 0-9 0,-1 0-3 0,1 0 1 16,2 0 5-16,1 0 0 0,0 0-2 0,0 0-5 0,0 0-6 15,0 0-7-15,0 0-5 0,0 0-3 0,0 0-2 0,0 0 1 0,0 0-1 16,0 0 2-16,0 0 1 0,0 0 1 0,0 0-3 0,0 0 0 16,0 0-4-16,0 0-5 0,0 0-3 0,1 0-8 0,-1 0-6 0,2 2-8 15,-1-1-4-15,3-1-8 0,-1 2-5 0,0-1-6 0,4 2-6 16,0-1-4-16,1-1-2 0,3 2-4 0,5 0 0 0,-2 0-1 0,5 0 0 16,3 0 1-16,1 2 0 0,2-2-1 0,3 0-2 0,2 0-1 15,4 0-3-15,0-1 0 0,4 2-1 0,0-3-2 0,2 2-3 0,-1 1-2 16,4-1-2-16,-2-1-1 0,1 1-5 0,1 1-3 0,-1-1 0 15,-2-1-1-15,2 1 1 0,-4-1-2 0,1-1 0 0,-3 2 0 16,-1-1-1-16,-2-1 0 0,-3 2 0 0,-1-3 3 0,-2 2 2 0,-2-1 3 16,-6-1 3-16,2 2 4 0,-4-2 5 0,-3 0 0 0,-3 0 4 15,2 0 1-15,-5 0 1 0,-2 0 1 0,1 0 1 0,-1 0-2 16,-3 0-4-16,0 0-9 0,0 0-14 0,-1 0-22 0,-1 0-29 0,1 1-43 16,0-1-53-16,-2 0-52 0,0 0-52 0,0 3-83 0,1 0-100 0,-1 0-64 15,0 0-47-15,0 2-21 0</inkml:trace>
  <inkml:trace contextRef="#ctx0" brushRef="#br0" timeOffset="13749.5736">24169 8066 499 0,'-3'-5'471'0,"-2"-3"-84"0,1 2-84 0,-1 0-85 16,-1 0-53-16,-1 2-38 0,3 0-23 0,-3-1-15 0,1 1-11 16,-2-1-11-16,2 2-10 0,-1 1-14 0,2 1-10 0,-1 0-14 15,0 1-9-15,1 0-9 0,0 0-4 0,1 0-3 0,-1 1 0 0,2 0-2 16,-1 1 1-16,0 1 0 0,1-1 2 0,1 3 0 0,1-2 2 16,-1 3 2-16,0 0 2 0,2 0 0 0,0-1 2 0,2 2 4 0,0-2 1 15,1 3 2-15,0 0 0 0,3 0 1 0,-1 0 2 0,1 2-1 16,2-2 1-16,1 2-1 0,-1-2 0 0,1 2 0 0,2-2-1 15,-1 1 0-15,0 1-1 0,1-1 0 0,2-2-2 0,-4 2-2 0,2 0-2 16,-3-1 0-16,0-2-3 0,0 2-1 0,1 1-1 0,-4-5 0 16,2 2-2-16,-4 1 2 0,0-4 1 0,-1 3 2 0,-1-2 3 15,-1 1 1-15,-1-2 1 0,-3 2 5 0,0 0 0 0,-1 0 2 0,-2 0-2 16,-2 0-2-16,0 2-5 0,-3 1-10 0,2-3-12 0,-2 4-14 16,-2-4-19-16,2 1-22 0,0 0-22 0,-2 0-24 0,3-2-34 0,-1 0-38 15,2 0-53-15,0-1-62 0,2-3-72 0,-1 0-75 0,1 0-42 16</inkml:trace>
  <inkml:trace contextRef="#ctx0" brushRef="#br0" timeOffset="13990.488">24320 7836 247 0,'3'-6'617'0,"2"1"1"0,-4 1 0 0,3-1-119 15,1 2-176-15,-3 2-108 0,-1-1-75 0,3 2-46 0,-3 0-31 16,3 0-19-16,-3 3-14 0,2 2-9 0,1-1-12 0,1 2-7 15,-1 2-5-15,1 0-3 0,-1 1 0 0,1 3 4 0,2 1 5 0,-2 0 5 16,0 1 7-16,2 0 4 0,-2 2 1 0,-1 0 2 0,1 1 0 16,3-2 1-16,-3 2-1 0,-1 1 2 0,0-1-2 0,0-1 1 15,0-1-1-15,2 2 0 0,-3-2-2 0,0 2-3 0,0-4-4 0,0 2-6 16,1-1-9-16,-1-1-14 0,-2-2-14 0,3 1-19 0,-3-2-20 0,1-2-27 16,1 2-28-16,-3 0-37 0,1-3-40 0,-1 0-48 0,0 0-50 15,0-2-79-15,0 0-93 0,0-1-55 0,0-1-32 0,0-3-11 16</inkml:trace>
  <inkml:trace contextRef="#ctx0" brushRef="#br0" timeOffset="14366.0133">24351 8173 127 0,'-1'-3'630'0,"-3"-2"12"0,4 3 9 0,-1-3-90 0,1 3-143 15,0-3-95-15,0 0-73 0,0 2-49 0,0-1-34 0,1 1-28 16,3 0-22-16,-3 1-21 0,4-1-23 0,1 0-18 0,0 0-17 0,2 0-14 15,4 0-13-15,-2 0-9 0,3 0-6 0,3 0-4 0,-2 0-4 16,3 2-3-16,3 0-1 0,-2-1 1 0,1 0-1 0,1 2 0 16,0 0 0-16,0 0-1 0,0 0-1 0,0 4-1 0,-2-3-1 0,2 2 0 15,-3-1-3-15,-1 3 1 0,3-2 0 0,-4 2 0 0,2 0 1 16,-4 2-2-16,-1-1 1 0,-1 1-2 0,0 0 1 0,-2 1 1 0,0 1 1 16,-1-1-1-16,-4 1 3 0,2 0 1 0,1 0 1 0,-6 0 3 15,3 1 0-15,-4-1 3 0,0 1 3 0,0-1 2 0,-2-1 4 16,0 0 3-16,1-1 3 0,-4-1 2 0,2-1 4 0,-2 2 6 0,2-2 7 15,2 0 6-15,-3-2 7 0,1-1 7 0,2 0 6 0,-1 1 7 16,0-3 7-16,2 0 5 0,0 0 1 0,0 0-1 0,2-2-1 0,0-2-4 16,-1 0-6-16,2-3-9 0,1 0-12 0,0-1-15 15,4-2-19-15,2-4-20 0,-2 2-22 0,4-5-21 0,1 0-25 0,2-1-22 0,1-2-22 16,5 0-26-16,-2 0-23 0,5 0-26 0,-2 2-31 0,1-3-32 16,1 3-37-16,0 2-42 0,1-1-44 0,0 4-65 0,1-1-75 0,-3 4-38 15,1 1-21-15</inkml:trace>
  <inkml:trace contextRef="#ctx0" brushRef="#br0" timeOffset="15281.9032">26357 7916 362 0,'0'-2'380'0,"0"-1"-53"16,0 0-46-16,0 0-34 0,0 1-25 0,0 1-25 0,0-2-26 15,0 1-22-15,0 1-21 0,0-1-16 0,0 2-17 0,0 0-14 0,0 0-16 16,0 0-13-16,0 0-10 0,0 0-10 0,0 0-10 0,0 0-6 16,0 0-6-16,0 0-4 0,0 0-4 0,0 0-2 0,0 0-1 15,0 0 0-15,0 0-1 0,0 0 4 0,0 0 2 0,0 0 3 0,0 0 3 16,0 0 5-16,0 0 3 0,0 0 4 0,0 0 5 0,0 0 5 16,0 0 4-16,0 0 3 0,0-1 3 0,0 1 1 0,0-2 2 15,-2 2 0-15,2-1-2 0,-1-1-2 0,1 2-4 0,0 0-5 0,-2 0-2 16,2 0-7-16,0-1-4 0,0 1-5 0,0 0-6 0,0 0-6 15,0 0-5-15,0 0-6 0,0 0-6 0,0 0-3 0,-1 1-3 0,1-1-4 16,-2 2-1-16,0-1 1 0,2 2 1 0,-1 0 0 0,-1 2 1 16,1-1 2-16,-1 1 2 0,0 2 2 0,1 3 4 0,1-2 4 0,-2 3 4 15,-1 0 4-15,2 2 3 0,-1-1 3 0,2 1 1 0,0 2 2 16,0 1 1-16,0-2 0 0,0 1 1 0,2 0 2 0,-1 0-1 16,2 1 0-16,-1-2 0 0,-2-2 0 0,1 1-1 0,-1 2-2 0,2-6-2 15,0 3-3-15,-2-2-7 0,1-1-9 0,1-2-11 0,-2 1-14 16,0-3-16-16,1 0-18 0,-1-2-19 0,2 1-25 0,0 0-28 0,-2-4-49 15,0 0-57-15,3-1-74 0,2-2-80 0,-2-1-61 0,3-2-54 16,0-1-25-16</inkml:trace>
  <inkml:trace contextRef="#ctx0" brushRef="#br0" timeOffset="15594.0176">26409 7647 452 0,'-6'-4'534'0,"-2"-1"-89"0,2 2-136 0,-1-1-93 0,2 1-71 16,1 0-43-16,0 2-30 0,0 0-16 0,-1-1-13 0,4 2-8 0,-3 0-9 16,1 0-9-16,2 2-9 0,-1-1-6 0,0 0-5 0,1 2-3 15,-2 0-2-15,3-1-1 0,-2 3 1 0,0-3 2 0,2 3 0 16,-1 0 2-16,1-1-1 0,0 2-1 0,0-1 1 0,1-1-2 0,-1 1 0 16,2-1-1-16,0 1-1 0,-1-2-1 0,1 1 0 0,-1 1 1 15,3-4 1-15,-1 2 0 0,0 1 1 0,0-4-1 0,3 0 2 0,-3 0 3 16,2 0 2-16,2 0 3 0,-3-3 3 0,1 1 2 0,3-1 3 15,-3-2 4-15,-1 1 3 0,1-2 2 0,0 0 2 0,-2-2 2 16,3 0 0-16,-3 1 0 0,1-1-3 0,-3-2-1 0,-1 1-2 0,2 1-2 16,-2 0-4-16,0 0-3 0,-2 1-6 0,2-1-6 0,-1 2-10 15,-3 0-7-15,1 3-9 0,1-2-9 0,-3 3-10 0,-2 0-20 0,2 2-21 16,1 2-26-16,-4 0-27 0,-2 3-35 0,1 1-39 0,1 3-67 16,-3 0-80-16,1 1-53 0,2 2-40 0</inkml:trace>
  <inkml:trace contextRef="#ctx0" brushRef="#br0" timeOffset="16266.0902">26498 7956 155 0,'-2'-5'624'0,"0"1"5"0,1 2-1 0,1-3-114 0,-2 0-172 0,0 2-105 15,2-1-69-15,-1 4-44 0,-1-4-29 0,2 4-24 0,0 0-24 16,0 0-20-16,0 0-18 0,0 1-15 0,-2 2-12 0,2 1-6 0,-2 0-3 15,0 3 0-15,2-2 2 0,-1 4 3 0,1 0 4 0,-3 0 3 16,1 2 5-16,0-1 7 0,1 4 6 0,-3-2 3 0,1 1 0 16,2-1 2-16,-1-1 0 0,0 2-1 0,-1-1 0 0,1 0-1 0,0-1-1 15,0-1-1-15,1-2 1 0,1-1-1 0,-2 1 1 0,1-3-1 16,1 0 2-16,0-1 1 0,0 0 1 0,1-1 1 0,1-3-1 0,-1 1-2 16,1-1-2-16,2-1-4 0,-1-2-3 0,2-1-1 0,3-3-2 15,-1 1 0-15,2-1-3 0,1-2-2 0,-1-2-1 0,3 0-1 0,0-3-1 16,-3 1 5-16,5-1 5 0,-2 2 8 0,0-2 11 0,-2 2 9 15,-1-1 14-15,4 2 9 0,-5 1 9 0,-2-1 7 0,1 4 5 16,-3-1 1-16,1 1 0 0,-1 1-3 0,0 1-4 0,-1 0-9 0,-2 3-9 16,3 0-13-16,-3 1-11 0,-1 1-13 0,0 0-9 0,2 0-9 15,0 3-8-15,-2-1-5 0,1 5-3 0,1-3 0 0,-2 3 1 0,1 1 5 16,-1 3 4-16,5-2 5 0,-4 3 6 0,1 0 7 0,-1 0 5 16,3 1 3-16,-3 1 2 0,1-2 1 0,1 1 2 0,0 1-2 15,1-2 1-15,-1 0-2 0,0 0 0 0,1-3-2 0,-1 1-1 0,2 0-1 16,-1-3-3-16,0 1 0 0,0-3-3 0,0 0-3 0,2-1-3 15,1-1-3-15,-1-1-2 0,1-1-5 0,2-1-4 0,-1-3-4 16,1 0-4-16,4 0-5 0,-4-3-3 0,3-2-3 0,2 0-5 0,-2-1-3 16,2-3-4-16,-1 0-6 0,0-2-4 0,1-1-4 0,-3-2-5 15,3 0 0-15,-2-3 1 0,-3-1 2 0,4-3 6 0,-4 2 5 0,-1-1 5 16,0 0 7-16,-2-2 8 0,-1 1 11 0,-2 1 10 0,0 0 15 16,1 3 14-16,-4 0 13 0,0 0 13 0,0 3 8 0,0 2 7 0,-2 0 6 15,0 2 2-15,-1 3 0 0,2-2-1 0,-1 4-3 0,0 3-6 16,2-1-9-16,-1 2-11 0,1-1-13 0,-2 2-11 0,1 1-11 0,1 1-8 15,0 1-5-15,-2 3-7 0,0 0-3 0,1 0-6 0,-4 3-1 16,2 2-2-16,2 1 2 0,-3 2 1 0,1 2 6 0,0 2 5 0,0 1 6 16,0 1 8-16,-1 3 3 0,3 0 7 0,-1 1 3 15,-1 0 3-15,0 1 3 0,3 1 1 0,-1-3 4 0,1 4 3 0,-2-2 0 16,0 1 1-16,2-4-3 0,0 5-4 0,0-6-8 0,0 2-9 0,0-3-13 16,0 3-14-16,2-5-17 0,0-1-19 0,-2-2-22 0,1 1-22 15,-1-2-22-15,3-1-24 0,0-2-34 0,0-1-39 0,1-2-46 16,-1-2-50-16,3 0-68 0,-1-3-79 0,1-3-40 0,0 0-20 0</inkml:trace>
  <inkml:trace contextRef="#ctx0" brushRef="#br0" timeOffset="16437.3957">26961 7790 155 0,'-8'-5'561'0,"3"2"-5"0,0-1-89 0,-1 0-130 15,5 3-87-15,-3-1-67 0,4 0-40 0,0 2-28 0,0 0-20 16,2 0-17-16,1 0-17 0,0 0-18 0,3 0-16 0,1 0-16 0,2 0-14 15,2 0-13-15,0 0-11 0,2-1-11 0,4-1-10 0,2 2-7 16,0-1-10-16,0 0-10 0,2-2-15 0,3 0-19 0,-2 1-21 16,0-1-23-16,-1 2-25 0,-3-2-25 0,1 0-26 0,-3 0-23 0,0 0-32 15,-5 0-38-15,0 1-44 0,-3-1-49 0</inkml:trace>
  <inkml:trace contextRef="#ctx0" brushRef="#br0" timeOffset="17115.5742">25529 8165 446 0,'0'-2'558'16,"-2"-1"-64"-16,0 3-101 0,2-2-72 0,-1 1-57 0,-1 1-39 15,2-1-28-15,-1 1-22 0,1 0-16 0,0 0-18 0,0 0-16 0,0 0-17 16,0 0-18-16,0 0-14 0,0 0-16 0,0 0-10 0,0 0-8 15,0 0-8-15,1-3-5 0,1 3-6 0,-1 0-3 0,3 0-3 16,-1 0-2-16,2 0-3 0,1 0-2 0,2 0-2 0,0 0-2 0,1 0-5 16,4 0-7-16,-4 0-4 0,4-2-4 0,3 0-5 0,-2 2-5 15,3-1-6-15,0-1-9 0,1 2-8 0,-1-2-9 0,3-1-12 0,-2 2-10 16,3 0-14-16,-3-2-12 0,0 0-12 0,2 1-10 0,-3-1-14 16,1 1-14-16,-3 0-19 0,0-1-20 0,-2 0-36 0,-1 0-41 0,-3 0-36 15,-1-2-34-15,-2 2-48 0,-1-1-55 0,-3 1-31 0</inkml:trace>
  <inkml:trace contextRef="#ctx0" brushRef="#br0" timeOffset="17482.4452">25676 7968 115 0,'0'-2'462'0,"0"-1"-75"0,0 2-104 0,0-1-74 0,0-1-58 0,0 3-33 16,0-1-18-16,0 1-12 0,0 0-9 0,0 0-7 0,0 0-7 15,0 0-5-15,0 0-6 0,0 0-2 0,0 0-1 0,0 0 1 0,0 0 0 16,0 0 2-16,0 0 1 0,0 0-1 0,0 0-1 0,0 0-1 16,0 0-4-16,0 0-1 0,0 0-2 0,0 0-3 0,0 0-4 15,0 0-4-15,0 0-5 0,0 0-3 0,0 0-6 0,0 0-3 16,0 1-5-16,-2-1-4 0,0 1-3 0,2 1-4 0,-1 0-1 0,1-1-1 15,0 2 1-15,0 2 0 0,0-2 1 0,0 1 0 0,0 1 2 16,0 3 3-16,0 1 3 0,0 1 2 0,0 2 4 0,0-2 2 0,0 4 3 16,0-2 1-16,0 4 3 0,0 0 0 0,0 0 0 0,0 2 2 15,0-1 0-15,0 2-4 0,0 2-10 0,0-1-17 0,0 0-17 0,0 2-28 16,0-2-29-16,0 0-52 0,0 3-59 0,0-4-109 0,0 2-136 16,-4-3-74-16,0 1-49 0,1 0-28 0</inkml:trace>
  <inkml:trace contextRef="#ctx0" brushRef="#br0" timeOffset="32750.2707">22951 9021 204 0,'-4'-2'375'0,"3"-1"-110"15,-1 0-65-15,1 2-49 0,-3-1-25 0,3-1-16 0,-1 2-9 0,1 0-1 16,1 1-3-16,-3-2-4 0,1 2-6 0,2 0-10 0,0 0-7 15,0 0-7-15,0 0-6 0,0 0-4 0,0 0-2 0,0 0-4 16,0 0-1-16,0 0 0 0,0 0-2 0,0 0-2 0,0 0-4 0,0 0-2 16,0 0-3-16,0 0-4 0,0 0-3 0,0 0-4 0,0 0-2 0,0 0-4 15,0 0-1-15,0 0-4 0,0 0-2 0,0 0-1 0,0 0-1 16,0 0-1-16,0 0-3 0,0 0-2 0,0 0-2 0,2 0-1 16,1 0-1-16,-2 2 2 0,2-2 0 0,2 0 2 0,0 0 0 0,1 0 3 15,5 0-1-15,-1 0 3 0,3 0-1 0,2 0 3 0,1 0 1 16,3 0 1-16,3-2 2 0,1 2 0 0,2-1-1 0,2-1-1 0,1 2-2 15,2-2-2-15,0 1-5 0,2 1-5 0,1-2-7 0,0 1-3 16,-1 1-5-16,1-1-5 0,-1-2-5 0,0 3-4 0,-4 0-4 16,0 0-5-16,1 0-3 0,-3 0-3 0,0 0-1 0,-4 0-3 0,-1 0 0 15,-3 0 1-15,-1 0 0 0,-2 0-2 0,-1 0 1 0,-3 0 1 16,0 0 0-16,-2-2-2 0,-2 2 4 0,-1-2 8 0,-1 1 3 16,-2 1 2-16,1-2-4 0,-3 0-6 0,2 2-11 0,-3 0-12 0,-3 0-10 15,2-3-8-15,-1-1-16 0,-1 3-17 0,0-3-15 0,-2 1-13 0,0-2-20 16,0 3-25-16,-2-2-18 0,0 0-18 0</inkml:trace>
  <inkml:trace contextRef="#ctx0" brushRef="#br0" timeOffset="33198.0778">23532 8803 228 0,'-3'-4'226'16,"-2"1"-11"-16,2 0-10 0,2 0-6 0,-3 0-3 0,1-1-7 15,-1 3-9-15,2-1-11 0,1 0-10 0,-3 1-10 0,3-1-11 0,-1 0-10 16,1 1-9-16,-3 1-6 0,4-2-7 0,0 2-8 0,0 0-7 15,0 0-8-15,0 0-7 0,0 0-7 0,-1 0-8 0,1 0-7 16,0 0-7-16,0 0-6 0,0 0-7 0,0 0-4 0,0 0-6 0,0 0-3 16,0 0-4-16,0 0-4 0,0 0-4 0,0 0-2 0,0 0-4 15,0 0-4-15,0 0-3 0,0 0-3 0,0 2-4 0,1-2-3 16,-1 1-1-16,2 1 0 0,0-2-1 0,1 2 1 0,0 1 1 16,0-2 0-16,5 1 2 0,-3 2-1 0,1 0 3 0,0-1 1 0,5 2 3 15,-3-1 0-15,2 1 3 0,-1-2 1 0,4 4 1 0,-2-1 0 16,1 1-1-16,0-2 0 0,-1 3-2 0,1-2-1 0,0 1-2 0,-2-1-2 15,1 2-1-15,-2-3-4 0,0 3 0 0,0-1-4 0,-1 0-1 0,0 1-2 16,-3-3 0-16,3 3 0 0,-5-2-1 0,0 1 3 0,0-1 1 16,1 2 1-16,-4-3 3 0,0 3 2 0,0-2 2 0,0 2 3 0,-2-3 4 15,0 2 4-15,-1 1 3 0,0-1 1 0,0 0 3 0,-2 1 1 16,-1-1 1-16,1 1 1 0,-1-2 0 0,-1 2-1 0,1 1 0 16,-2-2 0-16,0 2-1 0,2-1 0 0,-2-2 0 0,0 2-1 15,0 0 0-15,2-1 0 0,-1 1-2 0,-2-3 2 0,1 4 0 0,3-6-1 16,-1 4 1-16,-1-1-2 0,2 0 2 0,0-1-1 0,2-3 1 0,-2 3 0 15,0-2 0-15,2 0 1 0,-2-2 1 0,4 1 0 0,-1-1 1 16,1 1 0-16,1-2 1 0,0 0-3 0,0 0-3 0,0 0-3 16,0 0-9-16,0 0-10 0,0 0-13 0,0 0-19 0,0 0-23 0,0-2-30 15,1 1-36-15,-1-2-55 0,3-2-67 0,2 2-92 0,-4-2-107 16,4-3-61-16,0-1-40 0</inkml:trace>
  <inkml:trace contextRef="#ctx0" brushRef="#br0" timeOffset="40582.2884">24948 6761 38 0,'-1'-4'77'0,"-1"1"-3"0,1-1-6 0,-3 1-3 16,3 1-3-16,-2-3-1 0,3 3-1 0,-1-1-1 0,1 0 1 15,-2 1-4-15,0 0-3 0,2-1-3 0,-1 1-3 0,-1 0 0 0,0-1 0 16,-1 1 2-16,2-1 0 0,-1 1-2 0,0 0-3 0,-1-1-5 16,2 0-8-16,-3 0-4 0,3 0-1 0,-2 0-1 0,0 0-1 15,0 0-1-15,-1 0-3 0,1 0-3 0,2 0-5 0,-3-1-1 0,0-1-6 16,0 2 0-16,-1-1-1 0,1 1 3 0,-1-2 3 0,1 3-1 16,-1-3-3-16,0 2 0 0,0-2 3 0,-1 1 2 0,1 1 1 0,1-2-1 15,-1 1 0-15,-2-1 2 0,1 1 1 0,2-1 1 0,-3-1-1 16,2 2-2-16,0-1-2 0,-1 0-1 0,-1 0-2 0,0 0-3 15,1 0-1-15,-1 1-2 0,0-1 0 0,0 0-2 0,-1 0-2 0,0-1-1 16,1 0-5-16,-1 0-2 0,0 0-1 0,0 0-1 0,-3 0-2 16,1 1-2-16,2 2 1 0,-3-2-2 0,0 1-2 0,2-3 0 15,-4 2-2-15,4 0-1 0,-3 2 2 0,-2-2 1 0,5 2-1 0,-4-1 2 16,4 1 1-16,-4-2-1 0,1 2 1 0,0 0 0 0,0 0 0 0,1 0 2 16,-1 2 3-16,2-1 0 0,-3-1 1 0,2 3 0 0,-2-3-1 15,4 2 1-15,-5 0 0 0,2 1-1 0,3-2 0 0,-4 2 0 0,1 0 2 16,-1 0 1-16,4 0 0 0,-1 0-1 0,-2 0-2 0,2 0 1 15,0 0 1-15,0 0 0 0,-2 0 0 0,3 2 1 0,-4-2 1 16,4 1 1-16,-3 0 0 0,2-1-1 0,0 3 0 0,0-3-1 0,0 3 0 16,-2-1 0-16,1-1 1 0,-1 2-1 0,1-1 0 0,-2 1 0 15,0-1 2-15,2 2-1 0,-3-1 0 0,1 0 0 0,3 0 0 0,-2-1 1 16,-1 3 2-16,3-2 1 0,-2 1 0 0,-2-1 1 0,3 2-1 16,2-1 1-16,-4-1 1 0,4 1 0 0,-3 2 0 0,2-2 0 0,0 1 0 15,0-1 2-15,-2 2 2 0,2-2 0 0,1 3 0 0,-2-1 1 16,1-2 3-16,1 2 1 0,-2 1 0 0,1 0 1 0,2 0 1 15,-2 0 1-15,0-2 1 0,0 4 1 0,1-1 2 0,-1-1 0 0,1 1 1 16,0-1-1-16,-1 0 2 0,2 1-1 0,-3 1 2 0,3 1 0 16,0-2 1-16,2 1 1 0,-3 0 1 0,-1 2 0 0,3-2-1 0,-1 0 1 15,1 1 0-15,1 0 0 0,-1 1 1 0,1 1 0 0,-1 0 3 16,0-1 3-16,0 1 1 0,2 0 0 0,1-2 1 0,-1 4 1 16,-1-2-1-16,-1 1 0 0,3-1-1 0,0 0 0 0,0 0-2 0,0 3-1 15,-1-1 0-15,1-2-3 0,-1 1-4 0,2 1-2 0,-2-1-4 0,2 2-1 16,-2-3-2-16,-1 1-1 0,3 2 0 0,-2-1-1 15,2-2 1-15,-2 2 0 0,2-1 1 0,-2-1 1 0,2 2 0 0,-3-1 1 16,1 2 1-16,2-1 0 0,-2-3 1 0,2 4 0 0,-2-3 1 16,2 1 0-16,-3 0 0 0,3-1 0 0,-2 0-1 0,0 1 0 0,0-1 0 15,1 1-1-15,-2 0 0 0,3-1 0 0,-4 0 1 0,2 1-1 16,2-1 0-16,-2 1 0 0,0 0-2 0,-2-1 0 0,2 0-1 0,0 1-1 16,0-1 0-16,1 2-2 0,0 0 1 0,-1-1-1 0,0 1-3 15,1-2-1-15,0 1-1 0,-1 2-1 0,2-1 0 0,-2-2 0 16,1 1-1-16,-1 1 2 0,1-1-1 0,1 2 0 0,0-3-1 0,0 1 0 15,1 2 1-15,1-1-1 0,-3-2 1 0,4 2 0 0,-1-2 0 16,-2 3 0-16,1-2-1 0,2 1-1 0,0-1 2 0,0 1 1 0,0-1 1 16,0 0 1-16,0-1 1 0,0 1 1 0,2 0 2 0,1-1 1 15,-2 0 0-15,-1 1 0 0,4-1 2 0,-3 1 0 0,1 0 3 0,-1-2-1 16,3 1-1-16,-3-1 1 0,2 2 1 0,1 0-1 0,-1-1-1 16,0 2 0-16,1-2 1 0,1-1-1 0,-2 2 1 0,2 1-1 0,2-3-1 15,-2 2 0-15,0 0 0 0,0-2 1 0,2 2-1 0,-1 1 0 16,2 0 0-16,0-2 0 0,0 1 1 0,-2 2 0 0,2-1 0 15,1-2 0-15,1 2 0 0,0-2 1 0,-1-1-1 0,0 2 0 0,1 0 1 16,2-1-1-16,-2 2 0 0,0-2-1 0,0-1-1 0,3 1 0 16,-1 0-1-16,-2-2-2 0,1 0 2 0,3 1-1 0,-2-2-1 15,-3 1 1-15,5 0 0 0,-2-3-2 0,-3 3 0 0,3-3-1 0,0-1 0 16,0 2 0-16,-1-2-1 0,1 0 0 0,0-1-1 0,-1 2 0 16,0-1-2-16,0 1 0 0,0-3-1 0,0 0 0 0,0 0-1 0,-1 3 0 15,2-2 0-15,0-1-1 0,-3 0 1 0,4 1-1 0,0-1 0 16,-3-1 1-16,2 1-1 0,-1 0 2 0,3-1 0 0,-5 0-1 0,4 2 3 15,0-2 0-15,-1 2 0 0,1-1 2 0,0-1-1 0,1 1 1 16,-3 1 1-16,0 0 1 0,1-3 1 0,1 1 1 0,1 0 1 0,-2 0 1 16,0-1 1-16,1 2 0 0,0-1 1 0,-3 0-1 0,3 0 1 15,-2 0 0-15,3-2 0 0,-2 0 0 0,0 1 0 0,-1 1 2 16,1-1-2-16,1-1 0 0,-1-1-2 0,2 2 0 0,-3-2-1 0,3 0 1 16,-1 0 0-16,-2 0 0 0,3 0-1 0,-1 0 0 0,1-2-3 0,0 2 1 15,2-3-1-15,-3 2 1 0,4-1-2 0,-4-1-1 0,2 0 2 16,0 0-1-16,0 0-1 0,1-1 0 0,1-1 1 0,-2 3-1 15,0-3 1-15,2 0 1 0,-2 0 0 0,0 0 1 0,0 1-2 16,0-1 2-16,-1 0-1 0,-2-1 2 0,2-1 0 0,-2 4 0 0,1-3 0 16,-1 1-1-16,-1-1 1 0,0 0-2 0,2 1 1 0,-4-2-2 15,2 2 1-15,-1-2-1 0,-1 2-1 0,4-2-2 0,-4 2-1 0,1-3-2 16,1 3-1-16,-2-2 0 0,3 1-2 0,-3-2 0 0,0 3-3 16,3-2 0-16,-2-3-2 0,0 3 1 0,0-2-1 0,0 1 0 0,2-2 0 15,-4 3 0-15,2-4 2 0,-2 3 0 0,4-2 0 0,-3 1 2 16,0-3 1-16,0 1 1 0,-1 2 2 0,1-2 1 0,-1 0 0 15,-2-1 0-15,1 3 1 0,0-3 4 0,0 1 0 0,-3 2 4 0,1-3 3 16,0 0 1-16,-2 0 1 0,3 2 1 0,-3-4-2 0,1 1 1 16,-3 0 3-16,2 0-1 0,1-1-3 0,-3-1 0 0,1 2-2 0,-1-2-2 15,1-1-4-15,0 0-4 0,-2-1-3 0,1 1-3 0,-1 1-1 16,2-3 0-16,1 1 0 0,-2 0-1 0,1-1 0 0,-1 0 1 16,1 0 3-16,0 0 0 0,-1 0 2 0,2-2 2 0,-1 1 2 0,0-2 0 15,1 3 1-15,0-2 0 0,0 3 1 0,2-3-3 0,-1 0-3 16,0-1 1-16,0 1 1 0,1 1 1 0,-1-2 0 0,0 1 0 0,1 0 0 15,-1 0-1-15,0-1-1 0,-3 2-1 0,2-2 2 0,1 0-1 16,-3-2-2-16,3-1 0 0,-4 2 2 0,1-2-4 0,-1-1-4 0,-1 2-6 16,1-4-5-16,-4 1-7 0,3-1-9 0,-4 0-9 0,0-2-8 15,-1 3-10-15,-2-2-13 0,0 0-15 0,-2 0-18 0,0 0-33 16,-2 2-40-16,3 0-56 0,-7 0-68 0,3 3-62 0,-1 0-62 0</inkml:trace>
  <inkml:trace contextRef="#ctx0" brushRef="#br0" timeOffset="41531.0681">24449 8770 141 0,'-1'-2'150'0,"1"-1"2"16,-2 1 0-16,0-1 0 0,2 1-2 0,-1 0 0 0,-1 2-3 0,2-3-5 16,-1 1-8-16,1-1-7 0,-2 1-4 0,0-1-4 0,2 1-2 15,-1 0-5-15,-1-1-6 0,2 1-5 0,-1-1-2 0,1 0-5 16,-2 0-8-16,0 0-5 0,2 0-5 0,-1 0-4 0,1 0-2 0,-2 0-3 15,1 0-2-15,-1 1-2 0,-1-1 0 0,3 1-2 0,-1-1-4 0,1 1-1 16,-2-3-2-16,0 3-3 0,2-1 1 0,-1-1-1 0,-1 1-2 16,2 1-2-16,-1-1-2 0,1 1-3 0,-2 0-4 0,0-1-2 15,2 2-3-15,0 0-4 0,0-2-2 0,0 3-3 0,0 0-4 0,0 0-3 16,0 0-5-16,0 0-3 0,0 0-3 0,0 0-3 0,0 0-3 16,0 0-3-16,0 0-4 0,0 0-3 0,0 0-2 0,0 0-4 15,0 0-2-15,0 0-2 0,0 0-3 0,0 0-4 0,0 0-3 0,0 0-3 16,0 3 1-16,2-1-1 0,0 1 0 0,-2-1 2 0,1 3 0 15,-1 0 2-15,3 0 1 0,-1 4 1 0,0-2 2 0,-1 1 2 16,5 3 1-16,-3 1 4 0,1 1 3 0,-3 1 1 0,2 3 1 0,1 0 1 16,-1 3 3-16,0-1 1 0,0 3 3 0,-1-1 1 0,1 2 4 0,-2 3 3 15,2-2 0-15,-1 1 4 0,0 1 2 0,-1 0 2 0,2 1 3 16,-3-2 1-16,4 0 3 0,-3 3-1 0,1-4-1 0,-1-1-3 16,1 2-2-16,0-1-7 0,-2-2-6 0,1-2-7 0,1 1-7 0,1-4-9 15,-3 1-8-15,1-2-12 0,-1-1-14 0,2 1-13 0,-1-5-16 16,-1 2-14-16,2-3-15 0,0-2-18 0,-2 1-19 0,1-4-13 15,-1 0-6-15,2 0-17 0,-1-3-20 0,-1-2-29 0,0 0-33 0,0 0-57 16,0 0-67-16,0 0-32 0</inkml:trace>
  <inkml:trace contextRef="#ctx0" brushRef="#br0" timeOffset="41831.1426">24247 9203 127 0,'-4'-4'365'0,"3"4"-68"16,1-1-75-16,-2 1-51 0,0-2-37 0,2 2-26 0,0 0-19 0,0 0-14 16,0 0-11-16,0 0-9 0,0 0-7 0,4 0-9 0,-3 2-6 15,3-2-3-15,-1 1-1 0,2 1 2 0,-2 0-1 0,2 1 1 16,0-3 2-16,2 4 1 0,-1-1 1 0,-1-1 2 0,3 1 0 0,1 2-1 16,-2 0-2-16,-1-2-3 0,2 1-3 0,1 2-4 0,1-1-5 15,-2 0-2-15,0 0-2 0,1 0-2 0,-1 2 1 0,2-1-1 16,1 1-1-16,-3 0 0 0,1 0 0 0,2 1-2 0,-3-4-2 0,3 2-7 15,0 0-8-15,-1 0-7 0,3 0-9 0,-3-1-7 0,2 0-7 0,2 0-10 16,-2-2-12-16,1 1-12 0,1-1-12 0,1-1-16 0,0 0-17 16,1-1-16-16,2-1-14 0,-2 0-11 0,1-1-11 0,0 1-4 15,-1-2-2-15,1 0-6 0,-2 2-6 0,0-3-2 0,1-1 0 16</inkml:trace>
  <inkml:trace contextRef="#ctx0" brushRef="#br0" timeOffset="41997.8693">24873 9227 38 0,'-2'-9'212'0,"1"-1"7"0,-3 1 2 0,1 1 0 15,2 1-5-15,-3-1-6 0,1 1-6 0,-2 0-8 0,2 0-12 16,-1 0-11-16,1 2-13 0,-1-2-9 0,1 2-11 0,2 2-10 16,-3-2-12-16,1 1-12 0,-2 1-12 0,4 2-11 0,-1 0-9 0,-1-2-15 15,0 3-14-15,2 0-11 0,1 0-13 0,-2 0-8 0,-1 0-9 16,0 4-6-16,-1 0-5 0,-2 1-1 0,-2 2 0 0,-3 2-4 16,1 1-7-16,-3 3-14 0,-5 2-15 0,-1 5-24 0,-3 0-25 0,-2 5-37 15,-3 0-41-15,-1 4-86 0,-2 2-108 0,-2 2-82 0,0 2-69 16,-2 0-39-16</inkml:trace>
  <inkml:trace contextRef="#ctx0" brushRef="#br0" timeOffset="55530.6794">9164 12552 23 0,'0'0'42'15,"0"0"3"-15,0 0 7 0,0 0 5 0,0 0 8 0,0 0 8 0,0 0 6 16,0 0 3-16,0 0 1 0,0 0 1 0,-2 1-3 0,2-1-5 16,0 0-3-16,0 0-4 0,0 0-7 0,0 0-8 0,0 0-8 15,0 2-9-15,0-2-11 0,0 0-10 0,0 0-8 0,0 0-7 16,0 0-6-16,0 0-4 0,0 1-3 0,0-1-3 0,0 2 1 0,0-1 0 15,2-1 2-15,-2 2 3 0,2-1 4 0,-1 2 6 0,1-2 6 16,1 1 5-16,0 0 5 0,-1 1 4 0,1-2 3 0,3 1 8 0,-3-2 5 16,2 4 7-16,0-1 3 0,1 0 4 0,-1 0 3 0,3 1 1 15,-2-1 1-15,2-1-1 0,2 3 0 0,-1-3-2 0,-1 3 0 16,3-2-1-16,2 2-2 0,-2-2-2 0,1 1-2 0,1 1-2 0,4-1-2 16,-2 2 0-16,2-1-3 0,-1-1 0 0,3 2-3 0,0 0-3 15,0 1-1-15,1-2-2 0,-1 2 0 0,3-2-2 0,0 0-1 0,-1 0 0 16,1-2-3-16,2 4-2 0,-1-3-3 0,3-1-3 0,-4 1-3 15,3 0-2-15,1-1 1 0,0 0-3 0,-2-3-1 0,2 4-2 16,-1-4-1-16,0 1-2 0,2-1 1 0,-2 0-1 0,2 0 1 0,-2-1 2 16,1 1 2-16,-1-1 1 0,2-2 0 0,-2 3 1 0,2-3 0 0,-2 0 3 15,2-1 1-15,-1 3 2 0,1-3 2 0,-1-1 0 0,1 2 0 16,2-2-1-16,-1 2 0 0,0-2-3 0,2 0 1 0,0 0-2 16,2-2 1-16,0 2-1 0,-1-2 0 0,1 1-1 0,1 0-2 0,0 2-1 15,1-2-2-15,-1 0 0 0,3 0-3 0,-3 0 0 0,-1 2-2 16,1-3-1-16,-1 2-3 0,-1-2-3 0,-1 2 0 0,2 1-2 0,-2-2-1 15,-2 2-1-15,1-1 0 0,-2 2-1 0,-1-2-1 0,0 3-2 16,-1-1 1-16,2 0 0 0,-3 0 0 0,1 0 2 0,-3 1 2 0,2 0 2 16,-2 0 1-16,3 1 2 0,-4-1 0 0,1 1 2 0,0 1 2 15,2-2 2-15,-3 0 0 0,2 2 2 0,-1-1 0 0,0 1 2 16,1 0 1-16,0 0 0 0,2 0 1 0,-3 0-1 0,1 0 1 0,2 0 0 16,0 0 0-16,-1 0-2 0,3-2 2 0,-2 2 0 0,2 0 0 15,0-2-1-15,0-1-1 0,1 3 0 0,-1 0-2 0,3-2 0 0,-1 0-1 16,-1 1 0-16,0-1-2 0,2 0-1 0,-3-1-1 0,3 1-1 15,-3-1-1-15,2-1-3 0,-4 1 1 0,2 1-2 0,2-1 1 16,-3 0 0-16,1 0-2 0,0-1-1 0,-2 3-1 0,2-2-1 0,-3 2 0 16,1-1 0-16,0-1-1 0,-1 2 0 0,1-1 0 0,-1 1 1 15,0 1 2-15,-2-2 2 0,3 0 0 0,-4 2 3 0,4 0-1 0,1 0 3 16,-5 0 2-16,5 0 2 0,-4 0 0 0,2 2 1 0,-1 0 1 16,1-2 2-16,-3 1-1 0,4 1 1 0,-3-1 1 0,3 2-1 0,-1-1 0 15,0-1-1-15,0 2 1 0,1 0-1 0,0 0-1 0,-1 0 0 16,0-1-2-16,-1 2 1 0,4-1-2 0,-2 0-1 0,0 0-2 15,2 1 0-15,-3-1-2 0,2-1 0 0,-1 1-1 0,0 1-2 0,0-1-2 16,0-1-1-16,-2 1-1 0,2 1 0 0,0-1-1 0,-3-2-1 16,3 0 1-16,-4 0-1 0,3 3-2 0,0-3 1 0,-2 1-2 0,2-2 0 15,-1 1 1-15,-1-1-1 0,4 0 1 0,-6 0 0 0,4 0 1 16,-2 0-1-16,2 0 1 0,-3-1-1 0,2 1 1 0,-1-2 0 0,-1 1 2 16,1 1 2-16,2-2 1 0,-2 0 1 0,-1 2 2 0,0-1 0 15,1 0 2-15,-4 1 1 0,4 0-1 0,-3 0 3 0,0 0 1 16,0 0 2-16,-2 0-1 0,2 0 0 0,-3 1 0 0,2 0 1 0,-1-1-1 15,-3 2 0-15,3 0-1 0,-2 1 2 0,2-2-1 0,-1 1 0 0,0-1-1 16,-2 2 0-16,3-1-2 0,1-1 1 0,-4 2-1 0,3 0-2 16,-2 0-1-16,3-1 1 0,-1 2-2 0,-2-1 0 0,3 0-1 15,-1 0 1-15,-1 1-2 0,3-1 0 0,0 1 0 0,-2 1 1 16,0-1-1-16,1-1-1 0,1 2 0 0,-2-2 0 0,2 0-1 0,0 4 0 16,-1-3 1-16,1 1 0 0,-2-1 1 0,0 1 0 0,2-2-1 15,-1 1 0-15,-1 0 1 0,-1 1 1 0,3-1-1 0,-2-1 0 0,-1 1 0 16,1 1 2-16,-1-1-1 0,3-1 0 0,-3 0 1 0,1 0-2 15,0 0 1-15,0-2 1 0,0 0-2 0,-3 3 0 0,3-4 1 16,0 1-2-16,-2 1 0 0,0-2-1 0,0 0 0 0,0 0 0 0,0 0 0 16,0 0 0-16,0-2-1 0,-2 1 1 0,4 1-1 0,-4-4 1 0,3 3 0 15,-2 0 2-15,2 0 0 0,-2-2 1 0,2 1 2 0,-4 0 2 16,1 1-1-16,3-2 1 0,-3 2 1 0,1-2 2 0,0 3 1 16,-2-2 1-16,1 0-1 0,0 1 0 0,0 1 0 0,-1-2 0 0,1 2-1 15,0-2 1-15,1 2 0 0,-5 0-1 0,3-3 2 0,1 3-1 16,-3 0 0-16,2-2 0 0,0 0 1 0,-1 2-1 0,1-1 1 15,0-1 1-15,-1 2 0 0,1-2 2 0,-1 1-1 0,2 1 0 0,-2-2-1 16,0 1 1-16,2-3-1 0,-2 4 1 0,1-2-2 0,-1 1 1 0,2-2-2 16,0 1 1-16,0 0-1 0,0 1 1 0,-1-2-3 0,1 2-1 15,1-1-2-15,-3-1 2 0,1 2 0 0,1-1 0 0,2 1 0 16,-2 1-1-16,0-2-1 0,1 0 0 0,-3 2 0 0,3-1-1 0,-1 1 1 16,1 0-1-16,-1 0 1 0,1 0 0 0,-3 0-1 0,2 1 1 15,-1-1 0-15,1 2-1 0,1 0 1 0,-2 1 1 0,0-2-1 16,2 1 2-16,-2-1 0 0,2 2 1 0,-2 0-1 0,1 0 0 0,-2 0 0 15,4 0 0-15,-3-1 1 0,1 3 0 0,1 0 1 0,-1-2-1 0,-2 1 0 16,1 1 0-16,1-2 1 0,1 1-1 0,-3 0 0 0,3 0-1 16,-1 0 2-16,-2 0 0 0,2-2 0 0,-2 2-2 0,1-1 1 15,-1 0 1-15,-1 0 0 0,4 0-1 0,-3-1 1 0,1 0 0 16,1 0 1-16,0 1-1 0,0-2-1 0,0 1 1 0,0-2-1 0,0 0-1 16,0 3 1-16,1-2 1 0,1-1 1 0,0 0 1 0,1 0 1 15,0 0-1-15,-2 0 1 0,5-1-2 0,-2 1 0 0,-1-3 1 0,3 3 2 16,-3 0-1-16,5 0 2 0,-4 0 1 0,0 0 0 0,4 0-2 0,-3 0 1 15,0 0-3-15,-1 0 1 0,1 0-1 0,1 3 0 0,-1-2 2 16,0 0-2-16,-2 1 1 0,2 1-2 0,-3-1 0 0,1 1 0 16,1-1 1-16,-4 1-2 0,3 1 1 0,-2-1 0 0,0-1 2 0,-1 1-1 15,0-2 0-15,1 2 1 0,-1-2 0 0,1 1 1 0,0 0-1 16,0 1 2-16,1-2 2 0,2 0 2 0,-1 0 2 0,4-1 3 0,1 2 1 16,-2 0 0-16,4-2 1 0,3 0 1 0,0 0-1 0,1 0-2 15,-1-2-1-15,2 0 0 0,2 2-2 0,1-1-2 0,-1 1-3 16,0 0-3-16,-4 0-6 0,4 0-2 0,-1 0-4 0,-1 0-4 0,-1 0-3 15,1 1-2-15,-1-1 1 0,0 2 1 0,-3 0-1 0,1-2 0 16,1 1 2-16,-3 1 0 0,-1-2 1 0,1 1 1 0,-3-1 2 16,2 2 2-16,-3-1 3 0,0-1 2 0,1 0 5 0,-2 0 0 0,-1 0 0 15,-1 0 0-15,3 0 2 0,-2-1-1 0,-1-1 0 0,2 2 1 16,-2-1 0-16,2-2 0 0,-1 1 0 0,1 0 0 0,1 0-1 0,-3-1-1 16,5 0 0-16,-5 0 1 0,2 0-2 0,0-1 1 0,-1 2-1 0,4 0 0 15,-5-1 0-15,2 1 1 0,0-1-2 0,-1 3 0 0,2-4-2 16,-3 3 1-16,1-1 0 0,1 0 0 0,-1 1 0 0,-1 1-1 15,0-2 1-15,-2 2-2 0,3 0 2 0,-4 0 0 0,1 0 0 0,1 0 0 16,-3 0 1-16,1 2 0 0,-1-2 1 0,1 1 1 0,-2 1 0 16,2-2 2-16,0 2 1 0,-3-1 1 0,2-1 0 0,-1 2 0 15,1 0 1-15,-1 1 0 0,1-3 0 0,0 2-1 0,-1-2 2 0,3 2-1 16,-3-1-1-16,2 1-2 0,1-2 1 0,-1 2-2 0,3-2-2 16,0 0-1-16,-1 3 0 0,3-3-1 0,-1 0 0 0,0 0 0 0,1 0-1 15,2 0-2-15,-2 0 0 0,3-3-1 0,0 3 3 0,0 0 1 16,-2-2 1-16,3 0 1 0,0 1 1 0,-1-1 2 0,-1 0 0 15,2-1 2-15,-2 3-1 0,0-4 2 0,0 1 1 0,1 0 0 0,-2 0 1 16,1-1 0-16,-2 2 0 0,-1-1-1 0,1 0-2 0,1 0 0 16,0 0 0-16,-3 0-2 0,1 0 0 0,1 2-2 0,-3-2 0 0,1-1 0 15,3 2-1-15,-3-1-1 0,1 0-1 0,0 0 0 0,-1 1 0 16,3 1 0-16,-4-3-1 0,0 4-1 0,1-2 2 0,1 0-1 0,0 1-1 16,-2 1-1-16,0-2 2 0,2 2 0 0,-3 0-2 0,3 0 2 15,-1 0 0-15,0 2 0 0,0-2 1 0,-2 1-1 0,2 1 1 16,-4-2 1-16,5 2-1 0,-2-2 2 0,0 0 0 0,2 4 1 15,-2-4-1-15,1 3 0 0,1-3 0 0,0 1 0 0,0 1 0 0,0 0 1 16,1-2 0-16,2 1-1 0,-2 1-1 0,2-2 0 0,-1 1-1 0,2-1-1 16,-1 0 1-16,4 0 0 0,-5 0-1 0,5 0-1 0,-2 0-2 15,-1 0-1-15,2-1 1 0,1 1-1 0,-1-2 1 0,2 1 0 16,-2-3 2-16,2 3 0 0,-1 1 3 0,1-3 2 0,-2 3-1 0,0-1 1 16,1-2 1-16,-1 3 2 0,1 0 0 0,-3-2 3 0,2 2 1 0,-1-2 0 15,-2 2-1-15,2 0 0 0,0 0 0 0,-3 0-1 0,1 0-1 16,1 2 0-16,-4-2-1 0,2 2-1 0,1-2-1 0,-2 0 1 15,3 4-1-15,-3-3 1 0,2 1-1 0,0-1 0 0,0 3 2 0,1-1-1 16,1-2 1-16,-1 1-1 0,1 2 0 0,0-1-1 0,2 0 2 16,-1 0-1-16,0 0 1 0,0-1-1 0,3 2 1 0,-3-1-1 0,4 0-1 15,-3-3 0-15,1 3-2 0,2-2 0 0,-2 2-1 0,2-3-1 16,-2 1-1-16,1 1-2 0,-1-2 1 0,1 2-2 0,-1-1 1 16,-2-1-3-16,3 2 0 0,-4 0-1 0,3-2-1 0,-3 0 2 0,3 3 0 15,-4-3 0-15,1 0 1 0,0 2 2 0,2-2 2 0,-3 2 2 16,2-1 1-16,-1-1 0 0,0 2 1 0,-1-2 3 0,3 2 0 0,-2-2 2 15,1 3 1-15,-2-2 0 0,3 0 1 0,0 1-1 0,-1-1 0 16,-2 3-3-16,4-3 0 0,0 1-1 0,-1-1 0 0,1 1-2 16,-1 0 0-16,3 1-1 0,0-1 0 0,0 1-1 0,1-2 0 0,1 2-1 15,-1 0-1-15,1-2 0 0,1 3-1 0,0-1 1 0,0 0 0 0,-2-3 0 16,2 4-2-16,0-1 1 0,-2 0-2 0,2 0 0 0,-2 1-1 16,0-1 1-16,-1-1-2 0,2 1-1 0,-3-1 1 0,1 3 0 15,-2-1 0-15,2-1-1 0,-3 2 0 0,3-3 0 0,-2 3 0 0,0-2 1 16,1 1 3-16,-3-1 0 0,1 1 2 0,-2 1 1 0,4 0 2 15,-4-1 0-15,0 2 2 0,2-1 0 0,-1 0 1 0,1 0 1 0,-1-1-1 16,-2 1 3-16,3-2 0 0,-2 4 0 0,2-5-1 0,-4 3 0 16,6-2 0-16,-3 1-1 0,-1-1 0 0,2 1-1 0,-2 0 1 15,4-1-1-15,-5 0 1 0,4 0-1 0,-2-1 1 0,2 1-1 0,1-1 0 16,0 1-1-16,0-1-1 0,-2 0 1 0,3 1-2 0,-4-3 0 16,4 2 0-16,-2 1 0 0,0-1-1 0,-2 0-1 0,2-2-1 0,0 3-1 15,-1-2 0-15,1 0 0 0,-2 1-1 0,0-1 0 0,-1 1-1 16,3 0 1-16,-2-1-1 0,2 1 0 0,-1-1-1 0,1-1 0 0,-2 1-1 15,2 0-1-15,1-1-1 0,0 2 0 0,0 0 0 0,0-2 0 16,2 0-1-16,0 0-2 0,-1 0 2 0,3 0-1 0,0 0-1 16,0-2-1-16,2 0 1 0,0 1 1 0,-2 0 0 0,1 0 4 0,1-2 0 15,0 1 0-15,-1 0 1 0,1-1 1 0,-1 2 0 0,0-3 1 16,0 2 0-16,-1-1 1 0,0 1 1 0,0 0 1 0,-1-1 0 16,-3-1 1-16,3 1 0 0,-2 0-2 0,-3 1 1 0,1 0-1 0,-1-1 1 15,-2 3 0-15,-1-3 0 0,-1 1 0 0,-1 1-2 0,-2-3 0 16,0 3 0-16,0 0-2 0,0-1-1 0,-3-1 1 0,0 2-1 0,1-1 1 15,-1 1-1-15,-2-2 0 0,1 1 1 0,0 0-1 0,0 0-1 16,-3 1-1-16,3-1 1 0,-1 1-1 0,-2-3-1 0,0 3-1 0,2 1-2 16,-2-2-1-16,1 1-2 0,1 1-2 0,0-1-1 0,-1-2-1 15,1 3-2-15,-1 0-2 0,3-2 0 0,-2 2-1 0,2-2-1 16,-3 2-1-16,2 0-2 0,1 0 0 0,-1 0-1 0,2 0 1 0,-2 0 0 16,2 0 0-16,0 0 2 0,0 0 0 0,-2 0 1 0,5 0 3 15,-6 0 0-15,1 0 3 0,4 0 3 0,-4 0 3 0,1 0 2 0,1 0 2 16,-1 0 3-16,-1 0 3 0,2 0 1 0,-2 0 4 0,2 0 2 15,-2 0 2-15,5 0 2 0,-6 0-1 0,4-1 4 0,-2-1-1 16,2 2 0-16,0-2 0 0,0 2 1 0,0 0 0 0,-1-3 2 0,1 3 0 16,1 0 0-16,1-2-1 0,-1 0-1 0,0 2-1 0,0 0 1 15,0-1-1-15,0-1-1 0,1 2-1 0,-2 0-1 0,1 0 0 0,-1 0-1 16,3 0-1-16,-4 0 0 0,0 0-2 0,2 0 1 0,-3 0-2 16,3 0 0-16,0 0-1 0,-3 0-1 0,0 0 1 0,2 2 1 0,-4-1 0 15,1-1 1-15,3 2 2 0,-3 0 0 0,-1-2 1 0,-1 0 0 16,3 3-1-16,-1-1 1 0,-2 0 1 0,3-1-1 0,-1 1 1 15,0 0 0-15,-2-2 0 0,3 4-2 0,-1-4 0 0,-2 3-1 0,3-3 0 16,-1 1 0-16,-1-1-1 0,-1 2 1 0,5 0-1 0,-5-2 1 16,0 1-1-16,3 1 1 0,-1-2 1 0,-1 1-1 0,1-1 3 0,0 0 0 15,3 0 2-15,-3 0 2 0,1 0 3 0,-2 0 1 0,2 0 5 16,1 0 3-16,-1 0 4 0,-1-1 2 0,2 1 5 0,-2-2 3 0,-2 1 4 16,3-1 3-16,-1 0 2 0,-1 1 2 0,0-2 2 0,1 2-2 15,-3-2-1-15,2 1-2 0,-3-1-3 0,4-1-5 0,-4 1-8 16,4 1-10-16,-4-1-20 0,2-1-26 0,0 1-46 0,0 1-57 0,-1-1-104 15,1 0-127-15,0-2-84 0,-1 2-60 0,-3-3-34 0</inkml:trace>
  <inkml:trace contextRef="#ctx0" brushRef="#br0" timeOffset="63580.9653">24372 6453 5 0,'-2'-2'491'0,"0"1"-72"0,2-1-106 0,-1 2-81 16,1 0-69-16,0 0-43 0,0 0-29 0,0 0-15 0,0 0-10 0,0 0-5 16,0 0-7-16,0 0-6 0,0 0-4 0,0 0-4 0,0 0-3 15,0 0-1-15,0 0-1 0,0 0-1 0,0 0 4 0,0 0-1 16,0 0 1-16,0 0 2 0,0 0 1 0,0 2 1 0,0-2-2 0,0 0-2 16,0 0-3-16,0 1-2 0,0 2-5 0,0-1-1 0,1-1-2 0,-1 2-2 15,2-2-1-15,0 1-2 0,-2 1-2 0,3 0-1 0,-2 0-3 16,1 1 1-16,1-1-3 0,0 2 1 0,1-1-1 0,0 3 1 15,1-2-1-15,-2 2-2 0,0 1 0 0,2-1-2 0,-2 0-1 0,4 2-2 16,-1-1 0-16,-2-1-2 0,1 1 1 0,2 2-1 0,-3-1 0 16,1-1 1-16,1 1-1 0,-1-2 2 0,0 2-1 0,1-1 0 15,-3-1 0-15,2 1 1 0,0-3-1 0,-1 3 3 0,0-2 1 0,0 1 1 16,0-2 1-16,1 0 1 0,-2-1 3 0,3 1 1 0,-3-1 4 0,0-1 7 16,0 0 9-16,2-1 9 0,-2 1 10 0,2-3 6 0,0 0 6 15,1 0 6-15,0-3 5 0,4 0 2 0,1-1 5 0,-2 0 0 16,3-2 2-16,5-3-2 0,-3 0-4 0,5-3-7 0,3 0-8 0,-1-4-11 15,4-1-12-15,2-2-12 0,1-2-11 0,2-4-13 0,4-1-16 0,0-1-14 16,3-5-15-16,2 1-15 0,1-4-14 0,-1-2-12 0,4-1-10 16,-2-2-11-16,0 1-14 0,3-1-12 0,-2 0-13 0,0 2-18 15,-2 1-20-15,-6 2-31 0,1 4-38 0,-1 1-51 0,-4 3-57 0,-4 3-68 16,0 5-74-16,-8 2-41 0,0 5-21 0</inkml:trace>
  <inkml:trace contextRef="#ctx0" brushRef="#br0" timeOffset="68713.3337">25577 6556 321 0,'-1'0'271'0,"-2"0"-43"0,3 0-29 0,-1 0-20 0,1 0-21 16,0 0-18-16,0 0-16 0,0 0-14 0,-4 0-12 0,4 0-13 15,-1 0-8-15,1 0-6 0,0 0-4 0,-2 0-4 0,0 0-1 16,2 2-1-16,0-2-2 0,-1 1 1 0,1-1 0 0,-2 0-2 0,2 0-1 15,0 2 0-15,0-2-2 0,0 0-1 0,-1 0-2 0,1 0-4 16,0 0-4-16,0 0-4 0,0 0-4 0,0 0-4 0,0 0-4 16,0 0-4-16,0 0-5 0,0 0-4 0,0 0-2 0,0 0-4 0,0 0-4 15,-2 2-1-15,2-2-3 0,0 0-3 0,0 0-1 0,0 0 0 0,0 0-1 16,0 0-1-16,0 0 1 0,0 0-1 0,0 2-1 0,0-2 1 16,0 0-2-16,0 1-1 0,0 3 0 0,0-3 2 0,0 1 0 15,2-1 1-15,-2 3 3 0,1-4 3 0,-1 2 2 0,2 1-1 0,-1 1 1 16,3-1 2-16,-3 2-1 0,1-2 2 0,0 3-1 0,2-1 2 15,1 1 1-15,-4 0 0 0,2-1 0 0,1 2-1 0,-1-2-2 16,0 3 0-16,0-1-1 0,1 2 2 0,-3-4-2 0,3 4 1 0,1-3 0 16,-2 2 2-16,1-2 1 0,1 1 1 0,-2-1 0 0,0 0 1 15,0 0 1-15,1-2 1 0,0 1-1 0,-3 0 0 0,3-2 2 0,-1-1 2 16,0 3 6-16,0-5 4 0,0 2 7 0,1-1 5 0,-3-1 5 16,5 0 3-16,-3-1 2 0,2-1-1 0,0-1 0 0,1-1 0 0,3-1 2 15,0 0 0-15,2-3-1 0,3-3-1 0,-1 1-4 0,4-4-6 16,1-1-9-16,0 0-8 0,6-4-9 0,0-1-9 0,1-1-5 15,4-3-4-15,-3-1-3 0,6-1-5 0,0-1-5 0,-1-1-8 0,3 0-4 16,-3-1-8-16,2-1-2 0,2 0-2 0,-4 0 0 0,1 2-1 16,0-1 0-16,-4 0 0 0,0 2-3 0,-2 0-7 0,3 0-9 0,-6 4-10 15,1-1-13-15,-1 4-14 0,-3-1-28 0,2 3-32 0,-5 1-53 16,-1 0-61-16,1 4-91 0,-2 3-101 0,-3 0-55 0,-1 0-34 16</inkml:trace>
  <inkml:trace contextRef="#ctx0" brushRef="#br0" timeOffset="82413.2806">26691 6631 32 0,'-4'-5'149'0,"1"3"-28"15,0-1-17-15,1 0-11 0,1 0-9 0,-3-1-6 0,3 3-8 16,-1-2-6-16,1 2-4 0,-4-1-9 0,4-1-7 0,-1 2-3 16,1-1-2-16,-3-1-1 0,3 3-2 0,-1-3 1 0,0 1 2 0,-1 0 0 15,2 1 0-15,-1-1 2 0,-1-1-1 0,0 1 2 0,-2 0 0 16,4 2 0-16,-2-4 1 0,-1 3-2 0,1-1-3 0,0 1 0 0,0-3-2 16,-1 3-1-16,0-1-1 0,-1 0-4 0,0 0-2 0,1 1-2 15,0-1-2-15,0-1-3 0,0 1-1 0,0 1 1 0,-1 0-2 0,0-1 0 16,1 1-1-16,-3-1 0 0,2 1 0 0,1 1 0 0,-2-2-1 15,-1 1 1-15,2 1 2 0,-1-2 0 0,-1 2 1 0,2-2 0 0,-3 1 1 16,1 1 1-16,1 0 1 0,-3 0-1 0,2 0 2 0,1 0-1 16,-2 0-1-16,-1 0-1 0,1 1-1 0,-1 1 0 0,1-2 2 15,-2 2-1-15,2 1 1 0,-2 0-1 0,-1 0 0 0,3-1-2 0,-1 0-1 16,-2 3 0-16,1-2-2 0,2 2-1 0,-3 0 0 0,2-1-2 16,1 3 2-16,-2-1-3 0,-1-2 0 0,2 4-3 0,1-1-1 0,-1-1 1 15,-1 2 1-15,2-1 1 0,-3 1-1 0,5-1 0 0,-2 0 0 16,0 1 2-16,-1-1 0 0,-1 3 1 0,2-1 0 0,1-2 1 15,-2 1 1-15,3-1 1 0,-1 0 1 0,-1 1 0 0,2 1 1 0,0-1 0 16,1-1 0-16,0-1 1 0,1 0 0 0,-1 2 2 0,-1-2-1 0,3 0 1 16,-4 0-1-16,4-1 0 0,0 2 0 0,-2-3-2 0,2 2-1 15,-3 1-1-15,3-2-2 0,-1 1 0 0,3 0 0 0,-2 0-3 16,-1 2-1-16,1-2 0 0,-2 1 0 0,4-2-1 0,-4 4 0 0,2-1-1 16,0-1 0-16,0 0 0 0,0 1-1 0,-1-1 0 0,3 2-1 15,-3 0 1-15,1 0-1 0,2 0 0 0,-1 1 1 0,-1 0-2 16,0-1 1-16,2 1-1 0,-3 1-1 0,3-1 0 0,-1 0-1 0,0 1 1 15,-1 0 1-15,3-1-2 0,-1 2 2 0,1-1-2 0,-2-1 2 0,0 0-1 16,2 2 0-16,0 0-1 0,0-2 1 0,0 0-1 0,0 1 1 16,0-1-1-16,0 0 2 0,0 1 0 0,0 0-1 0,2-1 1 15,0-1 0-15,-2 0-1 0,1 0 1 0,1 0-1 0,-1-2 2 0,3 1 0 16,-3-1 1-16,3 2 0 0,-3-4 0 0,2 3-1 0,2-1 1 16,-4-1 0-16,2 0 1 0,2 0 0 0,-1 0 0 0,0-1-1 0,0 0 0 15,0 2 0-15,2-2-1 0,1 2-1 0,-2-2 2 0,-1 2 0 16,3 0-1-16,0-1 0 0,0 0-1 0,-2-1 0 0,1 1 0 15,0 0-2-15,0 0 2 0,1 0-2 0,-1-2 1 0,1 3-1 16,-3-2 0-16,6 1-1 0,-6 0 0 0,3 0 1 0,-1 0-1 0,2 0 2 16,-3-1 0-16,1 1 2 0,0-2 2 0,1 1 1 0,0-1 1 0,-2 1 2 15,2-1-1-15,-1 0 2 0,1 0 0 0,2-1 1 0,-1 2 2 16,-2 0 0-16,1-5-1 0,2 3 1 0,-1 0-1 0,1 0 0 0,0 0-2 16,1-2 0-16,-2 1-2 0,3 0 1 0,2-1-1 0,-4-1 0 15,4 0 1-15,-2 0-2 0,0 0-1 0,2 0 0 0,-2 0 0 16,3 0 1-16,-1-1-1 0,-2-1 0 0,1 2 0 0,0-3 0 15,0 2 2-15,-1-1 2 0,0-1 1 0,2 2 0 0,-4-1 1 0,3-1 1 16,-2 3 0-16,2-3 0 0,-4 1 1 0,2 0 0 0,-2 0 1 16,4 1 0-16,-3-2-1 0,-3 2-1 0,2-2-3 0,0 3 1 0,3-4-1 15,-3 3-2-15,0-1-2 0,1 1 0 0,-1-3 0 0,0 3 0 16,0 0-2-16,1-2 0 0,0 0-1 0,-1 1 0 0,1-1 1 0,0 0-1 16,-1 0 1-16,0 0 0 0,2 0-1 0,-2 0 0 0,0 0-1 15,1 0 1-15,-1-1 0 0,0-1 0 0,0 2 1 0,3-2-2 16,-3 3 1-16,-2-3-1 0,1 3-1 0,2-1 1 0,-3-2 0 0,2 2 0 15,-1-1 1-15,-2 2 0 0,2-1 0 0,-2 0-1 0,0-1 1 16,-1 2 0-16,1-1 0 0,1 0-1 0,-3 0 2 0,2 1-1 16,-2-1 0-16,1 0-1 0,-1 0 1 0,0 0-1 0,0 0 1 0,0 0-2 15,2 0 1-15,-4 0-2 0,4 1 1 0,-2-3-1 0,2 2 1 16,-2-1-2-16,2 0 1 0,-2 0-1 0,3-1 0 0,-2 1 0 0,0-1-1 16,0 1-1-16,0-2 0 0,0 1 1 0,2-1-1 0,-2 0 2 15,0 0-1-15,0 0 0 0,0 1 0 0,0-1 1 0,0-1-1 0,-1 3 0 16,1-5 2-16,-1 4-2 0,1-2 1 0,-3 1 1 0,4-2-2 15,-2 2 1-15,0-1-1 0,-1 0 2 0,0 0-2 0,-1 2 1 16,3-3 0-16,-2 1 0 0,0 0-1 0,-2 1-1 0,1-1 1 0,-1 1-1 16,2-2 0-16,0 2 0 0,-2-2 0 0,0 3 0 0,0-2 0 15,0 0 0-15,0-1 1 0,0 3-2 0,0-1-2 0,0-2 1 0,0 2 0 16,0-1 0-16,0-1 0 0,0 0-1 0,0 3-1 0,0-2 2 16,0-1-1-16,0 1 0 0,0 0 0 0,-2 0-2 0,0 1 1 0,2-2 1 15,0 2-2-15,-1-1 2 0,1 0 0 0,0 0-1 0,-2 2 1 16,0-3 1-16,2 1-1 0,-2 0 0 0,2 1-1 0,-2-1 1 15,2 1 0-15,-1-2 0 0,1 2-2 0,-2-2 1 0,0 3-1 0,2 0 1 16,-1-1 1-16,-1 0 0 0,2-1-1 0,-1 2 1 0,1 1 0 16,-2-2 0-16,0 0-1 0,1 0 1 0,-1 1 0 0,2-1 0 0,-1 3 0 15,-3-2 2-15,3 0 0 0,-1 0-1 0,0-1-1 0,-2 2 0 16,3-1-2-16,-1 1 1 0,0-1 1 0,-1 1 0 0,2-1-1 16,-1 1 1-16,0-1 0 0,-1 1 0 0,2-1-1 0,-1 2 1 15,0-1-1-15,1-1 0 0,-2 1 1 0,-2 1 0 0,4-2 0 0,-1 0-1 16,0 1 1-16,-1 1 0 0,2-2-1 0,-1 1-1 0,0 1 1 15,1-1-1-15,-2-1 1 0,1 1 0 0,0 1-1 0,1-2 1 0,-4 2 1 16,4-1-1-16,-1-1 1 0,1 2 1 0,-3-2-1 0,3 3 1 16,-2-3 0-16,1 2-1 0,-1-2 1 0,0 1 0 0,-1 3 0 0,3-3 0 15,-4 1-1-15,2 1-1 0,0-1 1 0,0-1 0 0,0 1 0 16,-1 1-1-16,3-1 2 0,-3 0-1 0,1 0 1 0,0 1 0 0,-3-1 0 16,5 0 0-16,-3 0-1 0,1 0 2 0,0 0-1 0,0 0 1 15,-1 0 1-15,1 1-1 0,2-1 0 0,-3-1 0 0,0 1-1 16,1 1 1-16,0-2-1 0,0 1 1 0,-1 2 0 0,1-1-1 15,0 0-1-15,0-1 0 0,-1 1-2 0,2 2 1 0,-1-2-2 0,-1-1 1 16,3 3-2-16,-3-2 1 0,3 1-2 0,-1 1 0 0,1-2 0 16,-3 2 1-16,1-1-2 0,2 0 0 0,-3 1 1 0,0-2 0 15,1 1 2-15,0 1-1 0,-1-2 0 0,1 2 2 0,2-1-1 0,-3 1 1 16,1 0 1-16,0 0 0 0,0-2 1 0,-2 1 0 0,2 1 1 0,2-2 0 16,-6 2-1-16,4-2 1 0,0 1 0 0,-2 1 0 0,2-1 0 15,-3-1 1-15,3 2 0 0,-2-1-1 0,2-1 0 0,-2 2 0 16,2-1-1-16,-2 1 0 0,0-2 1 0,2 2-1 0,-2 0 0 0,4-1-2 15,-2 1 1-15,-1 0-2 0,-1 0 1 0,2 0-1 0,2 0 0 16,-4 0-1-16,1 0 0 0,0 0 0 0,0 0 0 0,0 0-1 0,1 0 1 16,-2 0 0-16,1 0-1 0,1 0 2 0,0 0-1 0,-1 0 1 15,1 0 1-15,-2 0-1 0,4 0 2 0,-4 0 0 0,2 0 0 0,-2 0 1 16,4 0 0-16,-2 1 0 0,-1-1 1 0,1 0-1 0,0 0 1 16,0 0-1-16,1 2 1 0,-1-1-1 0,0-1-1 0,-2 0 1 15,4 0 0-15,-3 2-3 0,0-1 0 0,0-1-6 0,1 2-7 0,0-1-7 16,0-1-9-16,-2 1-12 0,-1 1-13 0,0 0-18 0,-1 1-21 15,1 0-28-15,-3 0-33 0,1-1-38 0,0 3-41 0,-2-2-64 16,-1 1-76-16,2 3-84 0,0-2-88 0,-1 2-44 0,2-1-20 0</inkml:trace>
  <inkml:trace contextRef="#ctx0" brushRef="#br0" timeOffset="109047.8261">15589 15209 432 0,'-9'0'528'15,"4"0"-1"-15,0 0-91 0,2 0-134 0,0 0-81 0,0 0-51 0,1 0-35 16,1 0-26-16,-4 0-14 0,5 0-10 0,0 0-5 0,0 0-4 15,0 0-4-15,0 0-5 0,0 0-7 0,0 2-8 0,5 0-10 0,-4-2-9 16,4 0-8-16,0 3-8 0,1-3-5 0,2 4-4 0,3-3-1 16,0 1-1-16,3 1 2 0,1 0 0 0,2 1 1 0,1-4 1 0,4 4 1 15,0-3 3-15,0 1 1 0,3-1-1 0,4-1 0 0,-1 2-2 0,2-2-1 16,3 0-1-16,1-2-1 0,1 2-2 0,0-3-1 0,3 2-3 0,2-3 1 16,0 1 0-16,2 1-1 0,0-3-1 0,1 2-4 0,0-1 0 15,3-3 0-15,-2 3-3 0,-1-2 0 0,5 0-2 0,-6 0-1 0,4 0-2 16,-1 2-5-16,-2-1-6 0,-1 1-9 0,0-1-12 0,-2 0-13 15,-1 2-13-15,-4 1-13 0,0-1-12 0,-1 1-15 0,-2 0-13 0,-2 1-17 16,-3 1-16-16,-3 0-25 0,0 1-30 0,-4 1-34 0,-2 1-36 16,-3 0-63-16,1 1-76 0,-3 0-47 0,-4 0-33 0</inkml:trace>
  <inkml:trace contextRef="#ctx0" brushRef="#br0" timeOffset="111094.1768">23981 14298 340 0,'-3'-7'432'0,"1"0"-79"0,2 3-78 0,-1-1-73 0,1 0-45 16,-2-2-29-16,1 4-15 0,1-2-12 0,-2 3-6 0,2-1-4 0,0-1-2 16,0 3-4-16,0-3-4 0,0 4-4 0,0 0-8 0,0 0-7 15,0 0-8-15,0 0-8 0,0 0-6 0,0 0-7 0,0 0-2 16,0 0-5-16,0 0-4 0,0 0 0 0,0 0-2 0,-2 0 0 0,2 2 1 15,0 0 3-15,0 1 3 0,0-1 2 0,0 1 3 0,0-1-1 16,0 3 2-16,0 0 0 0,0 0 1 0,2 0 2 0,0 1 2 0,-2 0 0 16,1 2 2-16,1-1 2 0,-2 0-2 0,1 0-1 0,-1 3-3 15,2-1-4-15,0 1-1 0,-1-3-2 0,1 3-2 0,-1-1-1 0,3 2-3 16,-3-4 0-16,1 2-3 0,-1 1-2 0,4-1-3 0,-4-1-2 16,1 0-1-16,1 0-2 0,0 2-1 0,1-2 0 0,-3-1 0 0,2 2 1 15,1-1 0-15,0-1 1 0,2 0 0 0,-2 1 2 0,0-1 0 16,1-1 2-16,2 2 2 0,-1-2 1 0,3 1 1 0,1-1 1 0,0 0 2 15,2-2-1-15,1 2 1 0,2-2 1 0,1 1-1 0,5-3 2 16,-1 1 1-16,3-1 2 0,2 1 2 0,3-3 3 0,2 0-1 16,4 0 1-16,2 0 0 0,5-3 0 0,0 1-1 0,5-1 1 0,0 1-1 15,2-3 0-15,2 2-3 0,2-1-1 0,1-1-4 0,4 2-4 16,-3-2-2-16,2 1-3 0,1 1-2 0,-1-1-1 0,0 2 0 0,-1 0-2 16,2 1-2-16,-5-1 0 0,0 1-1 0,0 1-3 0,-1 0-2 15,0 1-3-15,-3 1-2 0,0-1-3 0,-1 2-4 0,-1 0-5 16,2 0-4-16,-4 1-6 0,2 1-5 0,-2 0-4 0,2 0-4 0,-3 0-5 15,1 2-2-15,-2 0-3 0,0-1-1 0,2 1 1 0,-5-1-1 16,4 2 2-16,-4-3 0 0,1 2 2 0,-2 0 4 0,1 0 2 0,-1 0 4 16,0-2 5-16,-3 0 3 0,3 1 2 0,-3 0 3 0,0-1 3 15,-4-1 1-15,1 1 2 0,-1 1 1 0,-2-3 2 0,-2 1 0 16,-1-1 2-16,0 1-1 0,-4 1 0 0,0-2-2 0,2-1-1 0,-6 0 1 16,0 1-1-16,-1 1 1 0,0-1 2 0,-4-1 0 0,0 1 3 0,-1-3 1 15,-2 2 1-15,0 1 2 0,-2-3 1 0,1 2 2 0,-2-2 1 16,1 1 0-16,-4 1 2 0,1-2 2 0,-2 1 0 0,3-1 1 15,-2 2 1-15,-1-1-1 0,-2-1 0 0,1 2 1 0,0-1-2 0,-1-1 0 16,2 0 2-16,-1 0-1 0,0 0-1 0,4 2 0 0,-3-2 1 0,-2 0-1 16,3 1-1-16,0-1 0 0,0 0 0 0,0 2 0 0,0-2 1 0,1 0 0 15,0 1 0-15,2 1 0 0,-1-2-1 0,1 0 1 0,0 0-1 16,0 0 0-16,1 0 1 0,-2 0 0 0,2 0 1 0,0 0-1 0,0 0 0 16,0 0 0-16,-2 0 1 0,2 0-1 0,0-2 1 0,-2 1 1 15,2 1-1-15,0-2 1 0,-3 2 3 0,1-3 0 0,-1 2 1 0,1-1 1 16,0-1 0-16,-3 2 3 0,2-1 4 0,-2 1 3 0,2-1 5 15,-2-3 5-15,1 3 5 0,-3-1 5 0,4 0 6 0,-2-1 3 16,-2-1 5-16,3 2 4 0,-4-2 2 0,1-1 3 0,-1 1 1 0,2 0 0 16,-2-1-1-16,0-2-2 0,0 2-3 0,0-1-2 0,0 0-3 15,0-1-5-15,0 0-4 0,1 0-4 0,-1 0-4 0,2-1-5 0,0 0-3 16,-2 1-2-16,1-1-2 0,-1 1-3 0,2 0-1 0,-1-1-2 16,1-1 0-16,0 1-3 0,-1 1-1 0,4-1-1 0,-4 1 1 15,1-1-1-15,-1 1 0 0,3-1 0 0,-3 2-1 0,1-3 0 0,-1 3 0 16,3-1-1-16,-3 0 2 0,3 1-2 0,-3-1-1 0,1 0 0 15,-1 1 1-15,4-1-1 0,-5 1 0 0,1 0 0 0,-1 0 0 0,2 2 0 16,-2-1 1-16,0-1 0 0,0 3 0 0,0-2 0 0,0 3-1 16,0 0-3-16,-2-2-7 0,2 2-9 0,-1-1-14 0,1 3-22 15,-5-3-26-15,4 4-42 0,-2-3-50 0,-1 2-72 0,-1 0-85 0,1 1-120 16,-1 0-138-16,-4 1-75 0,-1 0-41 0,-1-1-22 0,-2 3-9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53:50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9956 2382 401 0,'-5'-7'456'0,"2"0"-59"0,-2 2-92 16,1-2-109-16,2 2-57 0,-1 0-31 0,0 0-16 0,1 2-8 0,-1-1-5 16,1 1-1-16,1-2-1 0,-1 2-3 0,2 0-7 0,-1 0-9 0,-1 2-12 15,2-1-10-15,0 1-9 0,0 1-7 0,0 0-5 0,0 0-4 16,0 0-2-16,0 0-2 0,0 0-2 0,0 0 2 0,0 0 2 0,0 0 2 15,0 0 3-15,0 0 2 0,0 0 3 0,0 0 3 0,0 0 4 16,0 0 3-16,0 0 5 0,0 0 2 0,0 0 2 0,0 0 3 0,0 0-1 16,0 0 0-16,0 0-1 0,0 0-2 0,0 0-2 0,0 0-2 0,0 0-4 15,0 0-4-15,0 0-4 0,0 0-4 0,0 0-5 0,0 0-5 16,0 0-7-16,0 0-6 0,0 0-3 0,0 0-2 0,0 0-2 0,0 1-3 16,2 2 1-16,-1 0 1 0,-1-2 0 0,3 4 2 0,-1 0 1 15,0-1 0-15,1 2 2 0,0-1 3 0,0 4 2 0,1-1 3 0,1-1 2 16,0 3 2-16,-2-2 0 0,2 0 1 0,0 2 2 0,0 0 0 15,2 0-1-15,0 2 0 0,-1-2 0 0,1 0 2 0,0-1 1 0,1 2 0 0,-1-3 1 16,-1 2 1-16,2 0 0 0,3-1 3 0,-3 1-1 0,0-3 1 16,1 0 2-16,1 0 0 0,-1 0 0 0,2 0 3 0,0-1 0 15,-1-1 0-15,2 0 0 0,0-1 0 0,0-1 2 0,-1-1-1 0,2 1 0 16,1-3 0-16,1 0 0 0,2 0 0 0,-3-3-1 0,3 3-1 0,1-4 0 16,2-1-2-16,2 0-2 0,0 0-1 0,2-1 0 0,2-1-3 15,2 0-3-15,1 0-1 0,1 0-1 0,3 0 0 0,0-1-2 0,4 1 1 16,2-2 1-16,-1 1 0 0,1 1 0 0,4 0 0 0,-2-1 0 15,2 4-2-15,1-2-1 0,-1 2-1 0,2-1 1 0,-2 1 0 0,3-1 1 16,-3 4 2-16,1-3 0 0,-1 4 1 0,0 0-1 0,0 0 0 0,-1 0 0 16,0 2 1-16,-2 0 0 0,-1 1 3 0,1 0 0 0,-4 1 2 15,2-1 0-15,-3 2-1 0,0-1 0 0,-2 2-1 0,-3-1-2 0,2 1-2 16,-2-1 0-16,-3 2-1 0,-1-2 0 0,0 2 1 0,-3-2-2 16,-2 2-1-16,1-2 1 0,-2 0 1 0,1 0 0 0,-5-1 0 0,1 1 1 15,-2-1 0-15,-2-1 1 0,2 0 0 0,-4 0 1 0,2-1 1 0,-4 1 1 16,3-3 1-16,-3 1 1 0,-1-1 2 0,0 0 2 0,1-1-1 15,0-1 2-15,-2 1-2 0,-1-2 1 0,3-2-1 0,-1 1 1 0,1-1-1 16,1-1 2-16,-2 0-2 0,0-1 1 0,-1 0-2 0,0-1 1 16,1-1-2-16,0-1-1 0,-1 2-1 0,0-1 1 0,1 0 1 0,-3-1 1 15,2 0 0-15,-1 1 2 0,1-1-1 0,-2 0 1 0,0 2-1 0,0-1 1 16,0 0 0-16,-2 1 1 0,0 1-1 0,2 0 1 0,-4 2 0 16,2-2-3-16,-1 2-2 0,0 2-9 0,-1-2-10 0,-1 3-18 0,0 0-20 15,0-1-32-15,0 3-35 0,0 0-51 0,0 0-54 0,0 0-112 16,-1 3-138-16,-3-1-87 0,0 3-60 0,-2 0-32 0,-1 4-17 0</inkml:trace>
  <inkml:trace contextRef="#ctx0" brushRef="#br0" timeOffset="18617.1411">3431 4150 92 0,'0'0'127'0,"-1"-1"-13"0,-1 1-9 0,2 0-1 0,-2-3-3 15,2 3-2-15,-1 0-4 0,-1 0-7 0,2 0-4 0,0 0-6 0,-2 0-2 16,2 0-6-16,0 0-4 0,-1 0-2 0,1 0-5 0,-2 0-5 0,1 0-5 15,-2 0-3-15,3 0-1 0,0 0-1 0,0 0 1 0,-2 0 2 0,1 0 1 16,1 0-1-16,0 0-1 0,0 0-1 0,0 0-1 0,0 0-1 16,0 0-2-16,0 0 1 0,0 0-3 0,0 0-1 0,0 0-2 0,0 0-3 15,0 0-3-15,0 0-1 0,0 0-5 0,0 0-1 0,0 0-4 0,0 0-1 16,0 0-2-16,0 0-3 0,0 0-2 0,0 0-2 0,0 0-1 0,0 0-2 16,0 0-2-16,0 0 0 0,0 0-3 0,0 0 0 0,0 0-2 0,0 0 1 15,0 0-1-15,0 0-1 0,0 0-1 0,0 0 0 0,0 0 0 16,0 0-1-16,0 0 1 0,0 0-1 0,0 0 2 0,0 0 0 0,0 0-1 15,0 0-1-15,0 0 0 0,0 0-1 0,0 0 0 0,0 0-2 0,0 0 0 16,1 3-1-16,1-3 1 0,1 1 1 0,0-1-1 0,0 1 1 0,0 1 1 16,2-2 0-16,0 1 1 0,3 1 0 0,1-2 1 0,-1 0-2 15,3 0 1-15,3 0-1 0,-1 0 1 0,3 0-1 0,0 0 2 0,1 0 0 16,5 0 0-16,-1 0 1 0,3-2 0 0,1 1 1 0,1 1 0 0,3-2 1 16,1 1 1-16,3 0 3 0,2-2 2 0,2 0 2 0,2 1 2 0,2-1 0 15,3-1-1-15,4 1-3 0,-1-2-4 0,5 1-4 0,2-1-3 0,3-1 0 16,1 0-3-16,2 1-4 0,0-2-1 0,4-1-5 0,-1 1 1 0,2 0 2 15,1-1 2-15,1 1 2 0,0-1 2 0,3-1 3 0,-2 2 5 16,2 0 5-16,1-1 3 0,-2 0 2 0,1-1 2 0,-1 2 3 0,-1 1 2 16,-1-2 3-16,-4 2-2 0,-1 0-4 0,-4 2-2 0,-3-2-2 15,-3 4-1-15,-4-3-2 0,-2 1-4 0,-5 3-3 0,-5-1-2 0,-2 1-3 16,-4 1-1-16,-3 0 1 0,-4 0-1 0,-3 0 0 0,-3 0 1 0,-2 0 2 16,-2 0-1-16,-3 0 1 0,-1 0-3 0,-3 0-3 0,-1 0-9 15,-2 0-10-15,0 0-21 0,1 0-23 0,-4 0-30 0,0 0-35 16,0 0-65-16,0 0-85 0,0 0-78 0,-4 0-74 0,1 1-40 0</inkml:trace>
  <inkml:trace contextRef="#ctx0" brushRef="#br0" timeOffset="24846.2496">17709 769 465 0,'-1'0'618'0,"-1"-1"-58"0,1-1-90 0,-3 2-92 0,3-2-94 0,-1 1-53 16,0 1-35-16,1-2-25 0,1 2-21 0,0 0-16 0,0 0-14 16,0 0-14-16,0 0-16 0,0 0-13 0,0 0-13 0,0 0-10 15,0 0-8-15,0 0-6 0,0 0-4 0,0 0-3 0,0 0-3 16,0 0-3-16,0 0-1 0,0 0 0 0,0 0-1 0,0 0-2 16,0 0 0-16,0 0-2 0,0 0-2 0,0 0-2 0,1 2-4 0,-1-2-5 15,0 0-6-15,2 1-4 0,-2 1-3 0,3 0-1 0,-1-1 0 16,1 3-1-16,0-1 0 0,3-1 2 0,2 1 0 0,0 1 2 15,0 3 0-15,3-1 5 0,4-1 1 0,-2 3 3 0,0 1 1 16,6-1 0-16,-3 2-5 0,5 3-6 0,-1-4-5 0,-1 4-10 0,3-1-9 16,0-1-12-16,2 2-10 0,-2 1-12 0,4-2-12 0,-3 0-14 0,2 1-16 15,0-3-14-15,-2 1-16 0,2 2-12 0,-1-1-14 0,-1-1-13 0,-2-1-16 16,1-1-17-16,-1 0-19 0,-2-1-29 0,-2-1-34 0,-1 1-30 0,1-3-30 16,-4 0-53-16,1 0-64 0,-2-3-33 0</inkml:trace>
  <inkml:trace contextRef="#ctx0" brushRef="#br0" timeOffset="25147.1792">18175 753 451 0,'0'-3'517'0,"0"-1"-57"0,-1 2-86 0,-1 0-102 0,2-1-63 16,-2 2-43-16,2-1-25 0,-1 2-13 0,-2-1-15 16,3 1-12-16,0 0-13 0,-1 0-14 0,-3 0-11 0,3 0-10 0,-1 1-8 15,1-1-6-15,-1 2-8 0,0-1-5 0,-1-1-4 0,1 3-4 16,-1-1-2-16,0 0 0 0,-3 2-1 0,0-1-2 0,-1 3-2 16,-2 1-2-16,-2 0-2 0,0 3-1 0,-1-1-1 0,-3 2 3 0,0 2 3 15,-2-1 4-15,-2 3 2 0,3 0 1 0,-4 2-6 0,1-3-8 16,-3 3-17-16,0 3-19 0,-2-3-31 0,2 3-35 0,-4-2-39 0,1 6-42 15,-2-3-92-15,1-1-119 0,-4 2-88 0,0 0-73 0,0-2-37 0,-2-2-20 16</inkml:trace>
  <inkml:trace contextRef="#ctx0" brushRef="#br0" timeOffset="48721.9693">18846 1151 49 0,'-4'-5'605'0,"3"0"-2"0,-1 2-3 16,2-1-112-16,-2 1-166 0,2 0-97 0,-2 0-62 0,0-1-41 0,2 3-30 15,0-2-19-15,0 3-13 0,0 0-13 0,0 0-11 0,0 0-14 0,0 0-12 16,0 0-11-16,0 0-11 0,0 0-7 0,0 0-7 0,0 0-4 16,0 0-5-16,0 0 0 0,0 2 0 0,0-1 0 0,0 0 2 0,0 3 2 15,0-1 2-15,0 0 1 0,0-3 2 0,0 5 1 0,0 0 1 0,0 0 1 16,0 0-1-16,0 2-3 0,0-1-7 0,-1 2-11 0,-1 0-13 0,-3 1-23 16,2 2-29-16,-2 0-32 0,-1 4-35 0,-2-2-61 0,0 0-78 0,0 2-79 15,-2-1-79-15,-2 3-42 0</inkml:trace>
  <inkml:trace contextRef="#ctx0" brushRef="#br0" timeOffset="49946.2217">19517 831 392 0,'-3'-3'590'0,"2"3"-6"0,1 0-95 0,-2 0-140 15,0-2-84-15,2 1-54 0,-1 1-35 0,1 0-23 0,0 0-17 0,0 0-13 16,0 0-15-16,0 0-15 0,0 0-15 0,0 0-17 0,0 0-14 16,0 0-14-16,0 0-12 0,0 1-10 0,0 1-7 0,0-2-8 15,0 0-5-15,0 3-3 0,1-3-2 0,-1 4 0 0,4-1-1 16,-3 0 0-16,2 0 1 0,1 4 1 0,-1-3 4 0,2 1 3 0,1 2 3 15,2 1 6-15,-2-1-2 0,0 2-5 0,4 0-1 0,-2 1-2 0,1 1-3 16,1-1-4-16,1 1-6 0,-2 0-9 0,1 0-12 0,1 1-13 16,-2 0-13-16,1 1-15 0,-1-4-17 0,1 4-18 0,-1-1-18 0,2-2-16 15,-3 1-21-15,0-1-25 0,3 0-30 0,-3-1-34 0,0-1-32 0,-2 1-28 16,4-3-39-16,-4 0-43 0,2-3-39 0</inkml:trace>
  <inkml:trace contextRef="#ctx0" brushRef="#br0" timeOffset="50191.1051">19813 868 253 0,'-2'-3'498'16,"1"1"-78"-16,-4-1-61 0,2 1-52 0,2 2-56 0,-1-2-59 16,0 1-40-16,1 1-32 0,1 0-22 0,-2 0-18 0,0 0-14 0,1 1-13 15,-1 1-11-15,1 0-11 0,-3-2-7 0,1 5-7 0,2-3-4 16,-5 3-1-16,2-2-1 0,0 0 2 0,-4 4 3 0,1-1 2 0,-2-1 5 15,3 2 2-15,-2 0 4 0,-2 2 1 0,-2-2-1 0,2 2-1 0,-1-1-1 16,0 1-1-16,-2-1-2 0,1 1-1 0,0 0-3 0,-1-2-6 16,0 2-12-16,1 0-14 0,-1 1-18 0,0-1-22 0,-1-3-27 0,2 4-32 15,0-3-40-15,-1 1-44 0,4-1-52 0,-1 2-59 0,2-2-79 0,0-2-87 16,4-1-55-16,0 1-36 0</inkml:trace>
  <inkml:trace contextRef="#ctx0" brushRef="#br0" timeOffset="50995.7596">19904 872 29 0,'2'-4'146'0,"-2"3"-1"15,2-1-1-15,-1 2-2 0,-1-5-1 0,2 3-1 0,0 0-5 16,-2-1-9-16,1 1-7 0,-1 2-4 0,2-3-6 0,-1 1-3 0,-1 0 2 16,2-1 7-16,0 1 1 0,-2 1-3 0,1-2-1 0,-1 2-2 15,0-2-3-15,0 3-5 0,0 0-2 0,0 0 0 0,0 0-3 16,0 0-5-16,0 0-4 0,0 0-5 0,0 0-6 0,0 0-6 15,0 0-6-15,0 0-4 0,0 0-6 0,0 0-4 0,0 0-6 16,0 0-5-16,0 0-4 0,0 0-4 0,0 0-3 0,0 0-4 0,0 0-4 16,0 0-2-16,0 0-3 0,0 0-3 0,0 0-3 0,0 0-2 15,0 0-1-15,0 0-1 0,0 0-3 0,0 0-1 0,0 0-1 16,-1 0-2-16,1 0-1 0,0 0-2 0,-2 3-1 0,2-2-1 16,0 0 0-16,0 1-1 0,0 1 0 0,0 0 0 0,0 1 1 0,2-1-1 15,-2 2 2-15,1-1 1 0,-1 3 2 0,2-1 1 0,-1-1 3 0,-1 3 1 16,2 1 2-16,-2-1 0 0,3 0 2 0,-2 4 1 0,-1-4 0 15,2 3 1-15,0-1 1 0,-2 2 0 0,1-1 1 0,-1 0 1 0,0 1-1 16,0 0-1-16,0 0 0 0,0-1 0 0,0 0-1 0,0-1 0 0,0 0-1 16,0 2 0-16,0-3 0 0,0-1-1 0,0 1-2 0,0-1 1 0,0-1-2 15,0-1 0-15,0 2-1 0,0-4 0 0,0 2 0 0,0-1-4 16,0 0-3-16,0-3-1 0,0 1-6 0,0 1-3 0,2-4-5 0,-2 4-5 16,1-3-3-16,-1-1-1 0,0 0-5 0,0 0-3 0,0 0-5 0,2 2-7 15,-2-2-4-15,0 0-6 0,0 0-5 0,0 0-4 0,2 0-6 0,-2 0-4 16,0 0-5-16,0 0-5 0,0 0-5 0,0 0-4 0,0 0-1 15,0 0-2-15,0 0-2 0,0 0 0 0,0 0-3 0,0 0-7 0,0 0-2 16,0 0-4-16,0 0 1 0,0 0 1 0,-2-2 5 0,0 1 5 0,1 1 6 16,-1-1 5-16,1-2 4 0,-1 3 3 0,0 0 7 0,-2 0 8 0,2 0 11 15,1 0 15-15,-1 0 15 0,1 0 15 0,-3 0 14 0,4-2 13 0,-1 2 10 16,-1 0 12-16,2 0 10 0,-1 0 9 0,1 0 7 0,-2 0 9 0,0 0 7 16,2 0 8-16,-1 0 6 0,-1 0 5 0,2 0 3 0,0 0 4 15,-2-2 0-15,2 2 1 0,0 0 1 0,0 0-2 0,-1-1-2 0,-1-1 0 16,2 2-2-16,0 0-3 0,0 0-3 0,0 0-2 0,-1-2-3 0,1 2-5 15,0 0-5-15,0 0-4 0,0 0-4 0,0 0-5 0,0 0-4 16,0 0-4-16,0 0-5 0,0 0-5 0,0 0-7 0,0 0-4 0,0-3-7 16,1 3-5-16,-1 0-5 0,2-2-4 0,-1 0-4 0,-1 2-5 0,2 0-5 15,1 0-4-15,-1 0-4 0,0 0-5 0,1 0-3 0,0 0-2 0,0 0-4 16,0 0-4-16,3 0-2 0,-1 0-4 0,2 0-1 0,-3 0-5 16,1 0-1-16,3 2-3 0,-2 0-4 0,2-2-6 0,-1 0-6 0,2 3-6 15,-3-3-10-15,2 0-13 0,-1 2-15 0,-1-2-18 0,3 2-27 0,-1-1-36 16,-1-1-47-16,-1 2-54 0,2-2-73 0,-4 0-84 0,1 0-47 0</inkml:trace>
  <inkml:trace contextRef="#ctx0" brushRef="#br0" timeOffset="57165.6018">20692 1090 106 0,'0'0'603'0,"0"0"-3"0,-2 0-8 0,0-2-105 0,2 2-154 16,0-3-97-16,0 3-69 0,0 0-45 0,0 0-31 0,0 0-20 0,0 0-17 15,0 0-11-15,0 0-11 0,0 0-12 0,0 5-11 0,0-5-9 16,0 3-7-16,0 1-3 0,0 0-2 0,2 0-2 0,-2 1 1 0,0 1-2 0,0-1-1 15,0 5-4-15,0-3-5 0,-2 3-7 0,2 0-11 0,-4 0-15 16,3 0-18-16,-4 1-26 0,0 1-30 0,-2 0-33 0,1 1-38 0,-3 0-58 16,-1-1-69-16,2 0-78 0,-2 0-84 0,-2-2-41 0,-1 3-20 0</inkml:trace>
  <inkml:trace contextRef="#ctx0" brushRef="#br0" timeOffset="57730.2316">21225 817 646 0,'-2'-3'666'0,"0"0"-1"0,-1 2-100 15,3-1-150-15,-1 1-99 0,1-3-75 0,0 4-47 0,0 0-35 0,0 0-21 16,0 0-18-16,0 0-20 0,0 0-20 0,0 0-18 0,0 0-17 15,0 0-15-15,1 0-10 0,1 2-8 0,1 0-7 0,2-2-2 16,-2 3-6-16,5-2-1 0,-4 2-2 0,4 0-2 0,1 1-1 16,3 1 0-16,-3 0 1 0,3 0 2 0,2 3 0 0,-1-1 2 0,0 0 1 15,2 2 1-15,0 1 0 0,0-1-2 0,1 1-1 0,0 0-8 0,-1 2-6 16,1 0-10-16,1 0-14 0,-2-2-12 0,0 2-12 0,2-1-17 16,0 0-16-16,-3 1-21 0,3 0-24 0,-4 0-30 0,4-1-33 0,-4 1-40 15,3-1-45-15,-3-1-49 0,2 0-53 0,-2-1-62 0,1-2-66 0,-1 1-32 16</inkml:trace>
  <inkml:trace contextRef="#ctx0" brushRef="#br0" timeOffset="57990.2395">21673 811 139 0,'-4'-1'575'15,"2"-2"2"-15,0 3-88 0,-1-2-132 0,2 0-91 0,-2 2-73 16,3 0-47-16,-2 0-34 0,1 2-23 0,-3 0-16 0,1-1-15 16,2 1-13-16,-4 1-12 0,0 1-11 0,-2 0-8 0,-2 3-6 0,1-1-3 15,0 1 1-15,-2 0 1 0,-2 3 3 0,-1-1 4 0,0 1 4 0,-2-1 4 16,-2 1 3-16,2 3-1 0,-3-1 2 0,1 0 0 0,0-2 1 16,-1 2-2-16,2 0-5 0,-2 2-10 0,1-4-14 0,0 4-21 0,-1-2-22 15,2-2-35-15,2 2-43 0,0-1-46 0,3-1-49 0,0 1-95 0,1-2-118 16,2-1-76-16,-1-3-56 0,4 2-28 0</inkml:trace>
  <inkml:trace contextRef="#ctx0" brushRef="#br0" timeOffset="58541.7456">21907 1056 209 0,'0'-3'569'0,"0"0"4"0,0-1-90 0,0 3-135 0,0-2-91 0,0 0-67 16,0 0-46-16,2 2-34 0,-1-1-20 0,-1 1-15 0,2 1-13 0,0-2-13 16,-1 0-12-16,1 2-11 0,-1 0-11 0,3 0-10 0,-3 0-6 15,1 2-4-15,0 0 0 0,-1-2-1 0,-1 1 0 0,2 1 1 0,-1-2-2 16,-1 1 1-16,0 1 0 0,0-1 0 0,0 2 0 0,0-1 1 0,-1-1 0 15,-1 0 2-15,2 3 2 0,-1-1 0 0,-3 0 2 0,3-3 0 0,-1 4 2 16,-1-1 3-16,0 2 2 0,-1 0 2 0,1-2 1 0,2-1 0 16,-4 1 2-16,0 1-1 0,2-1 0 0,0-1 1 0,0 1 0 0,0-1 2 15,1 0 1-15,0-1 2 0,-1 1 1 0,3-2 1 0,0 0 1 0,0 0 1 16,-1 0-3-16,1-2-3 0,-2 1-3 0,2-3-2 0,0 3-2 0,0-1-3 16,2-3-1-16,-2 1-4 0,1-1-4 0,1 0 0 0,-1 0-3 15,3-1 0-15,-3 2-2 0,1-2 0 0,1 1 1 0,0 1 4 0,-1-1 1 16,-1 1 3-16,1-1 0 0,1 3 2 0,0-3 1 0,-1 2-2 0,-1 1-1 15,-1 0-2-15,2-1-7 0,-1 3-9 0,-1-2-12 0,0 2-15 16,0 0-19-16,0 0-20 0,0 0-24 0,0 0-25 0,0 2-32 0,0 3-37 16,0-3-53-16,0 1-57 0,0 2-78 0,-1-3-88 0,-1 3-48 0,2-2-27 15</inkml:trace>
  <inkml:trace contextRef="#ctx0" brushRef="#br0" timeOffset="58994.0024">22206 811 478 0,'1'-4'414'16,"-1"0"-102"-16,2 1-70 0,0 0-57 0,-2-1-32 0,1 3-19 15,-1-1-12-15,2 0-7 0,-1-1-5 0,-1 1-5 0,2 0-5 16,-2 1-4-16,2-1-1 0,-1 0 2 0,-1 2 1 0,2-3 3 16,0 3 2-16,-2 0 1 0,1-2 1 0,-1 0 1 0,0 2-3 15,0-1-2-15,0 1-4 0,0 0-7 0,0 0-7 0,0 0-6 0,0 0-7 16,0 0-10-16,0 0-7 0,0 0-8 0,0 0-9 0,0 0-9 16,0 0-9-16,0 0-9 0,0 0-8 0,0 0-9 0,0 0-4 15,0 1-3-15,0 1-1 0,2 0-1 0,-1 1-1 0,-1-1 0 16,2 0 1-16,0 3 1 0,-1 0 1 0,1-2 2 0,0 4 2 15,2-4 3-15,-3 5 2 0,1 0 4 0,0-1 1 0,1 2 0 0,-2 0 2 16,3 0 1-16,-3 3 0 0,-1-4 1 0,2 2 0 0,-1 1 1 0,-1-2 1 16,2 4 2-16,0-1 1 0,-2 0-1 0,0 0 2 0,0-1 2 0,0 1 0 15,0-2-1-15,0 3 1 0,0-3-1 0,0 0 0 0,0 0 1 16,0 1-1-16,-2-2-1 0,0-1 0 0,2 2 0 0,-1-3-1 0,-1 1-2 0,2 1-6 16,0-6-8-16,0 4-8 0,0-4-10 0,0 1-14 0,0-1-17 15,0 0-22-15,0 0-23 0,0-2-32 0,-1 2-33 0,1-3-49 0,0 0-58 16,0 0-98-16,0 0-119 0,0 0-68 0,0 0-43 0,0-4-19 0</inkml:trace>
  <inkml:trace contextRef="#ctx0" brushRef="#br0" timeOffset="69501.4869">21157 1702 280 0,'-2'1'323'0,"0"1"-69"16,2 0-65-16,-1-2-43 0,1 1-30 0,0-1-17 0,0 2-12 16,0-2-6-16,0 0-2 0,0 0 1 0,0 0 0 0,0 0-1 0,0 0-1 15,0 0-2-15,0 0-2 0,0 0 1 0,0 0-1 0,0 0 2 0,0 0 3 16,0 0 4-16,0 0 4 0,0 0 4 0,0 0 5 0,0 0 0 0,0 0 1 15,0 0-2-15,0 0-5 0,0-2-6 0,0 1-6 0,0-3-7 16,0 1-6-16,0 0-7 0,1-2-5 0,-1-2-7 0,2 2-5 0,0-2-6 16,-1-2-8-16,2 1-6 0,1-2-4 0,0 0-4 0,1-1-2 0,-1-1-2 15,5-3-2-15,-3 1-1 0,2-1-3 0,1-2-1 0,2-2-5 0,1-1-2 16,2-1-3-16,-1 1-3 0,4-4-3 0,-3-3-2 0,6 3-2 0,1-5-2 16,0 0-5-16,4 0-2 0,2-3-2 0,1 1-1 0,2-3-2 0,2 3 2 15,1-3 2-15,2 0 1 0,2 1 2 0,2-2 2 0,0 4 3 16,4-3 2-16,-1 1 1 0,1 1 3 0,1 1 2 0,2 1 3 15,0 1 2-15,-1 3 1 0,0-3 1 0,1 3 2 0,-2 1-1 16,-1 1-1-16,-1-1 2 0,-3 3 0 0,-1 1 1 0,-2-1 1 16,-3 5 3-16,2 0 3 0,-8-2 2 0,1 2 2 0,-2 2 2 0,-3 1 3 15,-2 0 3-15,-2 4 1 0,-2-3 3 0,-1 3-1 0,-2 3 2 16,-3-2 1-16,0 1 0 0,-1 0 1 0,-4 4 0 0,-1-2-1 16,-2 3-1-16,3 1-4 0,-3-1-6 0,-1 1-9 0,-1 0-10 15,-1 1-16-15,0 1-17 0,0 0-25 0,0 0-27 0,0 0-34 0,0 0-35 16,0 0-56-16,0 0-67 0,0 0-96 0,-3 0-106 0,-3 0-60 15,3 0-39-15,-2 0-16 0</inkml:trace>
  <inkml:trace contextRef="#ctx0" brushRef="#br0" timeOffset="72662.196">23011 1158 380 0,'-2'0'634'0,"0"-2"3"0,2 2 1 16,-1-1-112-16,1 1-168 0,0 0-104 0,0 0-70 0,0 0-47 0,0 0-32 16,0 0-23-16,0 0-17 0,0 0-15 0,0 0-17 0,0 0-14 15,0 0-14-15,0 0-13 0,0 0-10 0,0 0-8 0,1 1-5 0,-1-1-4 16,2 2-2-16,0 0-4 0,-2 1-2 0,0-1-2 0,0 1-1 0,0 1-3 15,0 0-4-15,0 0-6 0,-4 2-6 0,1 0-12 0,-2 2-15 0,0-2-19 16,-2 4-26-16,-1 0-24 0,-2 2-25 0,-4-2-36 0,3 2-45 16,-4-2-77-16,-1 1-95 0,-5 4-57 0,1-1-39 0</inkml:trace>
  <inkml:trace contextRef="#ctx0" brushRef="#br0" timeOffset="75378.7073">23704 865 526 0,'0'0'534'0,"-1"-2"-77"16,-1 2-111-16,2 0-75 0,0 0-55 0,0 0-36 0,0 0-27 16,0 0-21-16,0 0-16 0,0 0-14 0,0 0-15 0,0 0-14 15,0 0-13-15,0 0-12 0,0 0-9 0,0 0-9 0,0 0-5 16,0 0-4-16,0 0-2 0,0 0-2 0,0 0-1 0,0 0-4 15,0 0-2-15,0 0-2 0,0 2-3 0,0-2-2 0,2 2 1 0,-1-1 0 16,1 3 2-16,0-3 0 0,-1 2 2 0,4-1 1 0,-2 2 0 16,2-1 1-16,1 1 1 0,1 1 1 0,-3-1 1 0,4 1 3 0,0 2 3 15,0-1 2-15,0 1-1 0,0 1-1 0,1 1-1 0,-1-1-2 0,3 1-4 16,0-2-4-16,-1 4-7 0,0-2-8 0,2 1-7 0,-3-1-13 0,3 3-13 16,-2-2-15-16,2 0-17 0,-3 0-18 0,4 1-19 0,-4-3-21 15,1 4-25-15,1-3-23 0,-2-1-28 0,-1 1-37 0,3 0-42 0,-1-1-38 16,-2-1-39-16,1-2-50 0,-1 2-57 0,0-1-30 0</inkml:trace>
  <inkml:trace contextRef="#ctx0" brushRef="#br0" timeOffset="75632.7599">23950 886 551 0,'-4'-1'498'0,"3"-2"-89"0,-3-1-85 0,3 3-85 0,-1 1-52 16,2-1-37-16,-1 0-27 0,1 1-18 0,0 0-18 0,0 0-17 16,-5 0-14-16,5 0-18 0,-3 1-10 0,2 0-8 0,-1 0-5 15,-1 1-3-15,0 1-1 0,-1 0 3 0,-1 3 3 0,1-2 3 0,-4 3 4 16,2-1 3-16,-4 1 3 0,-1 3 5 0,3-3 3 0,-1 2 5 0,-4 0 0 16,2 0 1-16,0 1-2 0,-2-1 1 0,1 0-2 0,-2 4-3 15,-1-4-3-15,0 3-6 0,0-2-12 0,1 0-16 0,0 1-26 0,-3-1-29 16,4 3-40-16,-4-4-48 0,4 3-67 0,1-2-77 0,-2 0-97 15,5-1-105-15,-1 0-61 0,3-3-37 0,0 1-18 0</inkml:trace>
  <inkml:trace contextRef="#ctx0" brushRef="#br0" timeOffset="76212.5596">24217 1060 84 0,'-4'0'414'16,"3"0"-78"-16,-4 0-62 0,4 0-55 0,1 0-37 0,0 0-28 0,0 0-17 15,0 0-14-15,0 0-9 0,-2 0-8 0,2 0-7 0,0 0-5 16,0 0-4-16,0 0-2 0,0 0-1 0,0 0-1 0,-1-1 0 0,1 1-2 16,0 0 0-16,0 0 1 0,0 0-1 0,0 0 2 0,0 0-1 0,0 0 1 15,0 0-2-15,0 0-2 0,0 0-1 0,0 0-2 0,0 0-5 0,0 0-5 16,0 0-6-16,1 0-5 0,1 0-6 0,-1 0-6 0,4 0-6 0,-4 0-6 16,3 0-3-16,-1 0-4 0,2 0-4 0,-1 0-3 0,3 0-6 0,2 0-3 15,1 0-4-15,-1 1-3 0,4-1-6 0,0 0-2 0,0 0-4 16,2 0-3-16,0 0-5 0,2 0-4 0,0 0-4 0,-1 0-4 0,3 0-3 15,-3 0-4-15,2 0-2 0,1 0-4 0,-1 0 1 0,1 0-1 0,-3 0 2 16,1 0 3-16,-3 0 2 0,4 0 5 0,-4 0 4 0,0-1 5 16,-3-2 3-16,3 3 2 0,-4 0 3 0,-2 0 2 0,1-2 1 0,-3 1 1 15,2 1-2-15,-3 0-4 0,-2 0-5 0,1 0-9 0,-2 0-16 0,2 0-18 16,-4 0-20-16,0 0-21 0,0 0-34 0,-2 0-37 0,2 0-60 16,-2 3-67-16,-2-3-88 0,-1 0-93 0,2 3-56 0,-2-3-32 0</inkml:trace>
  <inkml:trace contextRef="#ctx0" brushRef="#br0" timeOffset="76794.3264">24721 860 27 0,'0'-2'200'16,"0"0"-39"-16,0 1-21 0,2-1-11 0,-1 0-7 0,-1-1-1 16,3 3-4-16,-1-4-4 0,-2 1-3 0,1 1 0 0,-1-1-5 15,2 2-2-15,-1-3-2 0,-1 4 1 0,4-3 2 0,-4 3 0 0,1-3 2 16,-1 1 2-16,2 0-1 0,0 1-2 0,-2 0-1 16,1-1 2-16,-1 2-1 0,0 0-3 0,0 0-3 0,0 0-3 0,0 0-6 15,0 0-5-15,0 0-6 0,0 0-7 0,0 0-8 0,0 0-9 16,0 0-9-16,0 0-7 0,0 0-9 0,0 0-6 0,0 0-8 0,0 0-4 15,0 0-7-15,0 0-4 0,0 0-3 0,0 0-2 16,-1 2-2-16,1-2-1 0,0 0 1 0,0 0-1 0,0 1 0 0,0-1 0 16,0 1 2-16,0 3 0 0,1-3 2 0,1 1 1 0,-2 1-1 15,1 1 3-15,-1-1 0 0,2 2 1 0,0 0 2 0,-2 0-1 0,1 0 1 16,1 2 2-16,-1 0 0 0,-1-2 2 0,3 3 0 0,-1-1 0 16,-2 2 1-16,1 0-1 0,-1 2 1 0,2-1 2 0,-2 1 1 0,0 0 1 15,0 0 0-15,0 3 2 0,0-3 0 0,0 3 1 0,0 0 0 0,0-3-1 16,-2 3 1-16,2 0-2 0,-1-1 2 0,1-1 0 0,-2 0-4 15,-1 2-3-15,3-4-7 0,-1 2-6 0,1-2-6 0,0 2-6 0,0-3-11 16,0-1-11-16,0 1-19 0,0-1-20 0,0-1-30 0,0-1-36 0,1 2-51 16,-1-4-57-16,5 2-87 0,-4-3-98 0,2 1-69 0,1-4-54 0,1 0-25 15</inkml:trace>
  <inkml:trace contextRef="#ctx0" brushRef="#br0" timeOffset="81718.3984">25396 1186 235 0,'-2'2'573'0,"-1"-1"-3"0,3-1-96 0,-1 2-141 0,-1-1-104 16,2-1-86-16,0 3-53 0,0-2-33 0,0 1-16 0,0 0-8 16,0 1-2-16,0 0-3 0,0-3-6 0,0 5-6 0,0 0-6 0,0 0-5 15,0 0-5-15,0 2-3 0,0-1 0 0,0 2-1 0,-1-2-5 0,1 2-6 16,-4 0-11-16,3 1-12 0,-4-1-20 0,2 4-19 0,-4-4-24 0,0 3-27 16,-1-1-32-16,0 2-37 0,-5-1-69 0,4 0-85 0,-4 1-68 0,0 0-61 15,1 0-29-15</inkml:trace>
  <inkml:trace contextRef="#ctx0" brushRef="#br0" timeOffset="82327.4902">26019 803 336 0,'-2'-1'511'0,"0"1"-65"15,-1-1-90-15,3 0-65 0,-1 1-51 0,1-2-31 0,-2 1-19 0,2 1-17 16,0 0-15-16,0 0-16 0,0 0-16 0,0 0-14 16,0 0-13-16,0 0-12 0,0 0-14 0,0 0-11 0,2 1-10 0,-1 1-9 15,2-2-7-15,1 2-6 0,1-1-7 0,-1 3-4 0,2-1-3 16,2 0-3-16,0 1-4 0,0 0-2 0,5 3 0 0,-2 0 0 15,1 1 1-15,1 0 1 0,3 1 1 0,-3-1-2 0,-1 2-5 0,6 1-6 16,-5 0-7-16,2-1-6 0,1 3-7 0,0-1-6 0,-2 0-7 0,3-1-10 16,-4 1-11-16,3-1-16 0,-2 4-16 0,2-3-23 0,-3 2-24 0,2-4-26 15,-4 2-26-15,3 0-30 0,-2-2-34 0,-1 2-38 0,0-2-41 16,-2-1-60-16,3-3-74 0,-3 1-39 0</inkml:trace>
  <inkml:trace contextRef="#ctx0" brushRef="#br0" timeOffset="82564.9758">26355 783 561 0,'-1'-3'594'0,"-1"1"-68"0,1 2-103 0,-3-1-102 0,3 0-100 15,-1 1-63-15,1 0-40 0,-3 1-24 0,3 0-18 0,-4 1-13 16,1 1-11-16,0 2-14 0,0-1-14 0,-3 4-11 0,-1-1-8 0,-3 0-3 15,2 4 0-15,-3-1 3 0,-1 1 3 0,0 1 3 0,-3 0 6 16,2 0 1-16,-4 1 1 0,2 1 1 0,-1 0-1 0,-2-2 0 0,3 3 1 16,-2-2-7-16,0 0-8 0,1 0-19 0,1 1-20 0,-1 0-25 15,-1-1-29-15,2-1-40 0,2 2-48 0,1-4-62 0,2 2-75 0,1 0-90 0,1-5-97 16,1-1-53-16,4 1-30 0</inkml:trace>
  <inkml:trace contextRef="#ctx0" brushRef="#br0" timeOffset="83728.8686">26589 773 115 0,'0'-2'143'0,"0"2"0"0,0 0 2 16,0 0 0-16,0 0 1 0,0-2-5 0,0 2-2 0,0 0-1 15,0 0 0-15,0 0 2 0,0 0 1 0,0-3 0 0,0 3 0 0,0 0-4 16,0-2-3-16,0 1-6 0,0 1-5 0,0 0-6 0,0 0-6 16,0 0-4-16,0 0-6 0,0 0-4 0,0 0-8 0,0 0-7 15,0 0-9-15,0 0-7 0,0 0-8 0,0 0-6 0,0 0-7 16,0 0-6-16,0 0-6 0,0 0-6 0,0 0-6 0,0 0-3 0,0 0-4 15,0 0-3-15,0 0-2 0,0 0-2 0,0 0-2 0,0 0 0 16,0 0-3-16,0 0-1 0,0 0 0 0,0 0 0 0,0 0-2 16,0 0 1-16,0 0-1 0,0 0 0 0,0 0 0 0,0 0 0 15,0 0 0-15,0 0 0 0,0 0-1 0,0 0 1 0,0 0 0 0,0 0 0 16,0 0 0-16,0 0 0 0,0 0 1 0,0 0 0 0,0 0 0 16,0 0 1-16,0 0 0 0,0 0 0 0,0 0 0 0,0 0 0 15,0 0 1-15,0 0-1 0,0 0 1 0,0 0-1 0,0 0 1 16,0 0-1-16,0 0 1 0,0 0-1 0,0 0 0 0,0 0 0 15,0 0-2-15,0 0 1 0,0 0 0 0,0 0 0 0,0 0 0 0,0 0-1 16,0 0 0-16,0 0-1 0,0 0 1 0,0 0-1 0,0 0-1 16,0 0-1-16,0 0 0 0,0 0-1 0,0 0 0 0,0 0-2 15,0 0 0-15,0 0 0 0,0 0 0 0,0 0-1 0,0 0 0 0,0 0-1 16,0 0 0-16,0 0-1 0,2 0 0 0,-2 0-1 0,1 1 0 16,-1 1 0-16,0-2 1 0,0 2 0 0,2-1 1 0,0 3 1 15,-2-4 0-15,1 3 1 0,-1-1 0 0,3 3 3 0,-3-3 1 16,2 5 0-16,0-2 2 0,-2 0 1 0,1 1 1 0,-1 2 0 0,0-1 1 15,0 1-1-15,0 2 1 0,0 0 1 0,0-1 1 0,-1 3 0 16,1-2 1-16,-2 0-1 0,0 1 1 0,-1-1-1 0,2 0 2 0,-3 2-1 16,3-2 2-16,-2 0 0 0,-1-1 1 0,3 2 0 0,-2-5 0 0,-2 4-1 15,4 0 1-15,-1-5 0 0,0 4 1 0,-1-6 0 0,2 4 1 0,-1-4 0 16,0 1 3-16,1-1 0 0,-1 0 4 0,2-2 1 0,-1 2 4 16,1-3-1-16,0 0-1 0,0 0-3 0,0 0-5 0,0 0-3 0,0-3-4 15,0 0-5-15,0 0-6 0,0-2-4 0,0-1-4 0,0-1-8 0,1-2-8 16,-1-1-10-16,3-1-6 0,-1 1-7 0,1-1-4 0,0-1-1 15,1 0-1-15,2-2 2 0,-2-2 0 0,1 2 5 0,0 0 1 16,1 0 3-16,2 1 3 0,-2-1 5 0,-1 1 8 0,2 1 3 0,-2-1 7 16,-1 3 4-16,2 0 6 0,1 0 4 0,-3 1 3 15,1 1 3-15,0 2 2 0,-2 1 1 0,3-1 0 0,-3 2 1 0,2 1 1 16,-1-2 0-16,0 3 0 0,1-1 2 0,3 1 2 0,-4 0 2 16,1 1 1-16,0 1 2 0,0 0 2 0,0 0 0 0,1 0 2 0,0 1 2 15,-1 1 1-15,1 1 1 0,-1 0 2 0,3-1 0 0,-2 5 3 16,-1-3 0-16,1 3 1 0,-1 0-2 0,3 1 0 0,-3 4-1 15,-1-4-1-15,1 3-1 0,0 0 1 0,0 2-1 0,1-1 1 0,-1 1-1 16,-2 1-1-16,2-1 0 0,-4 1 1 0,2-1-2 0,1-2-1 16,-1 6-1-16,-1-5 0 0,1 0 1 0,-1 1 0 0,0-3-2 0,0 1 1 15,-2 1-1-15,1-2-2 0,-1 2-4 0,2-5-5 0,-1 1-8 0,-1 0-11 0,2-1-13 16,0-1-12-16,-2-1-15 0,1 0-17 0,-1 0-18 0,4 0-18 16,-4 0-15-16,1-3-18 0,1 1-17 0,-2-1-21 0,0-2-35 0,0 0-44 15,0 0-45-15,3-2-42 0,0 1-51 0,1-3-56 0,-2-1-30 16</inkml:trace>
  <inkml:trace contextRef="#ctx0" brushRef="#br0" timeOffset="83927.6995">26627 870 346 0,'-1'-2'512'0,"-3"2"-58"15,4 0-69-15,0 0-78 0,0 0-49 0,0 0-38 0,0 0-25 16,0-1-21-16,2 1-18 0,0-2-18 0,1 2-18 0,0 0-17 0,0-2-18 15,3-1-14-15,1 3-13 0,-1-2-16 0,1 0-14 16,2 1-16-16,0-1-19 0,4 0-18 0,-1-1-24 0,0-1-29 0,2 1-30 16,2 0-34-16,-1 0-53 0,5-1-66 0,-2-1-93 0,3 0-104 15,0 1-67-15,1-2-49 0,0 2-20 0</inkml:trace>
  <inkml:trace contextRef="#ctx0" brushRef="#br0" timeOffset="84444.3403">27108 751 141 0,'-4'-5'457'0,"1"3"-90"0,2-3-49 0,-1 2-26 0,0 2-42 16,1-2-46-16,-2-1-32 0,3 3-21 0,-1-1-13 0,1 0-7 16,0 1-10-16,0-1-8 0,0 2-7 0,0-2-10 0,0 2-5 0,0 0-7 15,0 0-7-15,0 0-5 0,0 0-5 0,0 0-7 0,0 0-4 16,0 0-7-16,0 0-6 0,0 0-9 0,0 0-7 0,0 0-8 16,0 0-6-16,0 0-4 0,0 4-3 0,0-3-3 0,0 2-2 15,0-1-4-15,1 3-2 0,-1 0 0 0,3 1-2 0,-2 0 0 0,1 0 3 16,0 4 2-16,-1 1 0 0,2 0 4 0,-1-1 1 0,0 2 1 15,-2-2 2-15,1 1 0 0,-1 4 0 0,2-3 2 0,0 2 1 0,-2-1 1 16,1-2-1-16,1 3-1 0,-2-1-2 0,0-1-4 0,0 1-5 0,0-1-8 16,0-2-13-16,0 1-14 0,0 1-21 0,-2-2-22 0,1 2-32 15,1-2-37-15,-2-2-47 0,2 1-54 0,0-1-90 0,0-2-108 0,2 1-71 16,-2-1-55-16,1-2-23 0</inkml:trace>
  <inkml:trace contextRef="#ctx0" brushRef="#br0" timeOffset="84944.1797">27370 746 46 0,'-3'0'550'16,"0"-1"-7"-16,1 1-79 0,-1-1-117 0,2-1-78 0,1 2-60 15,-2-1-33-15,2 1-21 0,0 0-15 0,0 0-13 0,0 0-12 16,0 0-12-16,0 0-8 0,0 0-10 0,0 0-6 0,0 0-7 0,0 0-6 16,0 0-5-16,2-2-6 0,-2 2-7 0,1-1-5 0,1-1-8 15,-1 2-7-15,4-1-5 0,-2 1-8 0,0-2-6 0,0 1-5 16,2 1-6-16,-2 0-7 0,2 0-8 0,3 0-5 0,-3 0-4 15,-1 0-1-15,1 0-2 0,2 0-1 0,-3 0-3 0,0 1-2 16,2 1-3-16,-3-1-4 0,2 2-1 0,-4 2-2 0,4-3 1 0,-3 5 2 16,-1-4 4-16,-1 5 1 0,0 1-2 0,0-2 1 0,-1 3-1 15,-3 0 1-15,1 0 2 0,-2 0 3 0,1-2 5 0,-2 5 4 16,-2-1 5-16,1 0 2 0,1-2 3 0,-5 0 0 0,3 0 3 0,0-2 1 16,1 3 3-16,-2-2 2 0,3-1 3 0,0 1 3 0,-1-2 4 0,2-2 2 15,-1 1 2-15,2-1 2 0,0-1 1 0,1 0 4 0,0 0 2 0,1-1 4 16,1-2 4-16,-1 1 4 0,0-2 2 0,1 3 3 0,1-3 2 15,0 0 0-15,0 0 0 0,0 0-2 0,0 0 0 0,1 0-1 0,3 0-1 0,-3 0-1 16,3 0 0-16,-1 0-5 0,2 0-5 0,-1-3-8 0,4 3-12 16,0 0-14-16,2 0-15 0,-1-2-23 0,2 1-23 0,0 1-29 0,3-2-30 15,-1 1-46-15,3 1-54 0,0-2-67 0,1 0-75 0,-3 1-80 0,5 0-79 16,-3-2-40-16</inkml:trace>
  <inkml:trace contextRef="#ctx0" brushRef="#br0" timeOffset="85411.0142">27793 727 601 0,'-4'-2'690'16,"4"-1"1"-16,-1-1-4 0,1 3-119 0,0-1-175 0,0 2-114 15,0-5-83-15,0 5-52 0,0-2-37 0,1 2-31 0,-1-2-26 0,4 1-26 16,-2 1-20-16,0 0-18 0,3 0-13 0,-2 0-8 0,0-2-3 15,0 2-1-15,4 0 0 0,-2 0 2 0,0-1 1 0,2 1 4 16,-1-1 5-16,2 1 4 0,1-3 7 0,-2 3 4 0,-1 0 4 16,1 0 3-16,0 0 0 0,0 0 1 0,-1 0-2 0,-1 0-2 0,0 0-1 15,1 0-1-15,-3 3-1 0,2-3-2 0,-4 1 0 0,2 0-4 16,1 1-1-16,-3-1-1 0,3 1-3 0,-4 0 1 0,1 3-1 16,1-3-1-16,-2-1 1 0,1 3 0 0,-1 0 3 0,0-2 1 15,0 3 1-15,0-2 1 0,0 2 2 0,0-1 1 0,0-1 1 0,-1 2 1 16,1-2 0-16,0 1-1 0,0-1 0 0,0 0-3 0,0 0-2 15,0 1-3-15,0-1-3 0,0-1-3 0,0 1-4 0,0 1-2 16,1 1-4-16,-1-3-2 0,2 1-2 0,1 0 1 0,-2 1-1 0,2-1 2 16,1 2 2-16,-1-2 2 0,2 1 4 0,-2-1 2 0,2 2 3 15,-2-2 3-15,1 0 3 0,3 4 3 0,-4-2 2 0,2 0 2 16,-2 0 1-16,0 2 2 0,2-2 2 0,-1 2 1 0,-1-2 2 0,1 3 0 16,-1-2 2-16,-1-1 1 0,1 2 4 0,-3-1 2 0,1-1 3 15,1 2 2-15,-2-2 1 0,0 2 4 0,-2 0 3 0,1-4 2 0,-1 4 4 16,-1-4 3-16,0 2 3 0,-1 0 5 0,0-1 4 0,-4 0 4 0,2 0 2 15,-2 0-3-15,-5-2-7 0,4 3-16 0,-4 0-19 0,-1-2-31 0,-1 1-36 0,2-1-50 16,-2-1-59-16,-1 0-112 0,0-2-140 0,-1-2-86 0,1 0-58 16,-1-1-33-16,1-2-20 0</inkml:trace>
  <inkml:trace contextRef="#ctx0" brushRef="#br0" timeOffset="91162.8155">28672 1144 516 0,'0'-3'612'0,"0"3"1"16,0-2-68-16,0 2-102 0,0 0-112 0,0 0-118 0,0 0-74 0,0 0-54 16,0 0-31-16,0 0-18 0,0 0-10 0,2 2-6 0,0 0-7 0,-1 1-10 15,1-1-6-15,-1 3-5 0,3-2-2 0,-3 1 0 0,2 3 1 16,-1 1 1-16,0-3 1 0,-1 3 0 0,2 0-1 0,-3 2-3 0,2-2-7 15,-2 4-8-15,-2-3-10 0,1 1-11 0,-2 0-15 0,-2 2-18 0,-2-1-24 16,-1 0-28-16,-2 1-32 0,-2 1-38 0,-3-1-58 0,0 0-68 16,-2 0-78-16,-2-2-85 0,-2 3-39 0,0-3-19 0</inkml:trace>
  <inkml:trace contextRef="#ctx0" brushRef="#br0" timeOffset="92343.8888">29446 776 437 0,'0'-3'530'0,"0"-2"-69"0,0 0-101 0,0 2-73 0,1-1-56 0,-1 1-38 16,0 0-25-16,2-1-16 0,-2 2-12 0,0 0-11 0,0-1-15 15,0 2-10-15,0-1-11 0,0 1-6 0,0-1-7 0,0 2-7 16,0 0-7-16,0 0-4 0,0 0-4 0,0 0-4 0,0 0-4 0,0 0-3 16,0 0-3-16,0 0-4 0,0 0-5 0,0 0-4 0,0 0-5 15,0 0-4-15,0 0-5 0,0 0-3 0,0 0-5 0,0 0-5 0,0 0-3 16,0 0-1-16,0 2-1 0,0 1 0 0,0 1 0 0,0-1 0 15,0 2 0-15,1 1-1 0,-1 1-1 0,0 1 1 0,0 1 0 16,2 3 1-16,-2-2 2 0,0 2 2 0,0 2 3 0,0-1 2 0,0 1 0 16,-2 1 1-16,2 0 1 0,-1 0-2 0,1 1-4 0,-2-1-5 0,1 1-5 15,-1-2-4-15,-1 0-4 0,1 0-9 0,0 0-11 0,1 0-16 0,-1-3-20 16,1 3-25-16,-4-2-28 0,4 0-40 0,-1 0-47 0,1 0-59 0,1-2-65 16,-2 0-82-16,0 0-89 0,2-2-54 0,0-2-35 0,0-1-13 0</inkml:trace>
  <inkml:trace contextRef="#ctx0" brushRef="#br0" timeOffset="92926.8284">29796 763 345 0,'-1'-2'406'0,"1"1"-45"16,-3 1-39-16,1-1-35 0,2-2-24 0,-1 3-19 0,1 0-10 15,-2-3-9-15,2 3-7 0,0 0-6 0,-2 0-8 0,2 0-10 0,0 0-8 16,0 0-8-16,0 0-12 0,0 0-10 0,0 0-9 0,0 0-12 16,0 0-12-16,0 0-11 0,0 0-14 0,0 0-13 0,0 0-13 15,0 0-14-15,0 0-13 0,0 0-13 0,2 3-8 0,0-3-8 0,-1 4-7 16,4-1-7-16,-2 0-6 0,2 2-2 0,-1 0-3 0,3 0-1 16,1 2 1-16,1-2 0 0,1 4 2 0,-1-1 1 0,4 2 3 0,-2-2 3 15,3 5 1-15,-4-1-1 0,2 0 0 0,1 0 1 0,0 2-5 0,-4-2-7 16,4 3-7-16,-2-2-6 0,3 1-8 0,-5-2-4 0,3 0-5 0,-2 0-9 15,2-2-11-15,-4 0-10 0,2-1-14 0,-2 3-14 0,1-4-17 0,1 1-18 16,-3-2-15-16,1 3-18 0,-2-3-20 0,2 1-22 0,-4-1-28 16,3 0-33-16,-2 0-42 0,0-1-46 0,-2-1-61 0,0 0-70 0,1-2-39 0,-1 0-28 15</inkml:trace>
  <inkml:trace contextRef="#ctx0" brushRef="#br0" timeOffset="93142.3898">30104 771 57 0,'-3'-3'596'0,"-1"1"-5"0,1-1-14 0,1 1-97 0,1 1-135 0,-3 1-87 15,3 0-57-15,-1 0-41 0,1 0-28 0,-3 0-23 0,3 1-17 16,-3 1-16-16,1 1-17 0,-3 0-11 0,2 1-9 0,-3 0-4 0,1 0-2 16,-2 3-2-16,-1-2 2 0,-1 4-1 0,-1-1 1 0,-3 2 1 15,1-2 2-15,-3 5 0 0,2-1 1 0,-3 2-1 0,-4-3-1 0,4 3-6 16,-4-3-9-16,2 5-15 0,-3 0-20 0,1-1-27 0,-2-2-31 0,2 2-40 15,-3 0-48-15,2 0-59 0,1-1-65 0,1-3-101 0,0 1-117 0,0-1-70 16,3 2-48-16,-1-2-22 0</inkml:trace>
  <inkml:trace contextRef="#ctx0" brushRef="#br0" timeOffset="94059.6773">30311 706 298 0,'-2'-1'491'16,"2"1"-67"-16,0 0-68 0,-2-2-69 0,2 2-43 0,0 0-27 15,0 0-19-15,0 0-16 0,0 0-13 0,0 0-15 0,0 0-14 16,0 0-13-16,0 0-12 0,0 0-10 0,0 0-8 0,0 0-8 0,0 0-7 16,0 0-7-16,0 0-6 0,0 0-8 0,0 0-6 0,0 0-6 0,0 0-5 15,0 0-5-15,0 0-6 0,0 0-6 0,0 0-4 16,0 0-5-16,0 2-4 0,2-2-1 0,-2 3-3 0,2-1-3 0,-2 1-3 16,4-1 0-16,-3 1-3 0,1 2-2 0,1-1-1 0,0 1 0 0,1-1 0 15,-1 4 0-15,0-1-1 0,0 1 1 0,0 1-1 0,2 1-1 16,-4 2 1-16,3-2-1 0,-1 0 1 0,-2 1 2 0,3 3 2 0,-4 2 2 15,1-2-2-15,1-1-2 0,-2 1-4 0,0 0-6 0,0 3-7 0,-2-5-7 16,1 3-6-16,1-2-10 0,-4-1-13 0,3 1-15 0,-1 0-18 0,1-1-25 16,-3 0-28-16,3-2-34 0,-1 1-43 0,-1-1-48 0,2 0-73 0,1 0-80 15,-2-1-73-15,1-1-63 0,1-1-32 0,0-4-14 0</inkml:trace>
  <inkml:trace contextRef="#ctx0" brushRef="#br0" timeOffset="94444.6058">30568 828 294 0,'-2'-5'637'0,"1"1"4"0,-1-1 4 0,0 2-105 15,2-1-158-15,0 0-106 0,0 2-80 0,2-1-49 0,0 2-32 16,-1-3-26-16,1 3-22 0,1-1-18 0,2 2-21 0,-2 0-15 0,3-2-13 15,-1-1-9-15,1 3-6 0,1 0-5 0,1 0-2 0,-1 0-1 16,0 0 2-16,1 0 2 0,-2 0 1 0,3 0 3 0,-2 0 3 16,-1 0 1-16,1 3-1 0,-3-1 2 0,1 0 1 0,-1-1 0 0,0 3 0 15,-1 0-1-15,-2 0 0 0,1 1-1 0,-2 1-2 0,0-1 1 16,-2 2 0-16,1 3-1 0,-6 0 2 0,3 0 1 0,-2 0 2 0,-2 0 2 16,0 1 2-16,0 0 1 0,-3 0 0 0,3 1 1 0,-3-2 2 0,0 0 1 15,0 0 0-15,2 1 3 0,-1-2 0 0,2-1 1 0,0 2-1 0,-1-3 1 16,1 1-1-16,3-1 1 0,-2-2-1 0,4 0 2 0,0-1 3 0,-1 1 1 15,2-2 1-15,0-2 2 0,2 2 0 0,0-1 3 0,0-1 2 0,2 1 3 16,0-1 3-16,3-1 2 0,0 0 2 0,2 0-1 0,-1 0-5 0,5 0-6 16,-1 0-8-16,1-1-13 0,3-1-13 0,2-1-19 0,-1 2-21 0,1-2-30 15,3 0-32-15,-3-1-37 0,5 3-37 0,-1-1-61 0,-1-1-70 0,2-1-83 16,-1 1-92-16,1-2-53 0,-1 1-35 0,1-1-14 0</inkml:trace>
  <inkml:trace contextRef="#ctx0" brushRef="#br0" timeOffset="94877.8397">30990 768 634 0,'0'-5'667'16,"-2"2"9"-16,2-1-54 0,0 1-85 0,0-2-112 0,2 2-124 0,-2 0-80 15,1 0-52-15,1 2-36 0,0-1-26 0,2 1-25 0,0-2-26 16,0 3-22-16,2-2-23 0,-1 0-17 0,2 2-13 0,-1 0-8 15,0 0-5-15,5 0-4 0,-3 0-1 0,0 0-1 0,1 0 2 0,-1 0 3 16,0 2 1-16,1 0 3 0,0-2 3 0,-1 1 2 0,0 1 5 16,1-2 1-16,-4 1 1 0,-1 2 1 0,1-1-1 0,0-1 1 15,-2 2-1-15,1-2-1 0,0 1 0 0,-3 0 0 0,3 1 0 0,-4 0 0 16,1 0 0-16,-1-1 0 0,0 1 1 0,0 1 0 0,-1-1 2 16,1-1 0-16,-2 3 1 0,0-2 3 0,1 1 1 0,-2 1 3 0,2-2 2 15,-3 1 1-15,3 0 2 0,1 0 0 0,-2 1 0 0,1-1-1 16,1 2-1-16,-2-1-3 0,0-2-3 0,2 3-4 0,0-2-2 15,2 2-5-15,0-2-3 0,-2 1-3 0,3 0-4 0,-2 2 0 16,3-4-1-16,1 2 1 0,-1-1-1 0,0 1 3 0,1-1 2 0,2 2 3 0,-2-3 4 16,0 2 4-16,0-2 3 0,2 3 4 0,-2-2 3 0,-1 2 4 0,1-2 4 15,1 1 2-15,-3 0 1 0,2 2 2 0,-2-4 0 0,1 2 1 0,-1-1-1 16,-2-1 1-16,1 2 1 0,0-2 1 0,-2 1 3 0,0-1 0 0,0 2 3 16,-2-2 1-16,0 0 1 0,-1 1 2 0,-2 0 4 0,1 1-2 15,-3-1-1-15,-4-1-11 0,2 2-16 0,-3-1-30 0,-1 1-39 0,-4 0-56 0,2 0-65 16,-1-2-108-16,-5 4-133 0,3-3-79 0,-3-1-55 0,-1 0-29 0,0-2-21 15</inkml:trace>
  <inkml:trace contextRef="#ctx0" brushRef="#br0" timeOffset="107649.5123">29303 1828 328 0,'0'-5'368'0,"0"1"-88"15,2-1-106-15,0 1-61 0,4-2-42 0,-3 0-21 0,2 0-11 0,1 0-7 16,0-2-1-16,4 2-1 0,-1-3 0 0,2 2-1 0,2-1-5 0,-2-4-2 15,3 4-3-15,-1-3-1 0,1-1-1 0,4 0 2 0,-3 0 3 0,1-1 2 16,3-2 1-16,-1 0 1 0,4-1-2 0,-2-3 0 0,3 0-2 0,-2-2-2 16,3 0-6-16,0-2-3 0,2-1-3 0,-1 1-3 0,1-5-2 0,1 1-6 15,2 0-7-15,-1-3-6 0,0 2-4 0,2-3-4 0,2-1-4 0,-2-2-7 16,2 2-5-16,-1-3-2 0,3 1 1 0,-3 0 3 0,3-3 1 0,0 2 2 16,1 1 4-16,0 0 6 0,-1 0 7 0,1 0 4 0,0 2 4 15,0 0 5-15,-2 4 6 0,3-3 6 0,-3 4 5 0,1 2 4 16,-4-1 2-16,0 4 1 0,0 1 1 0,-4 1-1 0,0 1 0 0,-1 2-1 15,1 2-2-15,-3 3 0 0,-2-1 0 0,-2 0-1 0,1 2 1 16,-4 4-1-16,2 0 0 0,-6 0 1 0,1 2 1 0,-4 0 0 0,4 1 1 16,-5 1 1-16,-2-2 2 0,-1 3 3 0,-2 0 1 0,2 1 1 15,-1-1 2-15,-2 1 2 0,0 1 5 0,1-1 2 0,-3 1 3 0,0 0 0 16,0 0 2-16,0 0-1 0,0 0 0 0,0 0-2 0,0 0-3 16,0 0-1-16,-3 0-1 0,-1 0-3 0,2 0-1 0,2 0-6 15,-2 0-2-15,2 0-4 0,-2 0-6 0,2 0-2 0,0 0-1 0,0 0-1 16,0 0-1-16,0 0-2 0,0 0 1 0,0 0-1 0,-1 0-2 15,1 0-1-15,0 0-1 0,0 0-1 0,0 0 0 0,0 0 0 0,-2 0 1 16,2 0-1-16,0 0 2 0,0 0-4 0,-1 0 1 0,1 0-1 16,0 0-1-16,0 0-1 0,0 0 1 0,0 0 0 0,0 0-1 15,0 0 0-15,-2 1-1 0,2-1 0 0,0 0 0 0,0 0 1 0,0 0-1 16,0 0 2-16,0 0-1 0,0 0 2 0,0 0 0 0,0 0 0 16,0 0-1-16,0 0 1 0,0 0 1 0,0 0 0 0,0 0 1 0,0 0 1 15,0 0-2-15,0 0 1 0,0 0-1 0,0 0 0 0,0 0-1 0,0 0 2 16,0 0-1-16,0 0 1 0,0 0 0 0,0 0-1 0,0 0-1 15,0 0-3-15,0 0 0 0,0 0-2 0,0 0-2 0,0 0-1 16,0 0 0-16,0 0-3 0,0 0-1 0,0 0-3 0,0 0-1 0,0 0-1 16,0 0-3-16,0 0-1 0,0 0-1 0,0 0-1 0,0 0 0 15,0 0 0-15,0 0 0 0,0 0-1 0,0 0 0 0,0 0 0 16,0 0-1-16,0 0-1 0,0 0-1 0,0 0-1 0,0 0-3 0,0 0 0 16,0 0-1-16,0 0-2 0,0 0-2 0,0 0-1 0,0 0-3 15,0 0-1-15,0 0-1 0,-2 0-2 0,2 1-2 0,-1 1 0 16,1-2-2-16,-3 1 0 0,1 1-3 0,0-2-1 0,1 2-1 0,-2-2-5 15,3 0-4-15,-4 3-8 0,4-1-10 0,0-2-11 0,0 0-13 0,0 0-15 16,0 0-14-16,0 0-13 0,-4 0-13 0,1 0-17 16</inkml:trace>
  <inkml:trace contextRef="#ctx0" brushRef="#br0" timeOffset="110209.3679">29747 640 70 0,'0'0'70'0,"-1"-2"-5"0,-1-1-4 15,1 3-3-15,-3 0-2 0,3-2 0 0,-1 0 0 0,-1 1-1 0,0-1 2 16,2 0-1-16,-1-1 0 0,0 3-1 0,1-4-2 0,-2 3-2 15,-1-1-1-15,3-1 2 0,-2 0 2 0,-2-1 4 0,1 1-1 16,2 1-3-16,-1-1-2 0,1 0-3 0,-1 0-4 0,1 0-3 16,-1 2-3-16,1-2 1 0,-1 0-2 0,1-1-3 0,-1 3-3 0,0-2-1 15,-1 1-5-15,1-2-4 0,-1 3-1 0,1-1 1 0,0-3-3 16,0 5-1-16,-1-4-1 0,1 1-1 0,2 2-2 0,-3 0-1 0,-1-2-1 16,1-1 3-16,-1 3-2 0,2-1-2 0,-2-1-1 0,1 1 1 0,-1 1-1 15,-3-3 1-15,3 4 1 0,1-3 1 0,-1 3-1 0,-2-3 0 16,0 1 2-16,0 0-1 0,1 1 1 0,0 0-1 0,-2-1 2 15,2 2 1-15,-2-1 1 0,0-1 0 0,0 2-3 0,2 0 0 0,-2 0-2 16,1 0-1-16,1 0 1 0,-3 0-1 0,1 0 0 0,1 0 0 16,1 0-1-16,-3 0-1 0,2 0 0 0,-1 0 2 0,2 2 0 0,-3-1-1 15,2-1 1-15,1 2 0 0,-2-1 2 0,-1-1-1 0,2 1-1 16,1-1 0-16,-2 2-2 0,0 0-3 0,2 1 2 0,-2-3-1 16,3 3 0-16,-3-3-1 0,2 4 0 0,-1-3-1 0,3 1-1 15,-3 1-1-15,0 0 1 0,0 1-1 0,1-1 1 0,-1-1-1 0,2 3 0 16,-2-3 2-16,1 3 0 0,-1-2 1 0,1 3 1 0,-1-2 1 15,1 1 1-15,0 0 0 0,-1 1 1 0,3 0 2 0,-4-3-1 0,2 5 1 16,-2 0-2-16,1-1 0 0,1 0 0 0,-2 2 0 0,2-2-1 16,-2 1-1-16,1-1 0 0,3 0-1 0,-6 0-1 0,6 3 1 0,-3 0 0 15,1-2 1-15,-2 1 0 0,2 1 2 0,-1-2 1 0,3 1-1 16,-3 2 1-16,1-3 1 0,1 4 0 0,-1-4-1 0,1 3 1 16,0-1-1-16,0-1-1 0,0 1-1 0,1 0 0 0,0 3-1 0,0-2-1 15,-1-1-1-15,1 1 0 0,0-1 1 0,-1 0-1 0,1 0 0 0,3 2 1 16,-2-2 0-16,-1 2 0 0,1-2 1 0,0 0 0 0,1 0 1 15,1 1 0-15,-3-3 0 0,3 4 0 0,-2-3-1 0,2-1 0 0,-3 1-1 16,4-1-1-16,-1 1 1 0,-1 0 0 0,1-2 0 0,1 2-1 0,-2-2 1 16,0 2 0-16,2-2 0 0,-1 1-1 0,1-1 1 0,0 0 0 15,0 0-1-15,0 3-1 0,0-5 2 0,0 3-1 0,0-1-1 0,0 0 2 16,0-1 0-16,0 2-2 0,0-3 1 0,0 3 0 0,0-2-2 0,1-1 1 16,-1 3-1-16,2-2 1 0,0 0-1 0,-2 1-1 0,1 0 2 0,1-2-2 15,-1 2 1-15,-1-1-2 0,2-1 0 0,0 2-1 0,-2-3 0 0,4 2 1 16,-3 0-1-16,1-1 0 0,0 2 0 0,-1-1 0 0,2-2 0 0,-1 3 0 15,0-2-1-15,1-1 1 0,0 2 1 0,0-1-2 0,1-2 0 16,0 4 1-16,-3-3 0 0,3 1-1 0,0-1 0 0,0 1 1 0,-3-2 0 16,3 4 0-16,-1-4 0 0,0 2 0 0,0 0 1 0,1-3-1 15,0 3 0-15,-3-3 0 0,3 3 0 0,-1-2 0 0,0 1 0 0,0-1 2 0,0-1-1 16,1-1 1-16,-1 3 1 0,1-1-1 0,-1-2-1 0,2 1 2 0,-2-1-1 16,2 2 1-16,-2-1 2 0,2-1 1 0,0 0 0 0,-1 3-1 0,3-3 1 15,-2 1 0-15,-1-2-2 0,1 1 1 0,1 1-1 0,-1-2-1 16,0 0 1-16,0 0-1 0,1 3-1 0,-1-2-1 0,1-1-4 0,-1 0 0 0,-1 0 1 15,1 0 0-15,2 0-1 0,-1 0 1 0,-2 0-1 0,1 0 4 0,0 0-1 16,0 0 1-16,0 0-1 0,0 0 0 0,0 0 1 0,0 0 2 16,0 0 0-16,0-1 0 0,0-2-1 0,-2 3 0 0,1 0 0 0,1 0-2 0,-2-2 0 15,2 1-2-15,-2 1 1 0,2-2-1 0,-2 1 0 0,2 1-2 0,1-2 1 16,-3 0 0-16,2 2-2 0,-2-1 2 0,2 1 0 0,2-1 0 16,-1-1 1-16,-2-1 1 0,1 2 0 0,2-1 0 0,-1 1-2 0,2-2 1 0,-4 1 0 15,3 0 2-15,-1 1 0 0,1-1 2 0,0-1-1 0,0-1 1 16,-3 3 1-16,3-2-1 0,-1-1-1 0,0 2 2 0,-1-1-1 0,2-1 2 15,-3 1 0-15,1 1 2 0,1-1 0 0,-1-1-1 0,0 1 1 0,0 1 0 0,-2-1-1 16,2-2-2-16,-1 0 2 0,1 3-1 0,-1-3 0 0,0 2-1 0,1-1 1 16,-2 0-1-16,2 1 0 0,-2 0-1 0,3-2-1 0,-5 2 1 15,4-1-2-15,-2 0 0 0,1-1 0 0,-1 2 0 0,0-4-1 0,0 4 1 16,0-4 0-16,2 4 0 0,-4 0-1 0,3-2-1 0,-1-1 0 0,0 2 0 16,0-1 0-16,0 1 0 0,1 0 0 0,1-1 0 0,-1-2-2 0,-1 3 1 15,2-1 0-15,-4 2 0 0,4-4 0 0,-2 2 0 0,1 0 0 0,-1 2 1 16,0-4-1-16,1 3 0 0,0 0 1 0,-1-1 2 0,0 0 1 0,0 2-2 0,0-4 0 15,1 3 1-15,-3 0-1 0,3-1 1 0,-1 1-2 0,1-3 1 16,-2 2 1-16,1 1-1 0,0 0 1 0,-1-1-1 0,1 0-1 0,0 1 0 16,0 0-2-16,1 1 1 0,-1-2 0 0,1 1-1 0,-2 0 0 0,1-1 1 15,0 3-1-15,0-5-1 0,-1 4 1 0,1-1-2 0,0-1 2 0,-1 0 0 16,1 0 0-16,-1 0 0 0,2 2 0 0,-2 0-1 0,1-2 1 0,-1 1 0 16,1-1-1-16,-2 1 1 0,1 0-2 0,0 1 2 0,1-2 0 0,-2 0-1 15,1 0 1-15,0 3-1 0,-1-3 1 0,2 3 0 0,0-3 0 0,-1 0 1 16,-2 2-1-16,1-1 1 0,-1 1 0 0,2-2 1 0,0 0-1 0,-2 3 0 15,1-3 0-15,1 2-2 0,-2-1 0 0,1 0-1 0,-1 1 1 0,2 0-2 16,0-2 0-16,-2 3 1 0,1-3-2 0,1 0-1 0,-1 1 1 0,-1 1 1 16,0-1-1-16,2-1 0 0,0 2 0 0,-2 1 3 0,1-1 1 15,-1 0 0-15,2 0 2 0,-2-2 0 0,3 2 1 0,-3 0 1 0,1-1 0 16,-1 1 2-16,2-1-1 0,-2 2 0 0,0-2 0 0,1 0 2 16,-1 1-1-16,0-2 0 0,0 3 1 0,2-1-1 0,-2-1 1 15,2 1 0-15,-2 1 1 0,0-3-1 0,0 2 2 0,0 0 0 0,0-1 1 16,0 1 0-16,1 3-1 0,-1-3 0 0,0-1 2 0,2 2 0 15,-2-1 1-15,0 0 0 0,0 0 0 0,1 0 2 0,-1-1 3 0,2 3-1 16,0-1 0-16,-2-1-1 0,1-1-1 0,-1 1-1 0,2-2 1 16,-1 3-2-16,-1-3-3 0,2 3 1 0,0-3-1 0,-2 0-3 0,1 2 0 15,-1-1-3-15,5-2-3 0,-4 4 0 0,1-3 2 0,-1 1 2 16,1-2 0-16,0 2 2 0,-2-1 3 0,1 3 2 0,1-5 2 16,-2 4 1-16,1-2 3 0,-1 3 0 0,0-3 3 0,0 0 2 0,0 1 3 15,0 1 0-15,0-2 1 0,0 0-2 0,0 2 0 0,0 0 0 16,0-1-2-16,0 0 0 0,0 1 0 0,0 0 0 0,0 0 1 0,0 0 2 15,0 0-1-15,-1 0-1 0,1 1-1 0,0-2-1 0,-2 3 0 16,1-1 0-16,1-3 0 0,0 3-1 0,-2-1 1 0,0 0-1 0,2 2-1 16,-1-2-3-16,-1 1-1 0,1 0-2 0,1-1-1 15,0 1 0-15,-3 1 0 0,1-2 0 0,2 2 1 0,0-2 0 0,-1 0 0 16,1 3 0-16,-2-2 0 0,0 1 1 0,2-3 0 0,-1 3 0 0,-1 0 0 16,2-1 2-16,-1-1 0 0,1 2 0 0,-2-2-1 0,0 0-1 15,2-1-1-15,-1 3 0 0,-1-2-1 0,1 1 0 0,-1-2 0 16,0 3 0-16,1-1 0 0,-2 0-1 0,0-1-1 0,1 1-2 0,1 0-2 15,-1 1 0-15,0-1 0 0,-1 0-1 0,2-1 0 0,-1 3-1 16,0-2 0-16,1 0-2 0,-2 1 0 0,1-1 0 0,0 0-2 0,-1 1-1 16,-1-2 1-16,1 2-2 0,-1-2 0 0,0 0-3 0,-1 3-3 15,0-2-10-15,-2 1-8 0,-2-3-18 0,1 3-21 0,0 0-30 16,-2-1-34-16,-3-1-49 0,1 0-56 0,-2 2-104 0,-2-2-128 0,-1-1-77 16,-3 2-53-16,-3-1-26 0,0 0-13 0</inkml:trace>
  <inkml:trace contextRef="#ctx0" brushRef="#br0" timeOffset="116949.0922">29476 756 58 0,'-2'0'71'0,"2"0"-1"0,0 0-2 0,0 0 0 16,-2 0-3-16,2 0-1 0,0 0-1 0,0 0 0 0,0 0 0 15,0 0 0-15,0 0-1 0,0 0-1 0,0 0-2 0,0 0 0 16,0 0-1-16,0 0-1 0,0 0-2 0,0 0-1 0,0 0 0 0,0 0 0 16,0 0 1-16,0 0 0 0,0 0-1 0,0 0 1 0,0 0 0 15,0 0 2-15,0 0-2 0,0 0-2 0,-1-3-6 0,1 3-3 0,0 0-3 16,0 0-1-16,-2 0-3 0,2 0-1 0,-2 0-2 0,2 0-4 15,0-2-5-15,0 1-4 0,0 1-3 0,0-2-2 0,0 0-3 0,0 2 1 16,-1-1 0-16,1 1 2 0,0-1 0 0,0-1-1 0,0 2-3 16,0-1-1-16,0-1-2 0,0 2 2 0,0-1 2 0,0-1-1 15,0 2 1-15,0-1-1 0,0 1 3 0,0-2 0 0,0 1 3 0,0 1 1 16,0-2 3-16,0 0 1 0,0 2 3 0,0 0 1 0,0 0 0 16,0 0 3-16,-2-1-1 0,2 1 1 0,0 0 1 0,0 0-2 0,0 0-2 15,0 0-4-15,0 0-2 0,0 0-6 0,0 0-1 0,0 0-4 16,0 0-3-16,0 0-4 0,0 0-4 0,0 0-2 0,0 0-3 0,0 0-1 15,0 0-1-15,0 0-1 0,0 0 0 0,0 0-1 0,0 0-1 16,0 0-1-16,0 0-1 0,0 0 1 0,0 0-2 0,0 0 1 16,-1 1-1-16,1-1 2 0,-2 2 2 0,-1 0 1 0,2-2 1 0,-1 1 1 15,1 1 3-15,-3-1 2 0,3 1 3 0,-2-1 0 0,-1 2 1 16,1 0 3-16,0-2 0 0,0 3 3 0,-2-1 2 0,1 0 0 16,0 1 2-16,-1-1-1 0,2 0 1 0,-2 0 1 0,2 1-2 0,-3 1 1 15,2-3 1-15,0 1 0 0,-1-1 1 0,2 3-2 0,-2-3 0 16,2 1 0-16,-3 0-1 0,3 0 0 0,0-1-1 0,0 2-2 15,-1-1-1-15,1-2-2 0,2 1 0 0,-3-1-3 0,3 2-1 0,-1-1 0 16,1-1-2-16,1-1 0 0,-2 1-1 0,2-1-1 0,0 0-3 16,0 0-3-16,0 0-5 0,0 0-4 0,0 0-7 0,0 0-13 0,0 0-12 15,0 0-15-15,2 0-18 0,-1-1-23 0,1 0-32 0,1-1-52 16,0-1-64-16,2-1-89 0,-2-1-100 0,2 1-49 0,-2-2-24 0</inkml:trace>
  <inkml:trace contextRef="#ctx0" brushRef="#br0" timeOffset="126402.2719">23451 2184 21 0,'-2'0'76'0,"0"1"4"0,2-1 2 0,-1 1 2 0,-1-1-1 0,0 0 0 15,2 2-1-15,0-2 0 0,-1 0 2 0,1 1 0 0,-2-1 3 16,0 2-2-16,2-2 0 0,0 0-3 0,0 0-2 0,-1 0-4 0,-1 2-3 16,2-2-3-16,0 0-1 0,0 0-3 0,0 1-1 0,0-1-1 15,0 0-2-15,0 0-1 0,0 0-3 0,0 0 0 0,0 0-1 0,0 0-1 16,0 0 0-16,0 0-2 0,0 0-2 0,0 0-1 0,-1 0-4 16,1 0-1-16,0 0-3 0,0 0-2 0,0 0-3 0,0 0-3 0,0 0-3 15,0 2-1-15,0-2-3 0,0 0-3 0,0 0-3 0,0 0 0 0,0 0-3 16,0 0 0-16,0 0-2 0,0 0 0 0,0 0-1 0,0 0 1 15,0 0 0-15,0 0 1 0,0 0 0 0,0 0-1 0,0 0 1 0,0 0-1 16,0 0 0-16,0 0 0 0,0 0-2 0,0 0 0 0,0 0-3 16,0 0 1-16,0 0-3 0,0 0-1 0,0 0-1 0,0 0-3 0,0 5 1 15,0-5-3-15,0 0 0 0,0 0-1 0,0 0-1 0,0 0 0 16,1 2 0-16,-1-2 0 0,0 0 1 0,0 0-1 0,0 0 0 0,2 2 1 16,-2-2 0-16,1 0 2 0,-1 0-1 0,4 1 2 0,-3-1 0 0,1 0 2 15,1 0 1-15,-1 0 0 0,0 2 0 0,2-2-1 0,-1 2 1 16,0-2 1-16,0 0 1 0,1 0 1 0,0 0-1 0,0 0 1 0,1 0 0 15,0 3 0-15,3-3 0 0,-3 0-2 0,3 0 0 0,1 0 0 16,-1 0-2-16,0 0 1 0,3 0 0 0,-3 0 0 0,2 0-1 0,-1 0 0 16,4 0-3-16,-4 0 1 0,4-3-2 0,-2 3-1 0,0 0 0 0,2 0 0 15,-2-2-1-15,1 0 0 0,1 2-1 0,-2-1-1 0,2-1 0 0,0 2-1 16,-1-2 0-16,-1-1 1 0,0 1 0 0,3 2-1 0,-1-2-1 16,0 1 0-16,-4-1 0 0,4 0 0 0,-1 1 0 0,0 1 0 15,-1-2-1-15,1 2 2 0,0-1 0 0,1 0-2 0,-1 1 1 0,-1-2-1 16,1 1-2-16,0 1 1 0,1-2 3 0,-3 1 0 0,1 1-1 15,2-2 0-15,0 1 2 0,-3 1 1 0,0-2 0 0,0 0 1 0,0 2 0 16,0 0 2-16,-2-1-2 0,0 1 1 0,1 0 3 0,-1 0-2 0,-1-1 0 16,-2 1 1-16,0-2 0 0,0 2 0 0,-2 0-1 0,1 0 0 15,-1 0 2-15,-1 0-1 0,1 0 1 0,-2 0 0 0,-1 0 2 0,0 0 1 16,0 0-1-16,0 0 0 0,0 0 0 0,0 0 1 0,0 0 0 0,0 0 0 16,0 0 0-16,0 0 0 0,0 0 0 0,0 0-2 0,0 0 1 15,0 0 0-15,0 0-1 0,0 0-1 0,0 0 1 0,0 0-2 16,0 0-1-16,0 0-7 0,0 0-5 0,0 0-7 0,0 0-8 0,0 0-12 15,0 0-15-15,0 0-20 0,0 0-23 0,0 0-33 0,0 0-39 0,0 0-60 16,0 0-70-16,0 0-84 0,0 0-91 0,0 0-54 0,0 0-34 0</inkml:trace>
  <inkml:trace contextRef="#ctx0" brushRef="#br0" timeOffset="127175.1037">24293 1871 15 0,'-2'-1'210'0,"1"0"-18"16,-1-1-11-16,0-1-9 0,2 2-3 0,-1-1-1 0,1 1-5 0,-2-2-7 16,0 1-5-16,2 0-6 0,-1 1-4 0,-1-1-6 0,2 0-3 0,0 1-2 15,0-3-3-15,0 3-3 0,0 1-2 0,0-4 2 0,-1 4-4 16,1-3-4-16,0 3-4 0,0 0-6 0,0 0-5 0,-2-2-8 0,2 2-5 16,0 0-6-16,0-2-8 0,0 2-6 0,-2 0-9 0,2 0-7 0,0 0-8 15,0 0-6-15,0 0-6 0,0 0-7 0,0 0-4 0,0 0-6 0,0 0-4 16,0 0-5-16,0 0-3 0,0 0-6 0,0 0-2 0,0 0-5 0,0 0-3 15,0 0-4-15,2 0 0 0,0 2-1 0,-1 0 2 0,1-2 0 16,-1 0 2-16,3 3 4 0,-1-1 2 0,2 1 3 0,0 1 1 0,0-1 3 16,0 0 2-16,2 1 4 0,-1 0 2 0,1 2 2 0,3-2 2 15,-2 3 0-15,0-1-1 0,3-2-1 0,-1 4-1 0,-1-1-1 0,4 0-3 0,-4 0 0 16,3-1-2-16,0-1 0 0,-1 3-1 0,2 1 2 0,-4-1-2 16,4-1 0-16,-1 1-2 0,0 0-2 0,2-3-1 0,-2 2-2 0,-2 0-4 15,2 0-3-15,1-1-3 0,0 0-3 0,-4 1-1 0,3 0-2 0,2-1-3 16,-5-2-3-16,1 2-5 0,1 1-8 0,-2-3-5 0,1 1-6 15,1-2-6-15,-3 1-9 0,0-3-7 0,0 3-9 0,-1-1-14 0,1-1-15 16,-1-1-21-16,-2 1-21 0,-1 0-25 0,2-2-25 0,1 1-26 16,-2 1-29-16,-2-2-27 0,-3 0-24 0,3 0-44 0,0-2-52 0,0 1-39 15</inkml:trace>
  <inkml:trace contextRef="#ctx0" brushRef="#br0" timeOffset="127559.426">24693 1806 32 0,'0'-3'118'16,"-2"1"-9"-16,1 1-6 0,1-3-5 0,0 3-5 0,0 0-2 0,0-1-1 16,0-1 1-16,0 2 2 0,0 1 1 0,0 0 3 0,0-2 4 15,0 2 6-15,0 0 1 0,0 0 2 0,0 0 0 0,-2-1 2 0,2 1-1 16,0 0 1-16,-2 0-6 0,1 0-4 0,-3 1-8 0,3-1-6 0,-1 2-7 15,1-1-9-15,-3-1-8 0,3 2-9 0,-1-1-6 0,1 1-8 0,-3-1-5 16,2 0-2-16,-2 3-4 0,1-1 0 0,-2 0-3 0,1 1 0 16,-3 2-2-16,2 1-1 0,-4-2 0 0,3 2 0 0,-2 1 1 0,0 0 0 15,-1 1 1-15,1-2-1 0,-1 4-2 0,-1-3-3 0,2 4-2 0,-4-2-3 16,3 0-1-16,0 0-1 0,1 1-1 0,-5 0 0 0,4 0-1 0,-1 1 0 16,-1 0 0-16,2 0 1 0,-3-2-2 0,3 0 0 0,0 1 0 15,1-1 0-15,-5 3 0 0,5-4 0 0,-1 1 1 0,0-2-1 0,0 2 0 16,1-2 1-16,0 0-1 0,-1-1-2 0,3 1 1 0,-1-1 0 15,1 2 0-15,-1-6 0 0,0 4-1 0,1-2 0 0,1-2-1 0,0 4-4 16,0-4-5-16,-1 1-7 0,1-1-13 0,2 0-11 0,-2 0-21 16,0-1-22-16,2 1-23 0,-2-3-25 0,2 1-41 0,3-1-52 0,0 0-91 15,0 0-111-15,0 0-74 0,0 0-57 0,0-3-25 0</inkml:trace>
  <inkml:trace contextRef="#ctx0" brushRef="#br0" timeOffset="136425.6745">24079 2728 14 0,'0'0'101'16,"0"0"2"-16,0 0 1 0,0 0 2 0,0 0-1 0,0 0-3 0,0 0-1 15,0 0 0-15,0 0-5 0,0 0-3 0,0 0-5 0,0 0-3 16,0 0-4-16,0 0-4 0,0 0-3 0,0 0-8 0,0 0-8 0,0 0-6 15,0 0-6-15,0 0-4 0,0 0-5 0,0 0-2 0,0 0-2 16,2 0-3-16,-2 0-2 0,0 0 0 0,2-2-1 0,-2 2 0 0,0 0-1 16,0 0 0-16,0 0 1 0,0 0 0 0,0 0 1 0,0 0-1 15,0 0-1-15,0 0-1 0,0 0-3 0,0 0 0 0,0 0-3 0,1 0-2 16,-1 0-2-16,4 0 3 0,-2 0 1 0,0 0 3 0,-1 0-1 16,2 0 2-16,1 0-1 0,-3 0 3 0,3 0 1 0,-1 0 2 0,0 0 1 15,0 0 3-15,3 2 0 0,-3-2 3 0,2 2-2 0,-2-1-3 0,1-1-3 16,-1 2-4-16,2 0-2 0,-4-2-1 0,2 0-1 0,2 0-1 15,-2 3-1-15,2-3 0 0,-4 0-2 0,3 4-1 0,-1-3 1 0,0 1-1 16,0 0-1-16,0 1 1 0,2-3 0 0,-4 2 2 0,3 1 0 16,-1-1 1-16,0 1-2 0,0 0 1 0,0 0 0 0,2 0 0 0,-2-1-1 15,3 3 0-15,-2 0 0 0,0-2-2 0,0 1 2 0,0-1-1 0,0 2 1 16,1-1 0-16,-1 1-1 0,1-1 0 0,-1 0-1 0,0 1 1 16,0 0-1-16,0-1 0 0,-1 1-2 0,1-2 1 0,-1 1-1 0,2 1 2 15,-2-3-2-15,2 5 0 0,0-4-1 0,-2 3-1 0,2-4-1 0,-1 3 0 16,1-1-1-16,-2 1 0 0,2-2-1 0,-1 1 1 0,0-1 0 15,1 2-1-15,3-1-1 0,-5-1 0 0,2 2-1 0,-2-2 0 0,0 0-1 16,2 0 0-16,-2 0 1 0,3 0-1 0,-3-2 0 0,2 3 0 16,-2-1-1-16,1-2 0 0,-1 1-1 0,0 1 2 0,-1-2-2 0,-1 1 1 15,3 0-1-15,-2-2 1 0,0 2 1 0,-1 0-1 0,3-2 0 16,-3 1 0-16,1-1 1 0,-1 2 0 0,3-2 1 0,-3 0 1 0,1 0-1 16,-1 0 1-16,3 0-1 0,-3 0 2 0,2 0 2 0,0 0 1 0,-1-2 1 15,1 2 4-15,0-1 1 0,0 1 3 0,1-4 1 0,-3 3 3 16,4 0-1-16,-2-2 2 0,3 0 0 0,1-2 2 0,1 0 1 0,0 1 0 15,2-2-3-15,0 0 0 0,1-2-3 0,3-1-3 0,-1-1-3 16,4 0-3-16,-1-1-3 0,3-1-2 0,2-1 0 0,-4-1-3 0,5-1 0 16,0 0-1-16,2-3-1 0,-2 3-2 0,4-5 0 0,-1 1-1 0,0-1-1 15,0 1 1-15,-1-2 1 0,1 1 0 0,2 0 0 0,-2 1 0 16,1-2-2-16,-1 1 0 0,-3 0-2 0,4 1-1 0,-3 0-2 16,1 2 0-16,-3 0-1 0,2 1 0 0,-1 1-1 0,0 0 1 0,-2 0 0 0,2 1 1 15,-4 2 0-15,3 0 1 0,-2 0 2 0,1 0 0 0,-4 2 2 16,2 0 1-16,-1 2 0 0,-1 0 1 0,-2 0 2 0,3-1 2 15,-4 2 0-15,0 2 0 0,0-2 1 0,-2 1-2 0,1 2-1 0,-2-2 1 16,-1 3 0-16,1-2-1 0,-2 2 1 0,0 0-1 0,-4 0 1 0,4 2 1 16,-2-2-2-16,-1 1 1 0,-2 0-1 0,1 2 1 0,-1-1-1 0,-1 1 2 15,2-1-1-15,-3 1 1 0,-1 0 0 0,0 0-1 0,0 0 0 16,0 0 0-16,0 0 1 0,0 0-1 0,0 0-1 0,0 0 0 16,0 0 1-16,0 0-1 0,0 0 1 0,0 0-1 0,0 0-1 0,0 0 0 15,0 0 0-15,0 0 0 0,0 0 0 0,0 0 0 0,0 0 0 16,0 0 1-16,0 0-1 0,0 0 0 0,0 0-1 0,0 0 0 0,0 0-2 15,0 0-1-15,0 0-5 0,0 0-5 0,0 0-5 0,0 0-8 0,0 0-11 16,0 0-12-16,0 0-13 0,0 0-15 0,0 0-20 0,0-1-21 16,0 1-25-16,2 0-30 0,-2 0-37 0,0 0-42 0,0 0-45 0,0 0-44 15,3-2-68-15,0 1-80 0,1 1-38 0</inkml:trace>
  <inkml:trace contextRef="#ctx0" brushRef="#br0" timeOffset="161956.5484">18639 263 502 0,'-5'-5'467'0,"0"2"-84"0,0-1-100 0,-1 1-107 0,1-2-56 15,1 1-29-15,-3 1-15 0,2 1-9 0,-1-1 0 16,2 0 3-16,-3 3 1 0,2-3-1 0,0 1-5 0,1 1-6 0,-4-1-10 15,2-1-9-15,-1 2-8 0,1-1-5 0,-3-1-6 0,1 2-7 16,-2 1-4-16,-1-2-4 0,0 1-3 0,-2 1 0 0,-2-2 0 16,0 0 1-16,-2 2 2 0,-3 0 1 0,0 0 0 0,-2 0 0 0,-1 0 1 15,-1 2 1-15,-2 0 0 0,0-2 1 0,-1 3 2 0,0-2 1 16,-1 1 3-16,-1-1 0 0,2 1 2 0,-3-1 1 0,4 2 1 16,-3-3 1-16,3 2 1 0,0-2 0 0,-1 1 2 0,2 1 0 15,-1-2-1-15,1 1 0 0,3 1-2 0,-2-2 0 0,2 0 0 0,0 0-2 16,3 0-2-16,0 0-2 0,1 0 0 0,1 0-1 0,0 0-2 15,2 0-2-15,3 0-1 0,-2 0-2 0,2 0-2 0,0 0 1 0,2 0-1 16,1 0-2-16,-2 0-2 0,3 0-1 0,2 0-1 0,-2 3 0 16,-3-3-1-16,4 0-2 0,-1 3 0 0,-1-2 0 0,1 0 0 15,0 1-1-15,0 1 2 0,-3 0 1 0,3 1-1 0,-1-1 1 16,-4-2 1-16,4 3 0 0,-1 0 0 0,-2 1 0 0,0-2 0 16,1 3-1-16,-1-2 1 0,1 1 1 0,-2 1-1 0,2 0 0 15,0-1-1-15,-2 1-2 0,2 1 1 0,0-1-1 0,3 2-3 0,0-2 0 16,0 1-1-16,-1-1-1 0,1 1-1 0,3 0 1 0,-1 0-1 15,1 1 0-15,-1-2-1 0,1 4-2 0,1 1 1 0,-1-3 1 16,1 4 0-16,1-1 1 0,0 1 0 0,-1-1-1 0,1 3 1 16,1 1 1-16,0 1 1 0,-1-1 0 0,1 0 1 0,2 5 1 0,-1-3-1 15,-1 1 1-15,2-1-1 0,-1 6 1 0,-1-2-2 0,2 1 0 16,-2 0 1-16,-1 2 3 0,2-1 1 0,-3 2 2 0,2 2 2 0,0-1 1 16,-1 1 1-16,0 2 3 0,-1-1 1 0,0 0 2 0,0 1 3 0,0 0 0 15,-2 3 3-15,1-2 2 0,0 2-1 0,-1-2 1 0,-1 1-2 16,1 3-2-16,-2-3 0 0,3 1-2 0,-1-1-1 0,0 1-2 0,-2-1-2 15,2-2-3-15,-1 3 0 0,2-2-1 0,0 0-1 0,-2-1-2 0,2-1-1 16,0 1 0-16,1-1-1 0,-1-1-1 0,1-1 0 0,0-1-2 0,-1 1 1 16,2-2-1-16,0 0-1 0,0-2 1 0,1 2-1 0,0-3-1 15,-1 2 0-15,3-4 0 0,-1 3-1 0,-1-5 1 0,2 2-1 0,0 1 0 16,0-3 1-16,0-1 2 0,0 1 0 0,0-2 2 0,0-1 0 0,0 1 2 16,0-2 1-16,0-1 1 0,0-1 1 0,-2-1 0 0,2 4 0 15,0-6 3-15,0 1-1 0,0-1 1 0,0-2 1 0,0-1-1 0,-1 2 0 16,1-1-1-16,0-2-1 0,0-1 0 0,0 2-1 0,0 0-1 0,0-3 0 15,0 1 0-15,0 1 0 0,1-4-1 0,1 3-1 0,-2-3 0 16,2 4 1-16,-1-3 0 0,1 1 1 0,-1 1 1 0,1-1 0 0,1 0 0 16,2 1 0-16,-2 0 1 0,3 0-1 0,1 0 0 0,-1 0 0 15,4 0-1-15,0-2 0 0,2 3-1 0,2-1 0 0,0 0-2 0,3 0 0 16,1 1-1-16,2-1-3 0,2 2-1 0,3 0-1 0,0-3-1 16,2 3-1-16,3 0-2 0,0-1 1 0,1 1 1 0,4 0-1 0,2 0 2 0,0 1 1 15,3 0 0-15,-1 0 0 0,4 1 1 0,0-1 2 0,2 2 0 16,0-1 0-16,4 0 2 0,-3 1-2 0,2 1 1 0,2-1-3 0,0-1-1 15,1 1-1-15,0 1-4 0,-1 0-2 0,0-1-1 0,1 1-3 16,1-1-3-16,-1 1-2 0,-2-1-2 0,1-1-2 0,1 1-1 0,-2-1 2 16,2 0 3-16,-1 0 4 0,-1 3 2 0,0-3 2 0,1-2 2 15,-2 3 3-15,3-2 3 0,-4 0 3 0,4 0 5 0,-1 0 2 0,-1-2 4 16,2 1 1-16,-1-1 0 0,-2-1 1 0,1 2-2 0,-1 0-2 0,0-3-1 16,-1 1-1-16,0 1-1 0,-3-1-1 0,-2-1 0 0,1 1-1 15,-2 1-2-15,-3-1 0 0,0-2-1 0,-3 0 1 0,1 2-1 0,-4-1 0 16,-1-1-1-16,-1 1-1 0,-4 1 0 0,1-2-1 0,-2-1 1 15,-1 2 0-15,-2-1 0 0,-1-1 1 0,-3 2 0 0,1-2 3 0,-4 0 3 16,0 0 2-16,0 0 4 0,-4 0 3 0,1 0 2 0,-2 0 3 16,-2-2 4-16,1 2 2 0,-3-1-1 0,1-1 0 0,-2 2-1 0,0-1-7 15,0-2-10-15,0 1-32 0,-2-1-45 0,2 0-77 0,-2 1-94 0,2-5-99 16,-1 2-101-16,1-2-54 0,-1-1-29 0</inkml:trace>
  <inkml:trace contextRef="#ctx0" brushRef="#br0" timeOffset="206002.8888">25827 1390 101 0,'0'-1'102'0,"0"0"3"15,0-2 4-15,-1 3 7 0,1 0 1 0,0 0-1 0,-2-2-3 16,2 2-2-16,-2 0-3 0,2 0-3 0,-3 0-2 0,1 0-4 0,0 0-4 15,0 0-2-15,1 0-5 0,-2 0-3 0,1 0-6 0,0 0-5 0,1 0-6 16,-3 0-3-16,1 0-8 0,2 0-5 0,-1 0-5 0,0 0-5 16,-1 0-5-16,2 0-5 0,1 0-4 0,-3 0-3 0,1 0-1 0,2 0-2 15,-1 0 0-15,-1 0-3 0,1 0-2 0,1 0-3 0,0 0-2 16,-2 0-5-16,2 0 0 0,-2 0-3 0,2 0-1 0,0 0-1 0,0 0 0 16,0 0 0-16,0 0-2 0,0 0-3 0,0 0 1 0,0 0-2 0,0 0-2 0,0 0-1 15,2 2-2-15,0-2-2 0,-2 0-3 0,1 3-1 0,1-2-3 0,-2-1-3 16,1 1 1-16,4 1 0 0,-4-2 1 0,2 1 2 0,2-1 2 15,0 4 3-15,0-3 3 0,1 2 3 0,3-1 4 0,-1 2 5 0,2-1 4 16,2 1 4-16,1 1 5 0,1-1 4 0,1 1 4 0,-1 1 1 0,3-1 1 16,2 2-2-16,-1-2 1 0,2 2-2 0,2-1-2 0,-1 0-2 15,3 1-2-15,1-1-1 0,0 0-3 0,2 0-1 0,1 0-2 0,2-1-4 16,2 2-1-16,1-1-3 0,2 1 0 0,2-2 1 0,1-1-1 0,2 3 2 16,2-2 1-16,1 0 1 0,2 0 1 0,1-1 2 0,1 2 2 0,2-2-1 15,1 1 0-15,2 0 0 0,1-1-1 0,-2 0 0 0,3 1-3 16,-1-1-3-16,-1-1-4 0,3-1-4 0,-3 1-3 0,-2-1-3 0,-1 0-2 0,-2-2-4 15,1 3-1-15,-4-3-1 0,-1 0 0 0,-1 0-2 0,-4 0 2 16,1 0 2-16,-5 0 2 0,-1 0 0 0,-1-3 4 0,-2 3 5 0,-4 0 5 16,-1-2 3-16,-2 2 4 0,-1-2 2 0,-4 1 4 0,1-1 3 0,-6 0 5 15,1 2 6-15,-2-3 4 0,-1 3 6 0,-3-2 5 0,-1 0 3 0,-1 2 2 16,-1-1 0-16,1-1 1 0,-3 2 3 0,0-2-2 0,-1 1 1 0,-1 1-1 16,-1 0-2-16,0 0-5 0,0 0-3 0,0 0-10 0,0 0-9 0,0 0-12 15,0 0-18-15,0 0-13 0,-3 0-16 0,3 0-19 0,0 0-22 16,-1 0-27-16,1 1-31 0,0-1-41 0,0 0-48 0,-4 2-56 0,1-2-59 15,-3 3-65-15,3-1-70 0,-2 0-37 0</inkml:trace>
  <inkml:trace contextRef="#ctx0" brushRef="#br0" timeOffset="206488.5796">26454 1876 91 0,'-4'-3'477'0,"3"1"-66"0,-1 1-58 0,1 0-62 16,-3-1-54-16,4 2-51 0,0 0-36 0,0 0-28 0,0 0-17 0,0 0-14 16,-1 0-12-16,1 0-13 0,-2 0-12 0,0 2-11 0,2-1-11 0,0-1-9 15,-1 0-10-15,-1 1-7 0,2-1-5 0,0 2-5 0,0 0-3 16,0-2-2-16,0 1 0 0,0 1-1 0,0 1 2 0,0-3 2 0,0 4 4 16,0-1 1-16,0 0 2 0,0 0 2 0,0 4 3 0,0-3 3 0,0 1 2 15,2 2 3-15,-1 1 2 0,-1-1 2 0,2 0 2 0,0 0 0 16,-2 3-1-16,1-3-1 0,1 3-1 0,0-2 1 0,1 1-1 0,-2-1 1 0,1-1-1 15,0 1 0-15,0-1 1 0,1-1 0 0,-1 0 3 0,0-2 4 16,-1 1 4-16,2 0 7 0,1-3 7 0,-1 1 5 0,0-1 6 0,0-2 5 16,1 0 5-16,1 0 8 0,0-2 5 0,2-3 9 0,-1 3 1 0,6-4 0 15,0 0 0-15,2-3-4 0,5-1-3 0,1-2-5 0,7-4-8 16,2 0-12-16,4-5-17 0,5-1-19 0,3-3-28 0,6-5-29 0,5-3-40 16,4-2-40-16,10-5-40 0,2-6-40 0,7-2-55 0,4-3-64 0,3-3-81 15,0-1-92-15,3-1-68 0,-1 0-55 0,1-2-23 0</inkml:trace>
  <inkml:trace contextRef="#ctx0" brushRef="#br0" timeOffset="240353.1313">4073 563 67 0,'-2'-3'546'0,"-1"3"7"0,0 0-72 16,0-2-114-16,-1 2-85 0,3-2-75 0,-1 1-41 0,-2 1-22 0,2-2-12 15,1 1-7-15,1 0-11 0,-2-2-11 0,2 3-10 0,-1 0-8 16,1-2-9-16,0 0-5 0,0 2-7 0,0-1-5 0,0 1-7 0,0-2-5 16,0-1-5-16,0 3-1 0,0-2-3 0,0 1-1 0,1 1-1 15,-1-1-1-15,0-2-2 0,2 3-3 0,-2 0-2 0,0-3-2 0,0 3-2 16,1 0-3-16,1-2-3 0,-2 1-3 0,0 1-4 0,3-2-4 15,-2 0-5-15,-1 2-4 0,2-1-3 0,-2 1-2 0,1-1-3 0,1-1-3 16,1 2-4-16,-1-1-4 0,1-1-5 0,0 1-2 0,1-1-4 16,-1 2-1-16,4-1 0 0,-2 1-1 0,2-2-1 0,-1 1 0 15,0 1 0-15,2-2 2 0,0 2 0 0,2 0 1 0,-2 0 0 0,1 2-2 16,-1-2 0-16,0 3 3 0,1-2 2 0,-3 1 2 0,1 1 2 16,-1 1 1-16,1-1 2 0,0 2 1 0,-2-2 2 0,0 2 1 0,0 2 0 15,-2 1-1-15,0-3 3 0,-3 4 6 0,0-2 2 0,0 1 1 16,-3 1-2-16,1 0-2 0,-3-1 0 0,-1 5 1 0,0-2 0 15,-3-1 0-15,0 1 1 0,0-1-1 0,-2 0 1 0,0 0 1 0,1 0 0 16,-2 1 2-16,1-3 2 0,1 0 0 0,-1 1 2 0,2-3 3 16,-1 0 2-16,1 0 0 0,2-1 1 0,1-2 3 0,-1 3 3 15,3-4 4-15,-2 0 4 0,4 1 5 0,-1-3 6 0,1 2 3 0,2-2 4 16,0 0 2-16,0 0-3 0,0-2-5 0,2 0-8 0,1-1-8 0,-1-2-9 16,4 2-7-16,0 0-6 0,1-3-3 0,1-2-7 0,2 0-6 15,0 2-7-15,1-1-10 0,3-5-5 0,-1 3-5 0,3-4 1 16,-2 3 5-16,3 0 5 0,-1 1 8 0,0-1 5 0,2-2 4 0,-1 1 3 15,-1 1 2-15,1 1 1 0,0-2 3 0,-2 4 2 0,0-2 4 16,-4 1 4-16,2 1 3 0,-2 1 4 0,-1 0 4 0,-2 1 4 16,-1-1 5-16,0 2 5 0,-3 1 6 0,1 0 5 0,-3-1 6 0,1 3 5 15,-3 1 3-15,0 0 2 0,0 0 2 0,0 0-1 0,0-1 0 16,-3 1-3-16,1 0-6 0,1 0-4 0,-1 0-5 0,-1 0-8 0,0 1-5 16,-1-1-6-16,1 1-9 0,-3 1-5 0,3 0-6 0,-2 1-2 15,0 0-3-15,-1 0 1 0,1 1-2 0,-4-1 1 0,4 4-1 0,0-3 2 16,-1 0 1-16,1 0 1 0,1 3 0 0,-1-1 1 0,2-1 1 15,0 2 0-15,1 0-1 0,0-1 0 0,2-1 0 0,0 3 1 16,0 0 0-16,2-1-1 0,1 0 0 0,2 0-2 0,-2 0-3 0,3-2-4 16,1 3-3-16,-1-4-4 0,2 2-3 0,4-1-5 0,-2-2-5 15,0 3-7-15,2-2-8 0,-1-1-7 0,2-1-10 0,-1-1-8 16,3 1-10-16,-1 0-8 0,0-2-10 0,0-2-18 0,-1 0-22 0,1 1-35 16,-1-3-43-16,2 0-49 0,-2 0-54 0,-3 1-65 0,2-2-73 15,-2 1-32-15</inkml:trace>
  <inkml:trace contextRef="#ctx0" brushRef="#br0" timeOffset="240859.7048">4770 560 22 0,'-2'0'608'0,"1"0"0"0,-1 0-1 0,2 0-90 16,0 0-131-16,0 0-94 0,0 0-72 0,0 0-47 0,0 0-33 16,0 0-27-16,2 0-18 0,-1-2-20 0,3 2-19 0,-1-2-14 0,0 1-14 15,3 1-11-15,0-2-11 0,1 2-11 0,-1-2-11 0,3-1-8 16,-1 3-10-16,2-4-9 0,1 3-9 0,0-1-13 0,-1-1-16 0,-1 3-17 16,5-2-18-16,-4 1-23 0,2 0-27 0,0-2-38 0,-1 0-47 15,1 3-51-15,-2-2-52 0,-1 1-66 0,2 1-72 0,-3 0-42 16,0 0-24-16</inkml:trace>
  <inkml:trace contextRef="#ctx0" brushRef="#br0" timeOffset="241038.1551">4849 717 149 0,'-2'3'568'0,"-1"-1"-1"0,0 1-78 0,3-3-122 15,0 0-88-15,0 0-72 0,0 0-45 0,3 0-30 0,0 0-24 16,0 0-20-16,2 0-24 0,2-2-26 0,-1 1-28 0,3-3-29 0,1 3-33 15,1-1-32-15,3-3-44 0,-1 0-50 0,2 1-57 0,2-3-64 16,1 1-89-16,-2-1-103 0,3 1-50 0,0 0-25 0</inkml:trace>
  <inkml:trace contextRef="#ctx0" brushRef="#br0" timeOffset="241536.0602">5387 492 303 0,'-2'-2'594'0,"2"-3"6"0,-2 0-68 0,1 2-104 16,1 2-100-16,-2-2-94 0,2 0-62 0,-1 2-45 0,-1 0-28 16,2 1-22-16,0 0-18 0,0 0-14 0,0 0-14 0,0 0-17 0,0 0-10 15,0 1-13-15,-2-1-9 0,2 1-7 0,-1 2-3 0,-1-3-1 16,1 3-2-16,-1-2 2 0,2 2 1 0,-2 2 1 0,2 0 3 15,-1-3 3-15,-1 3 3 0,2 0 3 0,-3 1 5 0,1 0 3 16,0 1 5-16,0 0 4 0,0 0 1 0,2-1-1 0,-3 1 1 0,3 0 0 16,-1 1 0-16,-1-3 0 0,2 1 1 0,-2-2-1 0,2 3 0 15,-1-3 2-15,-1-1-1 0,2 1 2 0,0 0 0 0,0-1 0 16,0-3 2-16,0 3 2 0,0-3 3 0,0 0 1 0,2 0 2 16,-2 0 1-16,1 0 1 0,1 0-1 0,1-3 1 0,0 3-1 0,-1 0-1 15,4-3-3-15,-3-1-1 0,2 3-1 0,1-2-2 0,1-1-4 16,0 1-1-16,1-2-4 0,0 2-4 0,-1-1-1 0,5-1-3 15,-4 2-2-15,2-2-2 0,2 3 0 0,-2-3-2 0,1 3 0 0,1-1-1 16,-2-1 2-16,4 3-1 0,-3-1 0 0,-1 0-1 0,2 1 1 16,-2 1 2-16,1 0 1 0,0 1 1 0,-3 1 0 0,2 0 1 15,0 1 1-15,-2-1 2 0,-1 3 2 0,-1-2-1 0,2 1 3 16,-3 3 0-16,1-2 2 0,-3 0 1 0,0 1 0 0,1 0 0 16,-3 1 1-16,1 0 2 0,-2 0 0 0,-2-1 1 0,-1 1 0 0,0 0 2 15,-2 1 1-15,-3-3-1 0,0 1-1 0,0 0 1 0,0 0-1 16,0 0-4-16,-4-2-5 0,1 3-12 0,-3-1-12 0,1-2-21 15,0 2-24-15,-3-2-24 0,2 1-26 0,-3-3-31 0,1 1-37 0,0-1-59 16,-1-2-72-16,3 0-78 0,-2 0-84 0,3-2-48 0,0-1-30 16</inkml:trace>
  <inkml:trace contextRef="#ctx0" brushRef="#br0" timeOffset="241807.4181">5337 410 244 0,'-3'-2'625'0,"0"0"9"0,0 1-58 0,0-1-89 15,1 1-103-15,1 1-109 0,-1-1-68 0,2 1-47 0,0 0-32 16,0 0-26-16,2 0-23 0,-1-3-25 0,1 3-18 0,2 0-17 16,-1 0-12-16,2 0-9 0,0 0-6 0,2-3-5 0,1 2-3 15,2 1-8-15,2-3-2 0,0 1-3 0,2 1 0 0,2-2 0 16,0-1 1-16,3 1 1 0,0 0 0 0,0-2 1 0,3-1-2 0,-3 2-1 15,3-1 0-15,-3 1-2 0,0-2 3 0,0 1 4 0,-3 0 1 16,0 0 3-16,-4 2-4 0,1-1-5 0,-4 0-12 0,1 1-13 16,-2 1-21-16,-4 1-26 0,1-1-36 0,-3 1-39 0,-2 1-52 15,0 0-60-15,0 0-84 0,-2 3-94 0,-1 0-58 0,0 0-37 0</inkml:trace>
  <inkml:trace contextRef="#ctx0" brushRef="#br0" timeOffset="245269.2234">3976 943 76 0,'0'0'225'16,"0"0"-36"-16,0 0-40 0,0 0-32 0,0 0-25 0,0 0-17 0,0 0-12 0,0 0-8 16,2 2-5-16,-2 0-9 0,2-2-5 0,-1 1-6 0,-1 1-8 15,2-2-6-15,1 1-5 0,-1 0-4 0,-1-1-4 0,4 0 1 0,-2 0 1 16,0 0 2-16,2 1 2 0,-2-1 1 0,2 0 0 0,1 0 3 0,0 0 0 0,1 0 2 15,-1 0-1-15,4 0 1 0,-1 0 1 0,2 0 0 0,-1-1-2 16,4 1 1-16,-1-1-1 0,2 0 0 0,1-1-2 0,1 1 0 0,-1-3-1 16,5 3-1-16,-1-1-2 0,1-3-1 0,1 3 0 0,0-1 0 0,2-1-1 15,-2 1-3-15,2-1 1 0,-1-1-3 0,1 1 0 0,-3 0-2 0,1 1 0 16,0 0-2-16,0-2 1 0,-3 2 0 0,0-1 1 0,-3 1 0 16,1 0-2-16,-4-1 0 0,3 3 0 0,-5-1 0 0,0 0 2 0,-2 1-3 15,-2-1-4-15,-1 0-7 0,-1 2-6 0,1 0-8 0,-5 0-12 16,-1 0-11-16,0 0-11 0,0 0-17 0,0 0-17 0,-3 0-28 0,-1 2-29 15,-1 0-30-15,-3-1-28 0,2 1-49 0</inkml:trace>
  <inkml:trace contextRef="#ctx0" brushRef="#br0" timeOffset="245587.0477">4028 1001 166 0,'-3'0'288'0,"-1"0"-33"0,1 0-50 0,0 0-60 0,1 0-34 0,0 0-21 16,2 0-15-16,-3 0-11 0,3 0-7 0,0 0-5 0,0 0-9 0,0 0-10 15,0 0-9-15,0 0-8 0,0 0-9 0,0 0-8 0,0 0-6 0,0 0-5 16,0 0-3-16,0 0 0 0,2 2 2 0,-1-2 4 0,1 2 2 0,0-1 4 16,1-1 2-16,0 2 4 0,1-2 3 0,1 2 1 0,0-2 4 0,3 0-1 15,-2 0 1-15,3 3 1 0,1-3 2 0,0 0-1 0,2 0 0 16,1 0-4-16,-1 0-4 0,3 0-2 0,2 0-6 0,-1 0-2 0,3-3-5 15,-3 3-5-15,4 0-2 0,1-2 0 0,-2 0 0 0,3-1 0 0,0 1-1 16,-1 2 0-16,-1-3 0 0,2 1-1 0,-4 0 1 0,2-1 3 0,-1 0-1 0,-3 0 1 16,3 2 3-16,-5-2 3 0,2 3 1 0,-2-3 0 0,-1 1 0 15,-2 1 0-15,0-1 0 0,-2 0 1 0,-1 2-1 0,-1-1 1 0,-1 1-1 16,0 0 0-16,-1 0-4 0,-2 0-5 0,0 0-11 0,-1 0-15 0,-2 0-20 16,0 0-25-16,0 0-31 0,0 0-35 0,3 0-54 0,-1 1-63 0</inkml:trace>
  <inkml:trace contextRef="#ctx0" brushRef="#br0" timeOffset="246220.5398">4792 1163 360 0,'0'-3'597'16,"0"-1"-27"-16,-2 1-47 0,2 1-87 0,0-1-110 0,0 3-68 0,-1-4-50 15,1 3-29-15,0-1-21 0,0 2-13 0,0 0-11 0,0 0-13 0,0 0-14 16,0 0-15-16,0 0-13 0,0 0-14 0,0 0-13 0,0 0-14 0,0 0-13 15,-2 2-12-15,2-1-11 0,0-1-8 0,0 2-8 0,-1 0-4 16,1 1-2-16,0-3 0 0,0 4-1 0,0-1 2 0,0-1 1 0,0 3 1 0,1 0 2 16,-1 1 2-16,2 0 4 0,-1 1 4 0,-1 0 2 0,2 3 1 0,-2-2-5 15,2 4-4-15,-1-3-7 0,1 1-9 0,-2 0-10 0,0 1-15 0,0 1-16 16,0-2-20-16,1 3-21 0,-1-1-26 0,2 0-27 0,-2-2-33 0,2 1-37 16,-1-1-39-16,-1 3-40 0,2-2-48 0,-2-2-51 0,3 0-50 0,-1-2-53 15,0-1-27-15</inkml:trace>
  <inkml:trace contextRef="#ctx0" brushRef="#br0" timeOffset="246569.7247">4832 943 526 0,'-5'-3'561'0,"3"-2"-76"0,-1 3-117 0,0-1-98 0,1 1-88 16,-1 0-53-16,1-1-38 0,0 3-20 0,0 0-13 0,2 0-12 0,0 0-11 0,0 0-11 15,0 0-12-15,-2 0-6 0,1 3-5 0,1-1-6 0,-2 1-1 16,2 1-1-16,-1 1 0 0,-1 0 0 0,0 1 1 0,1 0-1 0,-1 1 1 16,1 0 1-16,-1 3-2 0,2-3-2 0,-2 3-2 0,2-2-4 0,0 1-4 15,0-1-5-15,0 1-3 0,2-2-5 0,-2 0-5 0,3 1-5 0,-1-1-4 16,1 1-5-16,0-1-4 0,-1-2-2 0,1-1-3 0,3 1-1 0,-3-3 1 16,2 1 1-16,-2-1 4 0,2-1 0 0,0-1-1 0,1-1 0 0,0-1 6 15,-1-1 3-15,1 1 3 0,1-3 7 0,-1 1 6 0,0-1 6 0,2-3 9 16,-3 0 3-16,2-1 4 0,-3 0 4 0,2-1 1 0,-1 0 10 0,-2-2 10 15,-1 0 7-15,1-1 8 0,-3 3 3 0,0-2 5 0,0 1-2 0,0-1-3 16,-3 2-4-16,1-1-3 0,-1 2-5 0,-2 2-5 0,2-1-4 16,-3 2-7-16,1 2-7 0,0-1-8 0,-1 2-12 0,1 2-16 15,-2 1-18-15,0 1-20 0,1 0-20 0,1 3-23 0,-3 2-35 0,-1 1-43 16,2 1-61-16,1 3-71 0,1 1-53 0</inkml:trace>
  <inkml:trace contextRef="#ctx0" brushRef="#br0" timeOffset="247188.0989">5023 1141 567 0,'0'-5'623'0,"-2"0"-39"0,1 3-62 16,1-1-99-16,-2 0-118 0,2 1-78 0,-3 1-58 0,3 0-39 0,-2-1-26 15,2 2-26-15,0 0-23 0,0 0-17 0,0 0-18 0,0 0-13 16,-1 3-12-16,1-2-6 0,0 3-5 0,0-1-1 0,0 0 0 0,-2 2 2 15,2 2 2-15,0 1 3 0,-1-1 3 0,-1 0 4 0,2 1 2 0,-2 1 0 16,2-2-3-16,0 2-1 0,-1-1-3 0,1 2-1 0,0 0-2 16,0-3-2-16,0 2 0 0,0-1-3 0,0-1-2 0,0-1-3 0,0 0-3 0,1-2-2 15,-1 1-3-15,2-2 0 0,0 0-1 0,-1-2 0 0,1 0-3 16,1-1-2-16,2-1-2 0,-2 0-1 0,3-2-1 0,-1 0-1 0,1-4 1 16,2 2 0-16,1-3 1 0,-1 0 4 0,2-2 0 0,-2 0 3 0,3-2 6 15,-1 0 3-15,-1 1 5 0,2-1 8 0,-3 1 9 0,0-1 7 0,1 0 8 16,-1 2 7-16,0 0 9 0,-3 1 6 0,0 0 8 0,1 1 5 15,-3 3 7-15,0-2 1 0,0 2 3 0,-1 1-2 0,-2 1 0 0,2 1-4 16,-2-1-5-16,0 3-9 0,0 0-8 0,0 0-7 0,0 0-7 0,0 3-7 16,0-1-5-16,0 1-5 0,1 1-4 0,1 1-3 0,-2 0 1 0,1 2-1 15,1-1 2-15,-2 2 2 0,2 1 2 0,-1-3 2 0,1 6 4 16,2-2 1-16,-2 0 0 0,1-1 0 0,0 1-1 0,0-1-4 0,-1 0-4 16,3 0-4-16,-2 0-3 0,2-1-4 0,1-1-4 0,-1 0-3 0,-1 0-4 15,1-3-4-15,0-2-4 0,3 3-3 0,-2-2-3 0,-1-1-1 0,3-2-1 16,-2-2-1-16,2 1 2 0,0-2 1 0,0-1 1 0,0 1 1 0,4-5 1 15,-4 1 3-15,2-2 3 0,-1-1 3 0,2 0 1 0,-3-2 2 0,1 0 2 16,0-2-1-16,-1-1 0 0,-2 0 2 0,3-2 1 0,-4 3 3 16,0-3 3-16,0 0 2 0,-2 0 3 0,-2 2 4 0,1-1 5 0,-2 1 6 15,0-1 9-15,0 3 5 0,-3 1 5 0,1 0 5 0,-1 2 6 16,0 1 3-16,-2 1 3 0,2 1 1 0,-2 0-1 0,-1 1-2 16,3 2-4-16,-2 1-4 0,2 0-7 0,-2 1-7 0,2 0-8 0,-2 2-4 15,1 2-3-15,-1 0-3 0,2 1-4 0,-1 0-3 0,-2 4 0 0,3 1-1 16,-1-1 0-16,1 3 2 0,-1-1 2 0,2 1-1 0,2 2 1 0,-1 0-1 15,1 1-4-15,0 3-6 0,1-1-8 0,-1-1-9 0,2 1-9 0,2 2-13 16,-2 0-12-16,1-2-15 0,2 2-17 0,0-2-18 0,-2 3-23 0,2-3-20 16,-2 2-22-16,3-2-27 0,0-2-27 0,-1 2-28 0,0-1-28 15,0-4-43-15,1 1-50 0,0-3-38 0</inkml:trace>
  <inkml:trace contextRef="#ctx0" brushRef="#br0" timeOffset="247357.2529">5472 964 403 0,'-5'-3'624'0,"0"0"5"0,0 0-68 15,2 1-107-15,0 1-105 0,0-1-104 0,3 2-65 0,-1-2-47 16,1 2-33-16,1-1-25 0,2 1-24 0,0-2-19 0,0 0-22 0,4 2-20 0,-1-1-23 16,2 1-23-16,3-2-28 0,0 2-31 0,5-5-34 0,0 5-36 15,4-4-61-15,1 1-69 0,0-2-94 0,4-2-107 0,0 1-53 16,0-1-26-16</inkml:trace>
  <inkml:trace contextRef="#ctx0" brushRef="#br0" timeOffset="249135.517">6934 664 110 0,'0'-3'531'0,"0"2"-63"16,0-2-98-16,0-1-80 0,0 2-68 0,3-1-42 0,-2 2-25 15,1-3-19-15,0 3-13 0,-1-1-14 0,2 2-13 0,1-5-13 16,-1 5-11-16,2-2-11 0,0 2-11 0,0-2-9 0,3 1-9 15,-3 1-6-15,3 0-4 0,-1 0-6 0,2 0-2 0,-1 0-3 16,0 1-3-16,1 1-1 0,-1 0-2 0,-1-2-1 0,-1 5-3 0,3-3-1 16,-1-1-1-16,-3 3-4 0,1 0-1 0,-1-2-2 0,1 5-1 15,-1-3 0-15,-2 1 0 0,0 1-1 0,-1-3-1 0,1 5 0 16,-1 0 0-16,-2-1-1 0,-2 0-3 0,-1 2 0 0,1-1 2 0,-2-1-1 16,-1 0 4-16,-3 0 1 0,2 0 1 0,-1 1 2 15,-1 0-1-15,-2 0 1 0,0-2 2 0,2 1 0 0,-3 0 2 0,3-2 3 16,0 0 3-16,0-1 1 0,1-1 2 0,0 2 2 0,2-3 2 15,2 2 3-15,-2-3 0 0,2 1 3 0,1-2 2 0,-2 0 2 0,4 0-1 16,0 0-1-16,0 0-1 0,2 0-7 0,0 0-7 0,3-3-11 16,-2-1-11-16,2 2-10 0,0-3-8 0,0 1-8 0,4-3-6 15,-1 2-7-15,2-3-7 0,0 1-5 0,2-3-3 0,-1 1 0 16,3 1-1-16,-3-2 6 0,3 0 6 0,-1 1 10 0,1 0 11 0,0-1 8 16,-1 0 11-16,1 0 7 0,-1 0 10 0,-1 1 8 0,0 0 10 15,-3 1 8-15,0-1 10 0,-2 4 7 0,-1-3 8 0,-1 4 7 16,0-3 7-16,-2 4 4 0,1-2 3 0,-2 3-2 0,-2-1-2 15,0 0-3-15,0 3-3 0,0 0-7 0,0 0-5 0,-2 0-7 0,1 0-8 16,-5 0-7-16,4 3-8 0,-2-3-7 0,0 4-8 0,-2-1-5 16,1 2-2-16,-2 0-5 0,0 0 0 0,-1 2 0 0,0 1 1 15,1 0 1-15,0 1 1 0,-1 0 1 0,3 0 2 0,-1 1 1 16,-2 3 1-16,5-4 1 0,-2 3 0 0,2-1 1 0,1 1 0 16,2-1 0-16,0 1 0 0,0-2-4 0,2 2-2 0,1-2-8 15,2 0-5-15,-2 0-8 0,5-2-10 0,-2 0-9 0,2 0-12 0,0-1-16 16,3 0-16-16,0-2-20 0,-1-1-24 0,4-3-34 0,-1 1-39 15,2-2-45-15,1-2-45 0,0 1-74 0,2-1-84 0,-1-3-46 16</inkml:trace>
  <inkml:trace contextRef="#ctx0" brushRef="#br0" timeOffset="249355.7976">7479 710 545 0,'-3'0'540'0,"2"0"-52"0,-1-2-95 15,2 2-118-15,0 0-77 0,0 0-56 0,0-2-40 0,3 1-35 0,-1-1-24 16,1 1-22-16,1 0-20 0,1-2-23 0,2 1-22 0,1 0-23 16,1-1-26-16,-1 1-26 0,1 1-27 0,-1-2-31 0,5-1-31 15,-4 1-34-15,1 1-27 0,2 1-23 0,-2-3-43 0,2 3-52 0</inkml:trace>
  <inkml:trace contextRef="#ctx0" brushRef="#br0" timeOffset="249519.6271">7525 800 244 0,'0'1'416'0,"0"-1"-58"0,2 1-60 15,-1-1-46-15,1 1-41 0,1-1-28 0,0 0-25 0,2 0-24 16,4 0-24-16,-1-1-28 0,2 1-30 0,1-2-35 0,0 0-39 15,2-1-55-15,1 0-62 0,0 1-81 0,3-3-89 0,-2 0-84 16,2 1-78-16,0-3-43 0</inkml:trace>
  <inkml:trace contextRef="#ctx0" brushRef="#br0" timeOffset="249854.2339">7996 553 403 0,'-1'-2'498'0,"-1"-1"-72"0,0 3-96 0,2-2-68 0,-1 0-54 0,-1 2-30 15,2-1-20-15,-1-1-13 0,1 2-10 0,0 0-6 0,0 0-4 16,-2 0-5-16,2 0-4 0,0-2-4 0,0 2-4 0,0 0-2 15,0 0-4-15,-2-1-1 0,2 1-4 0,0 0-1 0,0 0-1 16,0 0-7-16,0 0-5 0,0 0-8 0,0 0-10 0,0 0-9 16,0 0-9-16,0 0-13 0,0 0-10 0,0 1-9 0,-1 1-7 0,1 0-6 15,0 1-6-15,0-1-2 0,0 3-3 0,0 0-6 0,0 0-6 16,0 0-9-16,0 3-7 0,0-1-13 0,0 2-17 0,0 0-22 16,0 1-25-16,-2 2-46 0,2 0-54 0,-3 0-82 0,1-1-99 0,1 1-96 15,-3-1-98-15,0 1-45 0,1 0-21 0,1 0-5 0</inkml:trace>
  <inkml:trace contextRef="#ctx0" brushRef="#br0" timeOffset="250386.1333">8238 675 154 0,'0'-5'499'0,"-2"2"-61"16,1 0-62-16,1 0-64 0,-2 2-42 0,2-1-32 0,-1 1-25 0,-1-1-16 15,2 0-16-15,-2 2-15 0,1 0-17 0,-1 0-12 0,1 0-18 16,1 0-16-16,0 0-15 0,-2 0-17 0,0 0-16 0,-1 0-14 15,3 2-13-15,-3 0-11 0,1-2-8 0,-2 3-7 0,2-2-4 0,1 1-4 16,-2 1-3-16,-1 0-1 0,1-1-3 0,0 3 1 0,-2 0 1 16,2-1 1-16,-3 2 2 0,4 1 2 0,-1-2 2 0,-2 2 1 15,2-2 1-15,2 2 0 0,-1-2 0 0,0 0-2 0,2-1 1 16,-1 1 0-16,1-1-1 0,0 1 2 0,0-2 0 0,1 0-1 16,-1 0 2-16,2-2 1 0,1 2 3 0,0-2 0 0,1 1 3 0,0-2-1 15,0 0 2-15,2 0 2 0,0 0 0 0,0 0 1 0,2 0 0 16,3 0 0-16,-3-2 0 0,2 1 1 0,-1 1-2 0,2-2 0 15,-1 2-3-15,2 0 0 0,-2 0-2 0,-2 0 1 0,4 2-1 16,-4-2 0-16,2 3-3 0,-1-1-1 0,-1 1-1 0,0-1-1 0,0 3-2 16,-2-2 0-16,0 1-2 0,1 1 0 0,-2 0-1 0,0 1-2 15,-2 0-2-15,4-2 0 0,-5 4 0 0,1-2 0 0,-1 0 1 16,-1 1 1-16,-1-1 0 0,0 1 1 0,-1-3 2 0,-1 1 3 0,-1 2 0 16,-2-1 3-16,-1-2 4 0,0 1 3 0,-1-1 0 0,-1 2-2 15,-2-3-8-15,-2 2-10 0,1-2-16 0,-3 0-22 0,-2 1-25 0,-1 0-31 16,-2 0-34-16,1-1-34 0,0-1-64 0,-2 1-73 0,2-3-93 0,0 0-101 15,-1 0-56-15,2-3-37 0</inkml:trace>
  <inkml:trace contextRef="#ctx0" brushRef="#br0" timeOffset="250552.4246">8182 673 99 0,'0'-2'667'0,"2"1"5"0,1-2-6 0,-1 0-15 0,1 0-125 15,0 2-177-15,0-2-113 0,2-1-79 0,2 2-57 0,3-1-45 16,-2 0-42-16,2 0-40 0,2 1-44 0,3-3-44 0,0 1-47 16,0 1-47-16,2-2-59 0,-1 1-71 0,1 1-81 0,2-2-85 0,-1 0-58 15,1 2-46-15,-2 0-15 0</inkml:trace>
  <inkml:trace contextRef="#ctx0" brushRef="#br0" timeOffset="250819.5314">8669 503 470 0,'-1'-1'673'0,"-2"-2"-2"0,3 2-6 0,-2 0-105 15,2 1-150-15,-1-2-96 0,1 2-67 0,0 0-45 0,0 0-35 16,0 0-27-16,0 0-26 0,0 0-22 0,0 0-23 0,0 0-19 15,0 0-19-15,0 0-14 0,0 2-13 0,1 0-10 0,-1 0-5 0,2 0-4 16,-2 2-2-16,3-1 1 0,-2 0 1 0,-1 1 1 0,2 0 3 16,-1 3-4-16,-1-4-4 0,2 5-11 0,-2 1-15 0,2-1-28 15,-2 1-34-15,0 0-56 0,-2 2-68 0,2-1-120 0,-3 1-147 0,-3 2-92 16,1-1-62-16,-1 2-36 0,-2-1-18 0</inkml:trace>
  <inkml:trace contextRef="#ctx0" brushRef="#br0" timeOffset="252769.3228">7389 1156 124 0,'0'0'231'0,"0"0"-23"0,0 0-18 16,0 0-15-16,0 0-16 0,0 0-11 0,0 0-15 0,0 0-15 0,0 0-14 15,0 0-14-15,0 0-11 0,0 0-13 0,0 0-9 0,0 0-11 0,0 0-10 16,0 0-10-16,0 0-8 0,0 0-7 0,0 0-4 0,0 0-5 0,0 0-4 15,0 0-3-15,0 0-2 0,0 0-2 0,0 0 0 0,0 0 0 0,0 0-1 16,0 0 0-16,0 0 1 0,0 0 1 0,0 0 2 0,0 0-1 16,0 2 1-16,0-2 2 0,0 0 0 0,0 0 3 0,0 0 0 0,0 0 1 15,0 2 1-15,0-2 0 0,0 0 3 0,0 0 0 0,0 0 2 0,0 0 1 16,0 0 0-16,0 0 2 0,0 0 2 0,0 0 1 0,0 0 1 0,0 0 2 16,0 0 1-16,0 0 1 0,0 0 0 0,0 0-1 0,2-2 0 0,-2 2-1 15,4-2-3-15,-2 2-2 0,-1-1-1 0,1-1-1 0,1 0-1 16,-1-1-1-16,-1 3-3 0,1-4-1 0,1 3 0 0,-3-1 1 0,2-1 2 15,-2 1 5-15,3 1 4 0,-3 1 5 0,0-1 5 0,0 1 4 0,0 0 4 16,0 0 4-16,0 0 4 0,0-3 4 0,-3 3 2 0,3 0 3 0,-2 0 2 16,1 0-3-16,-1 0-3 0,-1 0-3 0,1 0-3 0,1 0-4 15,-1 0-3-15,0 0-4 0,-1 0-5 0,2 3-2 0,-2-2-4 0,1-1-5 16,-1 1-3-16,1 1-5 0,1-2-2 0,-1 1-4 0,-1 1 0 0,3 1-3 16,-2-1-2-16,2 0 0 0,-1 1 1 0,-1-3 2 0,2 4 1 15,-1-1 1-15,-1-1 2 0,0 2 2 0,1 0-1 0,-1 0 1 0,2 1 2 0,-1 0 2 16,1-1 1-16,0 1 1 0,0-1 0 0,1 1-3 0,-1 1 0 15,3-2-4-15,-1 0-5 0,1 1-2 0,0 2-2 0,2-2-1 0,-2-1-1 16,2 1-2-16,1 0 1 0,-1 0 0 0,0-2-1 0,1 4 0 0,2-3 0 16,-2 1 0-16,1-1 0 0,-3 1 3 0,1-2 3 0,0 4 1 0,0-2 2 15,2 0 0-15,-2-2 1 0,-2 2 1 0,2-1 1 0,-3 0 0 0,1-1 1 16,0 2 0-16,-1-2 0 0,-2-1 2 0,3-1-1 0,-3 3 1 16,0-1 2-16,0-2 2 0,-3 1 0 0,1-1 2 0,-1 2-1 0,0-1-3 15,-2-1-6-15,-1 2-5 0,-2 0-7 0,-1 0-8 0,-1-1-8 0,0 2-9 16,-2-1-14-16,1 0-15 0,-2-1-14 0,2-1-13 0,0 3-17 15,-2-4-21-15,4 0-31 0,-1 0-37 0,-1 0-39 0,3 0-40 0,0-4-59 16,2 1-71-16,-2 0-38 0</inkml:trace>
  <inkml:trace contextRef="#ctx0" brushRef="#br0" timeOffset="252989.7768">7583 994 384 0,'2'-3'577'0,"1"0"-22"0,-1 1-86 0,-1 1-116 0,-1 0-83 15,0 1-67-15,0 0-42 0,0 0-30 0,0 0-21 0,0 1-18 0,0 0-13 16,2 2-12-16,0 2-11 0,-1-1-8 0,-1 1-9 0,2 0-6 16,1 2-4-16,-1 1-3 0,0-1-2 0,2 2 1 0,-1 0 1 0,-2 2 0 15,1 1-2-15,1 0-2 0,-1 0-1 0,-1 0 0 0,1 1-2 0,-2 1 0 16,2 0 0-16,-1-2-1 0,-1 4-7 0,0-3-7 0,0 2-12 16,0 0-11-16,0-1-16 0,0 1-18 0,0-2-19 0,0 1-23 0,0-1-27 15,0 2-30-15,0-3-37 0,0 0-42 0,2 0-54 0,-2-1-63 0,2-1-75 16,-1-1-82-16,2 0-45 0,0-4-27 0</inkml:trace>
  <inkml:trace contextRef="#ctx0" brushRef="#br0" timeOffset="253372.0814">7539 1219 496 0,'-3'-3'620'0,"0"0"6"15,1-1-88-15,1 1-138 0,-1 0-97 0,2 0-78 0,0-1-47 0,0 3-33 16,0-2-25-16,2 0-20 0,-1 2-19 0,1-1-20 0,0 1-18 16,-1-2-18-16,2 1-14 0,2 0-13 0,-2 1-8 0,3-1-8 0,-1 0-5 0,0 1-3 15,1-3 0-15,2 3 0 0,0-1 2 0,2 1 0 0,-2-3 3 16,2 4 2-16,-2-2 3 0,2 0 3 0,1 1 6 0,-3-1 1 0,2 2 1 16,0 0 3-16,-2 0 2 0,2 2 2 0,1-1 1 0,-2 1 0 15,-1 0-1-15,3 1-1 0,-3-1 1 0,0 1-4 0,0 2 0 0,1-1-1 16,-2 1-3-16,1 1-3 0,-2 0-1 0,0 0-1 0,-1 0 0 0,-2 2-3 15,2 1 1-15,-2-1-3 0,-1 0 0 0,1 0 0 0,-3-2 1 0,2 2-1 16,-2 1 2-16,0-1 1 0,-2-1 3 0,2 1 1 0,-3 0 3 0,1-3 3 16,1 2 4-16,-3-3 6 0,1 1 5 0,0-1 9 0,1-2 9 15,-1 2 7-15,-1-3 7 0,1 1 5 0,1-2 6 0,-1-2 4 0,1 1 3 16,-1-1-1-16,1-1 1 0,-1-1-3 0,3-2-5 0,-1-1-7 0,1 0-11 16,1-2-15-16,1-1-18 0,1-3-24 0,2 2-21 0,0-2-26 0,2-1-25 15,1-3-26-15,2 2-32 0,4-1-31 0,-1-1-46 0,1 2-47 16,3-3-59-16,2 3-61 0,-1-2-78 0,2 2-85 0,-1 0-38 0,0-2-13 15</inkml:trace>
  <inkml:trace contextRef="#ctx0" brushRef="#br0" timeOffset="259220.641">3011 5371 187 0,'0'-1'281'0,"0"-1"-72"0,0 2-65 0,0 0-40 16,0-2-27-16,0 2-14 0,0 0-7 0,0 0-3 0,0 0-1 15,0 0-3-15,0 0-3 0,0 0-4 0,0 0-6 0,0 0-6 0,0 0-6 16,0 0-6-16,0 0-7 0,0 0-4 0,0 0-4 0,0 0-3 0,0 0-1 15,0 0-1-15,0 0 0 0,0 0 0 0,0 0 2 0,0 0-2 16,0 0-1-16,0 2-1 0,0 0-3 0,0-1-2 0,0-1-1 0,1 4 0 16,1-4-1-16,-2 3 5 0,2-3 6 0,-1 4 8 0,5-1 10 15,-3 0 4-15,1 0 5 0,0 1 2 0,3 1 3 0,-1-1-1 0,2 2 2 16,0 0 2-16,0 2 2 0,1-3 1 0,2 2 2 0,-1 0-2 0,2 0-6 16,-2 0-5-16,1 1-7 0,1-1-6 0,1 0-4 0,-3-1 0 15,2 2 1-15,0-2-2 0,0 1-2 0,-3-2 0 0,1 0-1 16,1 0-1-16,0-1 0 0,-1-1-1 0,-1 2 3 0,1-1 7 0,-1-3 7 0,-1 1 9 15,1-1 9-15,-1 0 6 0,2-1 8 0,-1-1 7 0,1 0 10 16,-1-1 5-16,2-1 5 0,-1-2 4 0,1 0 1 0,0 0 2 0,0-2-1 16,2 0-7-16,1-3-11 0,0 0-10 0,2 2-7 0,0-3-10 15,1-1-8-15,2 2-8 0,0-2-8 0,0 0-5 0,1 0-3 0,0 0-2 16,2 2-4-16,-2-2-2 0,1 3-2 0,1 1 1 0,0 0 2 0,-3 1 1 16,3 0-1-16,0 3 0 0,0 1 1 0,-3 0 2 0,3 0 1 15,-1 3-2-15,0 0-1 0,1 0 1 0,-2 3-2 0,1 0 0 0,-1 2 1 16,2-1-2-16,-4 2-2 0,4 1-1 0,-2 0 1 0,0 1-1 0,2-1-1 15,-2 2-1-15,-1-1 0 0,2 0-2 0,-1 1-1 0,-1 0 1 16,2-1-3-16,-1-1 0 0,1 0-1 0,-2 1-1 0,1-1 1 0,-2-3 0 16,-1 2 0-16,1-3 0 0,1-1 1 0,-1 2 1 0,-2-3 0 15,2 1 1-15,-1-2 2 0,-1-2 1 0,0 1 3 0,1-3 1 0,-2 1 3 16,2-2 0-16,-3 0 1 0,2 0 2 0,-2-2 2 0,2 0 0 0,-3 0 1 16,2-1 1-16,-2 2 0 0,-1-2 0 0,1-1 0 0,0 2-1 15,-4-1 0-15,1 3 0 0,1-3-1 0,-2 1 0 0,-1 2-1 0,0-2-3 16,0 2-1-16,0 2-2 0,0-2-2 0,-2 1-3 0,2 1 0 15,-2 0-1-15,1 1-2 0,-1-1 1 0,3 2-2 0,-1-1-2 0,0 2 0 16,-1 0-2-16,2 0 1 0,1 2 1 0,-1-1 0 0,2 1 0 0,0-1 0 16,1 2-1-16,1-1 2 0,0 1 0 0,1-1 2 0,2 3 0 15,-2 0 1-15,2-2 2 0,0-1 1 0,0 0 2 0,1 1 0 0,-1 0 2 16,1 1 2-16,1-4 0 0,-1 3 1 0,-1-1 2 0,0 0 1 16,-1-2 1-16,0 0 2 0,0 0 0 0,-2 0 1 0,0-2 2 15,1 0 0-15,-3-1 2 0,2 3-1 0,-4-4 4 0,3 1 4 0,-2 0 2 16,-2 0 5-16,0-1 0 0,2 1 2 0,-1-2 0 0,-1 1-2 15,-1-1-1-15,0 1-1 0,1-1-1 0,2 0-2 0,-2 0-3 16,1 0-2-16,2 3-2 0,-1-5-4 0,4 4-4 0,-1-2-4 0,2 3-3 16,0-3-4-16,2 2-1 0,2 0-1 0,0-1 1 0,3 4-1 15,0-3 1-15,1 3 1 0,2 0-2 0,0 0 1 0,2 0-1 0,0 1-2 16,-1 1 0-16,3 1 1 0,-2-1-1 0,0 0 0 0,0 3 1 16,-2-2-1-16,2 2-1 0,-2-1 1 0,-4 1-1 0,2-2 0 0,-1 1 0 15,-1-1 1-15,-4 2 0 0,2-3 0 0,-3 3 2 0,0-2-1 16,-2 0 1-16,2-2-1 0,-5 1 2 0,1-1 1 0,1 1 1 0,-3-2 1 15,1 0 1-15,-2 0 1 0,-1-2 1 0,3 1 1 0,-1-1-1 16,-2 1 1-16,4-2-1 0,-2 0 1 0,1-2 1 0,1 3-1 16,1-3 1-16,1 0-1 0,-1 0 1 0,0 1-1 0,3-1 0 15,-2 0-3-15,0 0 0 0,2 0 0 0,0 0 1 0,-2 0 0 0,3 0-1 16,0 3 0-16,-4-1 0 0,4 1-2 0,-4-1 0 0,2 3 0 16,0-1-1-16,0 1 1 0,-1 1 0 0,0-1 0 0,0 3 0 0,-1-1 0 15,1 1 0-15,-1-1 0 0,-1 2-1 0,1 0 1 0,0 1 0 16,-1-1 0-16,1 2 0 0,1-2 0 0,-1 1 1 0,2 0-1 15,-2 0 0-15,0-3-1 0,1 3 1 0,1-2 2 0,0 0 1 0,-2-2-1 16,4 2 1-16,-4-3 2 0,3 2 2 0,-2-2 2 0,2-2 0 0,-2 0 1 16,2 1 1-16,-2-1 1 0,0-3 2 0,2 2-1 0,-2-1 1 15,1-3 1-15,0 2-2 0,-2 0 2 0,1-2-1 0,-1 2 1 16,1-1-1-16,-3-2 0 0,0 2-1 0,0 0-1 0,-1 0-1 0,-1 2-1 16,0-2-2-16,-1 2-2 0,-1 1-3 0,-1-2-3 0,1 1-3 15,0 1-1-15,-2 3-2 0,2-2-2 0,-1 2-2 0,0 0-2 16,2 0 1-16,0 0-3 0,0 2 1 0,1 1-1 0,-1-1 2 0,3 1-1 15,2 1 1-15,-2 1-2 0,2 2-1 0,2-2-3 0,-2 1-4 16,1 0-7-16,2 1-5 0,-2 0-5 0,2 0-8 0,0-1-8 0,-2-1-7 16,2 0-9-16,-2 0-7 0,2 2-9 0,-3-5-4 0,2 3-5 15,-3-2-3-15,0-1-4 0,-1-2 1 0,-3 0-2 0,0 0-3 16,1 0-7-16,-2-2-15 0,-2-3-22 0,-2 1-47 0,0-2-62 0,-1-1-77 16,-4 0-85-16,-1-2-41 0</inkml:trace>
  <inkml:trace contextRef="#ctx0" brushRef="#br0" timeOffset="280167.2792">21825 18035 227 0,'-1'-2'455'0,"-3"2"-75"0,4-1-113 0,0 1-81 0,0 0-69 0,0 0-42 16,0 0-31-16,0 0-18 0,0 0-12 0,0 0-5 0,0 1-3 16,0 1 2-16,2 0 1 0,0 1 2 0,-2 0 2 0,1 0 3 0,-1 0 3 15,3 2 4-15,-1-3 8 0,0 3 5 0,-2 0 5 0,1-2 8 16,-1 1 7-16,2-1 6 0,-1 2 5 0,-1-3 6 0,2 5 4 15,0-3 2-15,-2 0 1 0,0 1-1 0,0 0 0 0,0-1-2 0,0 2-3 16,0 0-2-16,0 0-3 0,0 0-5 0,0 2-5 0,0-3-5 0,-2 2-3 0,0 0-6 16,2 0-3-16,-1 1-4 0,1-1-3 0,-2 1-3 0,2 1-2 15,0 0-5-15,-1 0-1 0,1 0-1 0,0-2-3 0,0 2-2 0,-2 1-1 16,2-3-2-16,-2 2-1 0,2 0-2 0,0 0 0 0,-1 0-2 0,-1-1-1 16,2-1-1-16,0 0-1 0,0 0 0 0,0-1-1 0,0-2-3 15,0 2-2-15,0-3-3 0,0 0-2 0,0 0-3 0,0 0-2 0,0-3-5 16,0 0-6-16,0 0-5 0,2-1-5 0,-1-1-5 0,-1-2-4 0,4-1-3 15,-3-1-1-15,1-1 1 0,1-3-1 0,1 0 0 0,0-2 0 0,0-1 4 16,1-1 2-16,-2-2 5 0,2 1 6 0,2-3 7 0,-1 0 7 0,-2-1 4 16,1 0 5-16,0 0 5 0,1-1 4 0,-1 3 3 0,1-2 3 15,-1 1 5-15,-2 0 3 0,2 3 3 0,-2-2 0 0,2 2 1 16,-2 2-1-16,3 1 1 0,-1 0 0 0,-2 1-2 0,0 3 0 0,-1 1-3 16,1-2-2-16,1 4-3 0,-3 0 0 0,1-1-3 0,-1 3-4 15,4 0-3-15,-5 2 0 0,1-2 1 0,1 3 4 0,-2 0 4 0,1 0 2 16,3 3 4-16,-3 0 5 0,3 0 3 0,-1 1 6 0,0 2 2 15,0 1 3-15,0 0 5 0,3 2 3 0,-3-1 3 0,1 3 4 0,-1 1 0 16,0 0-2-16,0 1-1 0,2 2-1 0,-2 2-2 0,3-2 0 0,-1 0-2 16,-2 1-1-16,2 0-2 0,-2 0-3 0,2-1-2 0,1 0-2 0,-1 2-2 15,0-4-2-15,1 1-2 0,1-1-1 0,-1 1-2 0,2-4-1 0,0 2-2 16,-2-1-4-16,1-3-2 0,3 2-1 0,-2-3-1 0,0 1-3 16,1-2-3-16,-1-2-3 0,1 0-5 0,-1 1-6 0,1-3-8 0,-1 0-7 15,0-2-8-15,2 2-8 0,-2-2-8 0,1-2-10 0,-1 0-9 0,-1 2-10 16,0-3-12-16,1-1-10 0,-2 2-12 0,1-3-10 0,-2 1-12 0,0-1-14 15,-2-1-13-15,2 2-10 0,-2-2-16 0,2-1-17 0,0 2-21 16,-2 0-23-16,0 0-30 0,-1 1-35 0,-1-1-39 0,2 0-41 0,-1 2-38 0,0-2-39 16</inkml:trace>
  <inkml:trace contextRef="#ctx0" brushRef="#br0" timeOffset="280901.5038">22323 17985 31 0,'-1'-4'428'0,"1"3"-47"0,-2-2-58 0,0 0-49 0,2 0-42 16,-1 0-34-16,-1 2-28 0,2-1-22 0,-1-1-15 0,1 3-11 15,-2-2-10-15,2 2-9 0,0 0-11 0,0 0-9 0,0 0-9 0,0 0-7 16,0 0-10-16,0 0-9 0,0 0-8 0,-2 2-5 0,2-2-2 0,-1 3 3 16,-1 0 4-16,1 0 3 0,-3 2 3 0,1 0 1 0,2 2 1 15,-4 0 1-15,0 2-1 0,1 2 0 0,-1 1 1 0,0 1 0 0,-2-1 2 16,2 3 0-16,-2-1-2 0,1 3-3 0,-2-3-5 0,0 3-4 0,0-1-5 16,2 0-1-16,-1 0-4 0,1-1-1 0,-2 1-4 0,2-1-2 0,-1-2 0 15,3 1-5-15,-1-2-1 0,1 0-4 0,0-1-6 0,1-2-6 16,2-2-7-16,-1 0-8 0,0 0-7 0,2-4-10 0,2-1-11 0,0 1-13 15,1-3-15-15,2-4-12 0,0 1-13 0,0-3-10 0,3-1-10 0,-1-2-6 16,3-4-2-16,-2 0 1 0,2-3 3 0,0 0 5 0,1-1 5 0,-2-1 9 16,1-1 9-16,1-2 14 0,-3 4 16 0,1-3 16 0,0 1 16 15,-1 0 14-15,-1 2 14 0,-1-1 11 0,0 2 10 0,1 1 6 16,-3-1 8-16,1 3 3 0,0 1 7 0,-2 0 4 0,3 0 3 0,-3 2 4 16,1 1 3-16,-3 2-1 0,1-2-1 0,-1 3-1 0,3 0-3 0,-4 2-3 15,1-1-2-15,-1 2-3 0,2 0-2 0,0 2-3 0,-2-1-3 16,0 2-1-16,0 0 2 0,0 0 3 0,0 0 5 0,1 2 3 0,1-1 3 15,-1 2 4-15,-1 2 4 0,5-1 4 0,-4 2 4 0,1 2 5 0,-1-1 4 16,1 0 4-16,0 5 4 0,-1-2 0 0,2 0-2 0,-1 4-5 16,0-2-4-16,-1 1-5 0,3 1-4 0,-3 1-3 0,1-2-4 0,1 4-4 15,1-2-1-15,-1 0-6 0,1 0-3 0,1 1-4 0,-2-2-4 16,2 1-1-16,-2-2-4 0,2 3-2 0,0-3-1 0,0 0-1 0,0 1-2 16,2-3 1-16,1 1-3 0,-2 1-2 0,0-3-4 0,-1 2-3 0,0 0-4 15,-1-1-7-15,1-1-8 0,3 0-9 0,-3 0-10 0,-1-1-12 0,1 0-13 16,0-2-14-16,-2 1-16 0,3-1-20 0,-3 1-19 0,2-3-26 15,-2 2-26-15,2-2-32 0,0-1-31 0,-2 1-49 0,3-2-54 0,-1-1-63 0,0 1-66 16,1-1-54-16,-1-1-46 0,4-1-20 0</inkml:trace>
  <inkml:trace contextRef="#ctx0" brushRef="#br0" timeOffset="281603.0205">22839 18238 320 0,'0'-7'553'16,"-2"4"2"-16,0-2-75 0,2 1-118 0,-1 1-94 0,-1-2-85 15,2 2-54-15,0 0-38 0,0 0-21 0,0 0-12 0,0 0-10 0,0 2-6 16,0-1-8-16,0-1-3 0,0 3-8 0,0-3-6 0,0 1-5 0,0 0-6 16,-1 1-1-16,1-1-1 0,-2-1 2 0,0-1 1 0,-1 4 3 0,0-4 1 15,0 1 6-15,-1 0 7 0,-1 0 4 0,0-1 4 0,0 2 5 16,-2-1 5-16,3 0 3 0,-5 2 2 0,0-2 3 0,3 1 2 0,-2 1 0 15,-1-2 1-15,1 3-1 0,-2-2-1 0,4 1-4 0,-3 1-5 0,1 0-5 16,0 1-6-16,-3 1-3 0,3-1-5 0,1 2-4 0,-1 0-2 16,1 0-5-16,0 3-3 0,-1-2-2 0,3 3-1 0,1-2-3 0,-4 2-2 15,5 1-1-15,-2 0 1 0,4 0 0 0,-3 1 0 0,4 0 1 16,-1-2 0-16,1 2 0 0,1 0-1 0,1-1-1 0,0 0-1 0,1 2-1 0,2-1-4 16,-2-2-2-16,3 1-2 0,0-1-2 0,1-2-4 0,-1 2-2 15,0-2-2-15,2 0-3 0,-2-1-1 0,2-1-2 0,-1-1-1 0,2-1-1 0,-3-1-1 16,2 0 2-16,0-3 2 0,2 1 0 0,-2-1 2 0,0 1 3 15,-2-5 2-15,2 2 5 0,0 0 2 0,-4-3 7 0,3 2 5 0,0-1 5 16,-2-1 6-16,0-1 8 0,-2 1 7 0,2 1 7 0,-2-1 7 0,-1 3 5 16,0-4 7-16,-1 4 4 0,-1-1 6 0,3 0 2 0,-2 2 4 15,-1-1 1-15,0 2-2 0,0-1-3 0,0 1-2 0,0 0-6 0,0 1-7 16,0-1-7-16,0 3-7 0,0 0-7 0,0 0-7 0,0 0-8 0,0 0-7 16,0 0-4-16,0 0-1 0,0 0 0 0,0 3 3 0,2-3 4 15,-2 3 5-15,2 0 2 0,-2 0 3 0,0 2 3 0,0-1 3 0,1 2 2 0,-1 0 3 16,2 0 3-16,-1 1 2 0,-1 0 0 0,2 1-1 0,0-3-5 15,-1 2-4-15,-1 0-4 0,4 0-4 0,-3-1-4 0,1 0-3 0,-1 0-2 16,3-1-2-16,-3-1-4 0,3 1-4 0,0-3-4 0,0 1-5 0,0 1-5 16,1-4-6-16,-1 0-6 0,3 0-6 0,0-2-5 0,0-1-4 0,-1-1-2 15,2-1-1-15,1 1 0 0,1-4-1 0,-2 0 4 0,1 1 2 16,-1-2 4-16,0 1 4 0,2-1 7 0,-3-1 10 0,1 1 10 0,-3 0 14 16,2 0 13-16,-2 0 13 0,0 0 12 0,0 1 13 0,0 1 10 15,-2 2 11-15,1-2 8 0,-3 1 6 0,1 2 8 0,-1-1 3 0,1 2 2 0,0 0-1 16,-2 0-5-16,2 2-6 0,-2-1-9 0,0 2-9 0,0 0-12 15,0 0-12-15,0 0-12 0,0 0-13 0,0 0-9 0,0 0-8 16,0 2-5-16,0 1-5 0,0 0-3 0,0 1-2 0,0 1 0 0,0-1-1 0,0 2 0 16,0 1 0-16,2 0-1 0,-2 0-1 0,1 1-7 0,-1-1-6 15,2 1-15-15,0 1-17 0,-2-4-19 0,1 2-20 0,-1-2-24 0,3 2-25 16,-1-2-26-16,0-1-25 0,-1 1-27 0,3-2-27 0,0-1-31 0,0 1-32 16,-2-3-45-16,3 0-54 0,-2 0-52 0,2-3-52 0,0-1-49 15,0 1-41-15,0-4-15 0,-1 0 2 0</inkml:trace>
  <inkml:trace contextRef="#ctx0" brushRef="#br0" timeOffset="281743.863">23063 18001 357 0,'-5'-5'615'15,"-1"1"1"-15,1 0 3 0,0-1-90 0,2 2-136 0,0-1-101 0,0 1-86 16,1 0-61-16,0 0-47 0,1 1-40 0,-1-1-34 0,2 3-32 16,0 0-27-16,2 0-27 0,-1 0-25 0,1 0-27 0,0 0-30 0,1 3-25 15,0-3-22-15,0 3-23 0,2 0-22 0,0 2-28 0,-1-1-27 16,1 1-24-16,-2 1-22 0,2 1-41 0,-2-1-48 0,2 1-17 0</inkml:trace>
  <inkml:trace contextRef="#ctx0" brushRef="#br0" timeOffset="282083.993">23128 18105 397 0,'0'0'546'0,"0"2"-16"0,-2-1-37 0,2-1-53 0,0 0-60 16,0 0-47-16,0 0-40 0,0 0-32 0,0 0-27 0,0 0-23 0,0 0-22 16,0 0-23-16,0 0-27 0,0 0-25 0,0 0-27 0,0 0-21 15,2 0-24-15,-2 2-15 0,1-2-13 0,-1 2-11 0,2 1-11 0,-1 0-6 16,1 2-5-16,1-1-2 0,-1 2 2 0,-1-1 4 0,-1 2 3 0,2 1 7 15,0-1 8-15,-2 2 7 0,0-1 7 0,0 2 3 0,0-1 2 0,0 1 1 16,0 0 4-16,-2 0 0 0,0-1 1 0,1 0 2 0,-1 2-2 0,-1-4-1 16,1 2 0-16,-1 0-1 0,2-3 0 0,-1 2-2 0,0-4 1 15,2 2-1-15,-1-4 0 0,1 2-3 0,-2-3-8 0,2-1-8 0,0 0-12 16,0 0-8-16,2-3-7 0,-1 1-6 0,1-3-5 0,1-1-3 0,0-1-4 16,2-2-4-16,2-2-5 0,0 1 0 0,0 0-2 0,1-2 3 15,0 0 5-15,2 1 10 0,0 0 12 0,0-1 12 0,0 0 12 0,2 0 9 16,-3 2 6-16,0 1 5 0,1-2 5 0,-2 2 5 0,3 2 4 0,-5-1 0 15,2 3-2-15,-3-2-2 0,3 2-3 0,-4 1-2 0,1 3-4 16,2-3-4-16,-2 4-5 0,-1 0-6 0,2 0-4 0,-1 2-2 0,0 1-6 16,0 0-4-16,0 1-7 0,-2 3-7 0,3-2-10 0,-1 3-13 0,-2 0-15 15,0 1-22-15,0 0-25 0,-1 1-33 0,-1 1-40 0,-1 1-49 16,2-2-54-16,0 2-105 0,-2 0-130 0,0 0-79 0,0-2-52 0,-2 1-20 16,0 0-7-16</inkml:trace>
  <inkml:trace contextRef="#ctx0" brushRef="#br0" timeOffset="287717.6933">24100 17988 478 0,'-4'-3'608'0,"3"-1"8"0,-1 2-77 0,1 0-115 0,1-1-99 16,-2 2-88-16,2 1-60 0,0 0-48 0,0 0-32 0,0 0-24 16,0 0-17-16,2 1-11 0,-2 2-9 0,1 1-6 0,-1 0-8 15,2 2-6-15,-1 1-2 0,-1 1 2 0,2-1 3 0,0 3 5 0,-2-1 5 16,1 1 6-16,-1 2 3 0,0 0 5 0,0-2 1 0,0 4 2 0,0-2 1 15,-1 1 2-15,1-1 0 0,-2 0 2 0,0 0-1 0,1 2 0 16,-1-2-3-16,1-2-1 0,-3 2-2 0,2-1-3 0,0 1-3 0,1-3-2 16,-1 0-3-16,0-1-5 0,2-1-1 0,-1 0-3 0,1-1 1 0,-2-1 0 15,0-1 0-15,2-1-1 0,0 0-1 0,0-1-5 0,0-2-7 0,0 0-9 16,0 0-11-16,0-2-11 0,2-1-10 0,0 0-10 0,-1-3-9 0,1-3-11 16,1 2-7-16,1-4-7 0,0-2-7 0,-3 1-6 0,4-2-3 15,-2-1 0-15,2-2 6 0,-2 0 6 0,2-1 10 0,1 0 11 0,-3 0 11 16,2-1 10-16,-2 2 11 0,1 0 11 0,-3 1 7 0,2-1 7 15,-1 2 7-15,0 0 4 0,-1 2 6 0,1 0 3 0,-1 3 4 0,-1 1 1 16,3-1 0-16,-1 3 0 0,-2 2-4 0,1-1-3 0,-1-1-4 16,0 5-6-16,2-3-6 0,0 2-7 0,-2 2-4 0,3-1-1 0,-3 2-1 15,1 0 2-15,1 2 1 0,0-1 1 0,-1 4 3 0,2-1 5 0,2 2 5 16,-2 2 4-16,3-1 7 0,-1 3 7 0,0 2 7 0,0 0 6 16,1 1 5-16,0 0 3 0,1 2 0 0,-3 0-2 0,1 1-1 0,2-2-1 15,-2 3-3-15,0-2-1 0,0 0-1 0,2 0-3 0,-3-2-3 0,1 1-2 16,1-2-3-16,-1-1-2 0,0 0 1 0,0-2-1 0,1 0-1 0,-1-1 1 15,1-1 0-15,0-1 2 0,1-3-6 0,-2 0-7 0,3-1-8 16,1-2-10-16,-1 0-8 0,0-3-8 0,2-2-5 0,0-2-7 0,1-1-5 16,2-2-6-16,-4 0-6 0,3-5-4 0,-2 2-3 0,2-2-2 0,-4-3 4 15,2 1 5-15,-2 1 11 0,0-3 13 0,-1 2 11 0,0-1 13 16,-2 1 13-16,0 1 13 0,-2 1 16 0,2-2 11 0,-2 5 14 0,2 0 14 16,-4-1 9-16,2 4 6 0,-3 0 4 0,2 2 3 0,0-1-2 15,-2 4-6-15,1 1-6 0,-1 0-9 0,2 0-8 0,-1 1-12 0,-1 2-5 16,0 0-6-16,4 2-4 0,-3 1-7 0,1 2-5 0,0 0-3 0,1 4-3 15,0 0-3-15,1 3 0 0,-1-1 1 0,1 6 1 0,-3-3 2 0,4 4 0 16,-2 0 1-16,1 0-2 0,-3 3-2 0,2-2-4 0,-1 3-4 16,1-2-3-16,-2 2-7 0,2-1-10 0,-3-1-10 0,4 2-17 15,-3-3-19-15,1 1-21 0,0-2-23 0,-1 0-24 0,2-2-25 0,1-1-32 16,-3-1-35-16,7-2-37 0,-5 0-36 0,2-4-55 0,1 2-69 0,1-3-70 0,1-1-72 16,-1-3-50-16,4-1-38 0,-3-2-10 0,3 0 5 0</inkml:trace>
  <inkml:trace contextRef="#ctx0" brushRef="#br0" timeOffset="288634.0314">24811 18056 210 0,'-3'-1'623'0,"-2"-2"5"0,2 2-6 16,0-1-9-16,-1 2-119 0,1 0-174 0,2 0-104 0,-1 0-68 0,-1 2-43 15,3-1-30-15,0 2-18 0,0 2-10 0,0-1-9 0,0 2-8 0,0 0-8 16,5 1-10-16,-4 1-10 0,2-1-11 0,1 3-8 0,-1-1-9 15,0-2-10-15,4 2-12 0,-3-1-13 0,2-2-11 0,2 0-10 0,-3-1-10 16,2-2-9-16,0 2-7 0,0-3-4 0,1-1-2 0,-4-1 0 16,5-1 3-16,-4-1 6 0,2-3 8 0,-1 0 12 0,-1 0 10 0,-2-1 14 15,2-1 11-15,-1-1 12 0,-2-1 11 0,1 0 11 0,-3 0 12 0,0 0 11 16,0-2 11-16,-3 2 12 0,1 1 10 0,-2-2 11 0,-1 3 8 16,2-2 7-16,-2 2 3 0,0 1 7 0,1-1 5 0,-1 2 2 0,-3 0 3 15,2 1 0-15,-1 1 1 0,3-1-2 0,-3 3-1 0,0-1-5 16,0 1-3-16,2 1-5 0,-3 1-4 0,2 1-3 0,2 1-2 0,-1 2-1 15,0-1-3-15,0 2 0 0,0 1-2 0,-1 0-2 0,3 3-2 0,-2-1-3 16,2 0-3-16,2 2-2 0,-3 1-1 0,4-2-2 0,0 2-4 16,0 0-4-16,4 2-1 0,-3-2-5 0,4 0-6 0,0 0-4 0,2-4-4 15,0 4-9-15,1-2-8 0,0-1-11 0,3-2-9 0,-2 1-13 0,2-3-13 16,3 0-16-16,-1-1-15 0,1-2-14 0,-1-1-17 0,3-1-10 0,-2-1-12 16,2-3-7-16,-2 2-7 0,2-4-4 0,-3 2-1 0,2-4 4 15,-2 1 9-15,-2-2 10 0,3-1 14 0,-3-2 16 0,2 4 15 0,-5-4 17 16,0 0 22-16,-2 1 21 0,3-1 21 0,-2 1 22 0,-2-1 24 0,-1 2 21 15,0 1 20-15,-3-1 16 0,4 0 16 0,-4 3 9 0,-1 0 10 16,2 0 6-16,-2 2 5 0,0-2 0 0,0 4-2 0,0-1-8 0,1 3-9 16,-1-3-15-16,0 1-15 0,0 3-15 0,0 0-14 0,0 0-8 0,0 0-8 15,0 2-6-15,0 1-8 0,0 0-6 0,0 4-6 0,0-3-4 16,0 4 0-16,0-1 0 0,0 2 3 0,-1 0 4 0,-1 1 4 0,2 1 5 16,-1-1 6-16,-2 2 0 0,1 0-4 0,1 2 0 0,-3-2-3 0,3 1 0 15,-1-1 1-15,1 0-1 0,-3 0-3 0,4 0-1 0,-1-1-5 16,-1-2-2-16,2 0-4 0,-1-2-3 0,1 0-4 0,0 0-5 0,0-2-5 15,0-2-5-15,0 2-7 0,0-5-9 0,1 2-11 0,1-2-10 0,1-2-11 16,0-1-8-16,0 1-7 0,2-5-5 0,3 2-3 0,-2-5-1 0,2 1 0 16,0-1 1-16,1-3 2 0,-1 0 4 0,2 0 5 0,1-1 8 15,-3 2 9-15,0-1 13 0,0-1 13 0,-1 2 12 0,2-1 14 0,-3 2 8 16,-1 1 6-16,0 0 4 0,0 2 1 0,-1 1-1 0,-1 2 0 16,0 0-2-16,0-1-4 0,-1 3-2 0,0 1-2 0,-1 0-5 0,1 1-3 15,-2 1-3-15,1 0 0 0,1 1-2 0,0 1 1 0,-2 0-2 0,2 3 0 16,-2-1 2-16,0 2 2 0,0 2 4 0,0 1 4 0,0-2 4 15,0 3 4-15,0-1 3 0,0 3 2 0,0-2-1 0,0 0-2 0,0 1-3 16,0-1-2-16,0-2 0 0,0 2-1 0,0-1-2 0,0-1-1 0,0-1-3 16,0 1-2-16,0-2-3 0,2-2-5 0,0 1-7 0,-1-2-9 15,2-2-8-15,1-1-10 0,-1-1-10 0,2-2-7 0,1 0-6 0,2-3-3 16,1-2-1-16,-1-1-2 0,0-1 0 0,5-1 3 0,-4-1 2 16,4-1 2-16,-4-1 7 0,1-1 11 0,1 1 14 0,-2 2 14 0,1-1 16 15,-1 0 16-15,-1 1 10 0,0-1 13 0,0 3 8 0,0 1 7 0,-3 1 3 16,-1 1 1-16,0 1 1 0,-1 2-3 0,0-1-6 0,-1 0-6 15,-1 4-6-15,2 1-5 0,-1 0-5 0,1 0-5 0,-3 1-4 0,1 3-7 16,-1-1-5-16,2 3-6 0,0-1-3 0,-1 2-2 0,1 3 2 0,-2-1 0 16,1 1 3-16,-1 3 4 0,0-1 0 0,2 1 2 0,0 0-5 15,-2-1-4-15,1 2-10 0,1 1-8 0,-1-1-12 0,3-1-11 0,-3-1-13 16,3 2-14-16,1-4-17 0,-1 2-15 0,0-1-19 0,1-1-18 0,2-2-21 16,-2 1-24-16,4-4-20 0,-3 2-23 0,2-2-16 0,0-2-16 0,3-3-10 15,-1 2-9-15,-1-2-4 0,2-2-5 0,0 2 2 0,0-5 4 16,-1 2 5-16,-1-1 7 0,1-3 13 0,1-1 20 0,-2 1 22 0,-1 0 26 15,0-2 33-15,-2 0 37 0</inkml:trace>
  <inkml:trace contextRef="#ctx0" brushRef="#br0" timeOffset="289602.3922">25729 18158 40 0,'3'-10'98'0,"-1"0"34"0,0-1 31 0,-2 1 30 0,0 0 23 0,0 1 18 16,0-1 15-16,-2 1 11 0,0 1 4 0,1 3 0 0,-2-3-12 15,-2 2-19-15,4 2-18 0,-3-1-18 0,3 2-20 0,-1 0-21 0,1 1-18 16,-3 0-17-16,1 2-15 0,2 0-15 0,-1 0-13 0,0 2-10 16,-1-2-10-16,-1 5-8 0,1-2-5 0,-1 3-3 0,0 0-2 0,0 2 3 15,0 0 3-15,0 2 3 0,-1 0 5 0,0 1 5 0,0-1 2 0,2 2 3 16,-2 2-2-16,2-3-3 0,-1 1-2 0,1 0-3 0,0 2-5 15,0-2-3-15,2-1-5 0,1 1-5 0,0-3-7 0,0 1-7 0,0 1-7 16,1-3-9-16,2 0-11 0,0 0-9 0,0-3-12 0,1 2-13 0,0-3-12 16,1 1-16-16,2-4-14 0,0-1-14 0,0 0-13 0,1 0-14 0,0-3-9 15,2-1-11-15,-2-2-9 0,4 0-5 0,-2-2-3 0,-2-1 0 0,2-1 5 16,-1-1 7-16,-1-1 10 0,0 0 12 0,-1 0 16 0,0-3 19 16,-2 2 20-16,-2 1 23 0,2-2 20 0,-3 1 21 0,-1-1 22 0,-1 2 22 15,0 0 18-15,0 2 17 0,-1 1 16 0,-4-1 14 0,2 3 9 0,-2-1 6 16,-1 1 3-16,1 1-3 0,0 3-6 0,-1-2-8 0,-1 3-9 15,0-1-6-15,0 3-9 0,3 0-11 0,-1 0-10 0,0 3-9 0,0-1-8 16,-1 0-9-16,1 3-5 0,2 1-6 0,-2 0-4 0,1 0-4 16,0 3-1-16,3-2-2 0,-3 2-1 0,2 0 0 0,0 2 0 0,2-1-1 15,0-1-1-15,2 0-1 0,0 2-2 0,0-4-4 0,1 2-4 0,1-1-1 16,-1-3-4-16,3 4-4 0,-1-4-5 0,3 0-7 0,-4-1-6 0,4-1-8 16,0-1-9-16,2-1-5 0,-2-1-8 0,1-1-5 0,-1-1-2 15,5-1 1-15,-4-3 1 0,3 1 1 0,-2 0 1 0,0-2 2 0,2-1 9 16,-4-1 13-16,2 0 15 0,-2 0 17 0,1-2 20 0,-1 2 18 0,-1-1 20 15,-3 0 17-15,1 3 18 0,1-1 15 0,-3 1 14 0,1 0 13 16,-1 1 13-16,-2-1 11 0,3 3 4 0,-4 1-1 0,1 0-5 0,-1 0-11 16,2 0-10-16,-1 3-15 0,-1 0-13 0,0 0-16 0,0 0-14 15,0 0-14-15,0 0-11 0,2 0-8 0,-2 3-10 0,0 0-8 0,0 0-5 16,0 3-8-16,0-1-1 0,0 2 0 0,0-1 0 0,0 2 1 0,2 1 2 16,-2-1 2-16,1 2 2 0,-1 0 0 0,3-1-1 0,-1 2-5 0,-2-2-3 15,3 0-5-15,-2 0-6 0,1-1-7 0,1 1-8 0,0-1-12 16,1-2-11-16,-1 0-10 0,2-2-12 0,-1 0-12 0,1-1-11 0,1 0-10 15,1-3-9-15,-1-2-8 0,2 1-3 0,0-2 2 0,0-2 3 0,1-1 7 16,0 0 11-16,0-2 10 0,-1 0 14 0,1-1 15 0,-1-1 19 16,0 0 19-16,-3 1 21 0,1 0 20 0,0-1 20 0,-1 0 21 0,0 2 14 15,-4 0 15-15,4 0 9 0,-3 3 10 0,-1-2 4 0,2 3 3 16,-3 0-1-16,2-1-4 0,1 2-10 0,-3 0-10 0,0 2-13 0,0-1-15 16,0 2-16-16,0 0-15 0,0 0-14 0,0 0-12 0,1 2-9 0,-1-1-8 15,2 0-5-15,0 3-3 0,-2 0-1 0,1 1-1 0,1-1 0 16,-2 2 5-16,1-2 2 0,-1 4 4 0,2-1 4 0,0 0 4 0,-1 0 1 15,2 2-2-15,-1-1-1 0,0-1-5 0,-1 1-6 0,2-1-11 0,2 0-10 16,0 0-10-16,-2 1-11 0,2-4-12 0,-2 2-11 0,2-2-9 16,0 1-11-16,2-1-12 0,-1-1-7 0,1-1-8 0,1-1-5 0,1 1-3 0,-1-2 2 15,2-2 6-15,-2 1 8 0,2-1 8 0,0-1 10 0,-2-1 8 16,3-1 9-16,-1 1 7 0,-1-2 8 0,0-2 11 0,-1 2 13 16,0-1 15-16,0-1 15 0,2 1 16 0,-6-3 18 0,3 2 17 0,-2 0 18 15,1 0 17-15,-3-1 17 0,0 2 15 0,-1-1 20 0,-1 1 20 16,-1 0 18-16,0 1 17 0,0-2 10 0,0 2 8 0,0 2 2 0,-1-1-1 15,1 0-8-15,-2 3-11 0,0-1-15 0,2 0-14 0,-1-1-16 0,1 4-17 16,-2 0-18-16,2 0-16 0,-1 0-18 0,-2 0-16 0,1 2-16 0,1 3-11 16,-3 0-11-16,1 0-8 0,2 4-5 0,-4 0-5 0,2 3 3 15,-2-1 5-15,-1 6 5 0,1-3 6 0,0 5 6 0,0 1 4 0,1-1 4 16,0 4 4-16,-1 1 0 0,1 0 3 0,-1 3 0 0,2 0 3 0,-2 1 1 16,2 3 1-16,0-2-4 0,0 3-2 0,1 1-6 0,0-1-5 15,0 1-5-15,0-1-4 0,2 2-4 0,0-3-3 0,0-1-3 0,0 2-3 16,0-6-4-16,0 2-4 0,0-5-2 0,0 1-4 0,0-5-1 0,0-1-1 15,-1-4 1-15,1 0 1 0,-4-4 1 0,3 0 0 0,-2-6 1 0,-1 1-2 16,-1-4 2-16,-1-1 0 0,-1-3 3 0,-1-2 3 0,-1 0 4 16,1-5 3-16,-2 0 2 0,0-2 2 0,0-3-2 0,0-1 0 0,2-3 0 15,0-1 1-15,-3 2-2 0,4-5-2 0,3 2-5 0,-1-1-8 0,3-2-10 16,1-1-15-16,2 2-20 0,2-1-24 0,4-1-29 0,1 0-31 16,4 1-37-16,3-2-41 0,0 1-55 0,6 1-61 0,1-2-112 0,3 0-137 0,4-1-86 15,-1 0-60-15,4 0-24 0,-2-2-6 0,5 0 12 0</inkml:trace>
  <inkml:trace contextRef="#ctx0" brushRef="#br0" timeOffset="349364.2057">23046 8481 31 0,'-12'-8'77'0,"-2"0"-1"0,3-1 3 16,-2-1 2-16,-1 3 2 0,3-2 0 0,-3 0-2 0,1-2-5 16,1 3-8-16,1-1-7 0,-2-1-6 0,-1 1-5 0,3 1-5 0,-2 0-5 15,0-1-2-15,0 1-2 0,1-1-2 0,-1 0-1 0,-1 1-3 16,1 0-2-16,-4 0-1 0,3 2-2 0,-2-1-1 0,-1 2-3 16,-1-1-2-16,-2 2 0 0,1-1-1 0,-2 1 0 0,-2 0 0 0,0 2 0 15,0 0 0-15,-4 0 1 0,2 2-1 0,-4 0 0 0,2 0 0 16,-1 0 2-16,-2 0-1 0,3 1 1 0,-3 0 0 0,-3-1 2 15,3 3-1-15,-2-2 1 0,2 1 0 0,-1 1-1 0,1 0-1 0,0 0 0 16,-2-1-2-16,2 1 0 0,-2 1-2 0,2-1-1 0,0 2-1 0,-1-1-2 16,1 0-1-16,-1 3-1 0,0-1-2 0,-1 0 1 0,2 1 0 15,0 0 0-15,-1-2 0 0,1 3 1 0,-1-1 2 0,1 1 1 16,0-2 3-16,2 2 3 0,0 1 1 0,-2-2 3 0,4 3 1 0,-3-3 2 16,4-1 1-16,-2 2 1 0,1 0 1 0,0-1 0 0,0 2 1 15,3 0 1-15,-2-1-2 0,1 0 1 0,1 2-1 0,-1-2 0 16,3 2-2-16,-1-2-2 0,0 2-1 0,3 0-1 0,-2 0-2 0,1-1-1 15,1 1-1-15,0 0-1 0,0-1-2 0,2 2-2 0,-1-1-2 0,2 1-2 16,-1-1-2-16,1 2-2 0,-1 0-2 0,2-1-1 16,-2 1 1-16,0-1-1 0,4 1-1 0,-4 4 1 0,4-3-1 0,0 1-1 15,-1-2 0-15,2 1 0 0,-2 3 0 0,2-1-1 0,-2-1 2 16,5 0-1-16,-1-1 1 0,2 2-1 0,-1 1 0 0,1-2 1 0,1 0 3 16,1 0 1-16,0 2 0 0,1 1 2 0,2-3 1 0,0 1 2 15,1 2 3-15,1-2 1 0,-1 2 1 0,2-1 4 0,2-1 1 0,-1 5 3 16,3-4 1-16,-1 2 2 0,2-2 0 0,-1 2 0 0,2-2-1 15,2 2 0-15,0 0 0 0,3 0-1 0,-1 1 0 0,1-2-2 16,3 2 1-16,-1-3-3 0,2 2-2 0,1 1-1 0,2-2-1 0,-2 0-2 16,4 0-3-16,0 2-1 0,1-3 1 0,1 2-2 0,0-1-2 15,2 0-2-15,0 0 0 0,1 1-1 0,2-2-2 0,0 3 0 0,0-1-2 16,3-2-1-16,-2-1-1 0,2 2 0 0,0 0 2 0,3-3 2 16,-1 3 0-16,1-2 3 0,2-1 0 0,3 1 3 0,1-1 3 0,-1 1 0 15,2-1 3-15,2-1 0 0,0-1 2 0,1 2 1 0,2-4 2 16,1 2 0-16,2 0-4 0,0-2-1 0,0 2-3 0,2-3-1 15,1 1-4-15,0-2-1 0,-1 0-4 0,1 0-3 0,0-1-2 0,1 1-3 16,0 1-3-16,-3-1 0 0,1-3 1 0,2 2 2 0,-2 0 0 16,2 0 3-16,-5-1 1 0,5 0 4 0,0 0 0 0,-1 0 0 0,-2-1 3 15,3-1 0-15,0 0 2 0,1 0 2 0,0-1 1 0,3 2 0 16,-1-3-2-16,-3 1-3 0,5 1-3 0,0-4-2 0,-2 3-2 0,2-1-4 16,0 0-3-16,-2-2-2 0,-1 1-3 0,0-1 1 0,-1 0-1 15,-1 0 2-15,-1 0-1 0,0 0 1 0,-1-1 1 0,-2 1 0 0,1-2-2 16,-5 0 0-16,3 2-2 0,-4-3 2 0,1 3 0 0,-1-2 1 15,-1-1 1-15,0 1-3 0,-2 0-3 0,-1-1-1 0,2 1-1 0,-3-1 0 16,-2-1-1-16,1 1-1 0,0 1 2 0,-2-3 2 0,-1 2 2 16,-1-2 0-16,-3 0 0 0,1 0 2 0,0-1 1 0,-5 2 0 15,3-4 3-15,-2 0 1 0,-2 3 1 0,-1-4 0 0,-1 2 1 0,3-1 2 16,-4-2 0-16,-1 2 2 0,1-2 1 0,-2-1 0 0,-2 0 1 16,0 1 1-16,3-1 1 0,-7-1 2 0,5 2-1 0,-5-2 0 0,4-1 2 15,-4 1 0-15,0 0 2 0,-1-1 2 0,1 1 2 0,-1-1 3 16,-4-3 1-16,4 4 1 0,-2-4 4 0,-1 1 2 0,0 0 3 0,-2-2 3 15,0 3 3-15,2-3 2 0,-6 2 0 0,3-1 0 0,-2-2 0 16,-1-1-1-16,1 3-3 0,1-2-2 0,-3 1-2 0,2 0-4 16,0-1-2-16,-2 0-3 0,1-1-4 0,-1 0-2 0,1 1-2 0,-1 0 0 15,0 0-1-15,-1 1 1 0,0-2-2 0,-1 1 1 0,1-1 0 16,-1 0 0-16,-1 2 1 0,0-1 1 0,0 0 0 0,0-1-2 16,0-1 2-16,0 3 0 0,-3 0 3 0,2-4-1 0,-1 4 0 0,-1-1 0 15,0 0 1-15,-3 0-1 0,1-1 1 0,0 2 1 0,-1-2-1 16,-1 0 2-16,0 1 0 0,-1 0 3 0,0 0 0 0,0 1 0 0,-3-2-3 15,1 3 1-15,0-1-3 0,0-1 1 0,-1 1-1 0,-1 0 1 16,0 0-2-16,1 1 0 0,-5-1-1 0,5 0 0 0,0 3-1 0,-3-1-1 16,1 0-1-16,0 0 0 0,1 1-2 0,-2 2 1 0,2 0-2 15,0 0 0-15,-2 2-1 0,-1-2 1 0,1 2-2 0,0 0 0 16,-2 0 0-16,2 2-1 0,-5 1 1 0,3-1-2 0,-1 0 0 0,-4 1 0 16,2 0 0-16,-3 0 1 0,0 0-2 0,-2 1 1 0,3-1-2 15,-4 2 2-15,2 0-1 0,-4 0 0 0,2-1 0 0,-1-1 0 0,-1 2 0 16,0-1-1-16,1-1-1 0,-1 2 0 0,-2 1-2 0,1-3 1 15,1 1-2-15,-1-1 1 0,-1 2-2 0,3-2 0 0,0 1-1 16,-3-2-1-16,2 3-1 0,-1-3 0 0,1 1-2 0,-3 0 0 0,2 2 2 16,-1-2 2-16,-1 0 2 0,0 1 1 0,0 1 2 0,0-1-1 15,-1 0 0-15,-3 0-3 0,1 0-2 0,-3 0-4 0,-1 3-5 0,-2-4-5 16,-1 1-5-16,-3 2-10 0,0-1-12 0,-4 1-14 0,-1 0-16 16,-4 0-18-16,-4 4-20 0,-1-3-26 0,-5 3-29 0,-4 3-32 0,-2-3-34 15,-1 5-38-15,-7 0-41 0,-2 2-68 0,-7 0-82 0,-7 3-45 16</inkml:trace>
  <inkml:trace contextRef="#ctx0" brushRef="#br0" timeOffset="350182.6777">20842 9043 144 0,'-13'-4'216'0,"1"1"-63"0,-1 1-38 0,0-1-22 0,-1 0-16 16,3 0-6-16,-2 0-1 0,-1 0-1 0,-2 0-2 0,1 0-1 15,-1 2-1-15,-2-1-6 0,0-1-4 0,-3 3-4 0,-3 0-4 0,-1 0-2 16,-3 0-1-16,-2 3 0 0,-4 0 1 0,-4 0 3 0,-1 0 4 0,-5 2 4 16,-3 1 5-16,-3 0 3 0,-2 2 0 0,-5 1 2 0,-3 1 0 15,-1-1-1-15,-4 1 0 0,-2 2 1 0,-1-3-1 0,2 2-2 16,-4-1-3-16,6 1-6 0,-3 1-6 0,4-2-5 0,3 1-7 15,3-3-6-15,5 2-5 0,4-2-5 0,4 1-5 0,6-1-9 0,3-1-10 16,5 2-13-16,5-4-16 0,3 1-16 0,6-1-20 0,2-2-22 16,4 1-26-16,2-1-29 0,5 0-33 0,1 0-38 0,4-1-38 0,1 1-64 15,2-1-75-15,2-2-52 0</inkml:trace>
  <inkml:trace contextRef="#ctx0" brushRef="#br0" timeOffset="350464.5972">19461 9022 220 0,'-9'-4'257'16,"1"-1"-70"-16,-2 2-49 0,0 1-35 0,-2 1-24 0,1 1-16 0,-2 0-14 16,-1 1-5-16,-1 3-2 0,-2 0-4 0,3 1-1 0,-5 2-2 15,0 1-1-15,3 0-3 0,-4 1 0 0,2 3-3 0,-2 0-1 0,1-1 0 16,-1 2 0-16,2 0 1 0,2 1 1 0,-5-2 1 0,4 3-2 15,3-1 0-15,-2-2 0 0,3 1 0 0,0 1-1 0,1 0-1 16,2-1-2-16,2-1-3 0,2 0-1 0,2 2-2 0,-1-2-1 0,3 0-1 16,2-2-2-16,2 2 1 0,3 0 0 0,1-2 0 0,3 2 2 15,1 0 0-15,3 0-2 0,1-2-5 0,0 0-6 0,5-1-9 16,1 0-11-16,0 0-18 0,3-2-21 0,-1 2-37 0,2-2-45 0,-2-1-50 16,2-1-54-16,-2 2-76 0,0-1-89 0,-5-1-46 0</inkml:trace>
  <inkml:trace contextRef="#ctx0" brushRef="#br0" timeOffset="351313.9632">16259 9030 273 0,'-4'-11'426'0,"1"0"-90"16,1 1-87-16,1 0-84 0,1 0-48 0,0-2-29 0,1 2-14 0,1 0-9 15,1-1-4-15,3 1-3 0,-3-2-2 0,2 2-1 0,2 1-5 16,-1 1-7-16,3-2-7 0,1 3-7 0,-1 1-8 0,1 0-6 0,-1 2-7 16,2-1-5-16,0 2-3 0,0 2-3 0,1 0-1 0,0 2 0 15,-1 0-1-15,0 4 1 0,-1 0-2 0,-1 3 1 0,1 0 1 0,-1 2 2 16,-1 3 3-16,-1 1 4 0,-3 3 0 0,2-1 2 0,-3 4 1 15,-1 0 2-15,-2 2 0 0,-3 1 1 0,-3 0 2 0,1 3-1 0,0-1 3 16,-3-1 2-16,-1 2 1 0,-4-1-1 0,2-1-1 0,0-1 0 0,-2-1 1 16,1-1 2-16,-1-1 4 0,2-2 4 0,0-3 5 0,0-2 7 15,1-3 6-15,1 2 5 0,3-4 4 0,-1-1 2 0,1-2 3 16,1 0-1-16,-1-3 0 0,3-2-1 0,1-2-2 0,2-1-4 16,-1 0-5-16,1-4-7 0,1 0-7 0,1 0-8 0,4-1-8 0,-1-1-7 15,1 0-5-15,2 0-6 0,0-1-4 0,1 1-1 0,1-2 0 0,1 3 0 16,2-1 0-16,-2 1-1 0,1 3 1 0,1-1 0 0,1 2 1 15,-3-1-1-15,2 2 1 0,1 0 1 0,1 3-3 0,-2 0-2 0,0 0-8 16,1 0-9-16,-1 3-13 0,3 0-15 0,-3 2-21 0,0-1-24 16,2 2-34-16,-2-1-38 0,-1 3-46 0,1 1-47 0,1-2-69 0,-3 1-80 15,2 2-58-15,-1-1-46 0</inkml:trace>
  <inkml:trace contextRef="#ctx0" brushRef="#br0" timeOffset="351568.1752">16775 9171 290 0,'-2'-8'557'16,"0"2"-62"-16,-2 1-94 0,3 0-94 0,-1 1-95 0,2-1-61 15,-2 2-43-15,2 1-28 0,0 2-21 0,0 0-15 0,0 2-14 0,0-1-9 16,2 3-9-16,-2 0-5 0,3 2-5 0,-1 1-1 0,0 1-1 16,0-1 1-16,1 2 3 0,-1-1 0 0,0 1 2 0,-1-1-1 0,-1 1 2 15,2 1-1-15,-1-3 1 0,-1-1 0 0,0 2 2 0,0-3 2 16,0 0 2-16,0-2 3 0,0-1 1 0,0 1 1 0,0-2-1 0,-1 0-1 15,-1-1 1-15,1-1-1 0,-1 0 0 0,0-2-3 0,-1-2 0 16,-1 0-4-16,1 0-5 0,-1-1-8 0,1-2-10 0,0 1-9 16,1-3-12-16,-1 3-13 0,2 0-12 0,-1-1-18 0,0 1-16 0,2-1-26 15,-1 2-28-15,1 0-42 0,0 2-48 0,0-1-38 0,1 3-36 16,-1 0-63-16,4 1-75 0,-4 1-41 0</inkml:trace>
  <inkml:trace contextRef="#ctx0" brushRef="#br0" timeOffset="352064.4361">16905 8938 112 0,'-7'-8'471'0,"1"0"-57"16,1 1-86-16,1 0-100 0,0 2-58 0,-1 0-41 0,1 1-24 15,0 0-19-15,0 0-16 0,3 2-11 0,-1 1-10 0,0-1-7 0,2-1-7 16,-1 3-9-16,-1-2-7 0,2 2-6 0,0 0-4 0,0 0-3 15,0 0-3-15,0 0 1 0,0 0 1 0,0 0 4 0,0 0 6 0,0 0 4 16,0 0 5-16,0 0 6 0,0 0 4 0,0 0 4 16,0 0 3-16,0 0 1 0,0 0 3 0,0 0 0 0,0 0 2 0,0 0-1 15,0 0-1-15,2 0-3 0,-1-1-3 0,1 0-7 0,0 1-4 16,2-3-5-16,-1 1-5 0,3 1-5 0,1-2-2 0,1 0-4 0,1-2-1 16,2 3-3-16,1-3-1 0,2-1-4 0,0 2 0 0,3-3-1 15,-1 2-2-15,1-2 1 0,2 1-1 0,-3 0 1 0,3 0-1 0,-3-1 1 16,1 2-1-16,-1-1 1 0,0 1 0 0,-3 0 1 0,1 0 1 15,-5 0 1-15,1 0 3 0,-1 1 1 0,-2 1 3 0,-1 3 1 0,-3-4 2 16,0 3 0-16,1-1 1 0,-2 2 1 0,-2 0 0 0,0 0-1 16,0 0 1-16,0 0-2 0,0 0 0 0,0 0-2 0,0 2 1 15,0 1 0-15,0-1 1 0,0 1 2 0,0 4 2 0,0 0 0 0,0-2 2 16,2 2 0-16,0 4-1 0,-2-1 1 0,1 2-1 0,-1 1 1 16,2 3 1-16,-1 0 1 0,-1 2 2 0,2 2 0 0,-2 0-1 0,2 0-1 15,-1 3 0-15,-1-1 0 0,3 2-1 0,-1 0 2 0,0 1 0 16,-1 0 2-16,3 0 1 0,-3 0 1 0,1 2 1 0,0-1-3 0,2 0-2 15,-3 1-2-15,1-3-4 0,-1 1-6 0,-1-1-5 0,2 0-5 16,-2-2-4-16,2 0-5 0,-2-4-7 0,0 0-10 0,0-1-13 16,0-1-13-16,0-3-16 0,0-1-18 0,0-1-19 0,0-3-21 0,-2 0-25 15,2-1-30-15,-2-2-42 0,1-1-51 0,-1-4-68 0,2 0-79 16,-5 0-56-16,1-5-43 0</inkml:trace>
  <inkml:trace contextRef="#ctx0" brushRef="#br0" timeOffset="352271.8091">17099 9109 289 0,'0'-3'566'0,"-1"0"-77"15,1 1-118-15,0 0-79 0,0 0-61 0,0 2-41 0,0-1-31 16,1 1-24-16,2-2-21 0,-1 2-20 0,4-1-17 0,0-1-17 0,1 2-15 16,1-1-13-16,3-1-11 0,0 2-7 0,0-3-6 0,5 1-4 15,-2 1 0-15,3-1-3 0,4-1-4 0,-4-2-6 0,2 2-7 0,3-3-13 16,1 1-12-16,-1 0-19 0,0 0-17 0,1-3-26 0,-2 2-25 15,1-2-27-15,0 1-28 0,-3 0-35 0,2 0-37 0,-3-1-34 16,-1-1-30-16,-2 2-51 0,0-1-64 0,-2 1-39 0</inkml:trace>
  <inkml:trace contextRef="#ctx0" brushRef="#br0" timeOffset="352549.4814">17581 8688 174 0,'0'-7'430'0,"0"4"-95"0,0-1-56 0,0 1-38 0,0 1-29 16,-1-1-23-16,1 3-22 0,-2-1-21 0,2 1-18 0,0 0-15 15,0 0-14-15,-2 1-10 0,2 1-11 0,-1 1-8 0,1 0-7 0,0 1-5 16,0 3-7-16,0-2-1 0,0 5-2 0,0-2 2 0,1 3 0 16,-1 1 3-16,2 1 0 0,0 1 0 0,-2 3-5 0,1-1-6 0,-1 2-5 15,2 1-3-15,-1 3-4 0,1-1-2 0,-2-1-2 0,2 4 0 16,-1 2-1-16,4-2-3 0,-4 1 0 0,1 1-2 0,-1-1-1 15,3 3-2-15,-3-1-6 0,1 0-6 0,-1 0-8 0,3-1-7 0,-1 1-11 16,0 0-14-16,0-4-18 0,2 2-19 0,-2-1-26 0,2-2-30 0,-1-2-35 16,0 1-38-16,0-3-48 0,0 0-54 0,2-3-70 0,-3 0-81 15,2-3-57-15,-2 1-50 0</inkml:trace>
  <inkml:trace contextRef="#ctx0" brushRef="#br0" timeOffset="353313.8762">17924 8910 187 0,'-3'-4'557'0,"-2"1"-3"15,2 1-105-15,0 0-157 0,-2 1-90 0,2-1-61 0,0 2-35 0,-5 0-25 16,5 2-17-16,-2-1-12 0,0 3-12 0,-1-1-9 0,-1 4-11 16,0-1-8-16,-1 3-5 0,0 1-3 0,-1 1-3 0,1 1 1 15,0 1 1-15,1 1 2 0,-2 1 2 0,3 0 2 0,-1 0 1 0,2 1 2 16,2 0 3-16,-2 1 2 0,1 0 1 0,4-2 0 0,-2 2 0 15,2-1 0-15,2 0 0 0,2-1 0 0,1-2 0 0,0 2-3 0,1-1 0 16,1-2-4-16,4 0-3 0,-2-1-3 0,4-2-7 0,1 0-3 16,1-4-5-16,0 0-6 0,1 0-4 0,3-3-5 0,0-2-3 0,-2-2-5 15,0-1-1-15,1-1 0 0,-1-3 0 0,-1-1 1 0,0 1 3 16,-3-3 2-16,-1-1 4 0,-4 1 6 0,0-3 6 0,1-1 6 16,-5-1 7-16,-3 1 6 0,-2-1 3 0,-3-2 2 0,-1 3 2 0,-4-3-1 15,1 2 2-15,-4-1 2 0,-1-2 2 0,-1 2 1 0,-2 2 1 16,0-1-2-16,-3 0-2 0,1-2-2 0,-3 3-1 0,0 0-2 0,-1 0 2 15,5 0 0-15,-5 0 2 0,3 0 2 0,1 1-1 0,1-1 0 16,2 2-1-16,0-1-2 0,2-1-3 0,2 0-4 0,3 1-5 0,0 1-5 16,3-2-7-16,2-1-6 0,2 1-6 0,2-1-6 0,2 0-5 15,2 0-2-15,2-1-3 0,1 0-3 0,2 1 0 0,0 0-1 16,1 1 3-16,0-1 0 0,0 3 6 0,3-2 2 0,-2 3 4 0,-1 1 5 16,1 0 5-16,-2 4 5 0,0-1 6 0,0 2 8 0,-2 3 5 15,0-1 5-15,-1 3 5 0,2 3 6 0,-3-1 3 0,-1 5 3 0,2 1 5 16,-3 2 3-16,1 1 2 0,-2 4 2 0,0 0-1 0,-1 6-2 15,-1 1-4-15,3 0-4 0,-4 5-4 0,0 0-3 0,0 1-3 16,-4 4-3-16,4-1-6 0,-1 3-6 0,-1-1-12 0,2-1-11 0,-2 4-12 16,2-2-15-16,-1 0-20 0,1-2-20 0,0-1-31 0,1-2-37 15,1 0-44-15,0 0-49 0,3-5-73 0,-2-2-82 0,2 0-62 0,2-4-51 16</inkml:trace>
  <inkml:trace contextRef="#ctx0" brushRef="#br0" timeOffset="353781.1835">18270 8690 202 0,'-1'-9'519'0,"-1"-1"-81"0,2 0-120 0,2 2-85 0,-2 1-67 0,3-2-42 15,0 0-33-15,3 1-19 0,-1-1-14 0,4 1-10 0,-1 1-10 0,2 0-10 16,1-1-8-16,0 1-6 0,2-1-7 0,1 2-5 15,-1 1-4-15,2-2-3 0,-2 4-1 0,1-4 1 0,1 4-1 0,-1-1 1 16,-3 4 0-16,0-3 2 0,1 3 2 0,-2 0 2 0,-2 0 1 0,1 3 1 16,-2 1 3-16,-1 1 1 0,-3 2 3 0,1 1 3 0,-3 0 3 15,-1 3 2-15,-1-1 1 0,-3 2 3 0,1 3-1 0,-3 1 1 16,-2 1 0-16,-1 0-1 0,-3 0 1 0,3 2-2 0,-7 0-1 0,3 1-1 16,-1-3-1-16,1 2-1 0,-1 0-3 0,2-2-1 0,-1-1 0 15,0 0-3-15,2-3-3 0,2 0 0 0,-1-3-1 0,4 0-1 0,1 2 1 16,0-4-1-16,4-3 2 0,1 2-1 0,0-3 0 0,1 1-3 15,4-2-1-15,0-1-3 0,1-1-3 0,4 1 0 0,1-2-3 16,0-2-2-16,3 1-1 0,0-1-3 0,3-3-2 0,0 2-1 0,0-4-1 16,0 3-1-16,2-1-2 0,-3 2 1 0,3-2-1 0,0 0 1 15,-3 1 0-15,1 1 1 0,-2 1 0 0,0 2 1 0,0 0 0 0,-3 2 2 16,-1 1 4-16,0-1 1 0,-1 5 2 0,-4-2 4 0,0 2 4 16,-2 2 3-16,-1 2 5 0,-1-1 4 0,-4 1 6 0,-1-1 5 0,-2 3 6 15,-2 1 4-15,-2 1 2 0,-4-2 2 0,1-1-1 0,-6 1 1 16,2 2 0-16,-2-2-5 0,-4-1-6 0,1 0-17 0,-5-2-22 15,3 1-41-15,-4-1-53 0,2-3-92 0,-2 2-112 0,0-4-92 0,0 0-82 16,-2-2-44-16,1-3-24 0</inkml:trace>
  <inkml:trace contextRef="#ctx0" brushRef="#br0" timeOffset="411833.3597">3241 12409 21 0,'2'-3'79'0,"-2"2"-10"0,2-1-8 0,-2 1-10 15,1-1-13-15,-1 0-13 0,0 2-12 0,0 0-9 0,0 0-9 16,0 0-5-16,3 0-1 0,-1 2 1 0,0 0 1 0,-1-1 3 0,2 1 3 16,1 1 2-16,0 0 4 0,-1 1 4 0,0-1 5 0,2 2 5 0,-2-2 3 15,2 4 4-15,0-1 2 0,1 1 3 0,-1 0 5 0,0 0 5 16,-1 0 6-16,1-2 7 0,2 3 3 0,0-2 2 0,0-1 2 0,-1 3 2 15,0-2 0-15,2 2 2 0,0 0 0 0,0-1-1 0,3 0-2 0,-2 0-4 16,1-2-5-16,1 3-7 0,3-2-4 0,-1-1-4 0,3 2-2 16,0-1-1-16,1-1-4 0,-1 0-2 0,6-1-2 0,-2 1-2 0,4-3 0 15,0 1 0-15,3-3 3 0,1 0 2 0,1 0 2 0,1-3-1 16,3 1 0-16,2 0-2 0,-2-3 0 0,5 0-1 0,-2 0 0 0,2 0 0 16,0 2-3-16,0-4-1 0,0 3-5 0,0 0-4 0,0 1-3 0,1-2-1 15,-2 1-3-15,-1 3-2 0,-1-2-1 0,0-1-1 0,-1 3-1 16,-1-1-2-16,-3 2 0 0,2 0 2 0,-4 0-2 0,-2 0-2 0,1 0 1 15,0 0 1-15,-4 0 0 0,1 0-1 0,0 0-1 0,-2 2 1 16,0-2-1-16,0 1-1 0,-3-1 0 0,3 2-2 0,0 0 0 0,-2-2-2 16,2 0 0-16,0 0-1 0,1 0 1 0,0 0 0 0,0 0 2 15,4 0 3-15,-2-2 2 0,4 0 2 0,-1 2 1 0,2-1 3 0,0-1 2 16,2 2 2-16,1-5 2 0,0 5 2 0,2-2 2 0,2-1 2 16,0 1 0-16,0 0 0 0,-1 2-3 0,2-3 0 0,1 1-3 0,-1 0-1 15,-1 1-1-15,-1-1-1 0,1 2-2 0,-1-2-2 0,-3 1-2 16,-1 1 1-16,-1-2-2 0,-2 2-1 0,-3 0-1 0,0 0-1 0,-1 0 0 15,-3 0 0-15,2 0 1 0,-5 0 0 0,3 0 0 0,-3 0-2 16,-1 0 1-16,0-1 1 0,1 1-1 0,-1-1-2 0,2-2 1 16,-2 3 1-16,2-2-1 0,1 1 1 0,0-2 1 0,1-1 1 0,1 2 1 15,2-3 1-15,2 2 3 0,2-1-1 0,-2 0 3 0,3 1 1 0,4 0 2 16,-2-2 3-16,1 3 0 0,2-3 2 0,2 0-1 0,-1 1 2 16,0 1 0-16,4 1-2 0,-2 0 1 0,0-1-1 0,1 3-2 15,-1 0-1-15,-2 0 0 0,-1 0 0 0,2 2-4 0,-1-1 0 0,-3 3-1 16,0-1-1-16,-1-1 0 0,-1 0-1 0,-2 1 1 0,-2 2-1 15,-1-1 0-15,-1-1-1 0,0 0-1 0,-2 0 1 0,1-1-1 0,-3 2-1 16,2-1 0-16,-1-2 0 0,0 2-1 0,-1-1-1 0,1-1-1 16,0 1 0-16,2-1-3 0,-3-1 0 0,2 0-1 0,3-1 0 0,-3-1 2 15,3-1-1-15,-1 2 2 0,4-2 2 0,-1 0 0 0,2-1 1 16,0 2 1-16,0-2 2 0,0 0 1 0,3 3 0 0,-1-1 2 0,1-3 2 16,-1 3 1-16,2-1 0 0,1 1-2 0,-3 0 1 0,1-1 0 15,0 3-1-15,0-2 0 0,-1 0-1 0,0 2 0 0,-1 0-1 16,-1 0-2-16,2 0-1 0,-2 0 0 0,-2 0 1 0,2 2-2 0,0 0 0 15,-3-2-1-15,3 0-1 0,-1 3-1 0,-1-3-2 0,0 0 0 16,1 0-3-16,1 0-1 0,0 0-1 0,0 0-1 0,0 0-1 0,2-3-1 16,-1 3 3-16,1 0 3 0,1-2-1 0,0 0 2 0,1 2 2 15,-1-1 2-15,0 1 2 0,2 0 2 0,-2 0 2 0,3 0 2 16,-3 1 2-16,1-1 3 0,-1 4 3 0,2-4-1 0,-2 3 0 0,0-1-1 16,2 1 0-16,-1 1-1 0,-2 1 0 0,1-2 0 0,1 2-2 15,-1-1-1-15,-2 1-1 0,4-1 0 0,-1 2-1 0,0-2 0 0,-2 1-2 16,4 0-2-16,-3-1-1 0,2-1-3 0,-2 2-1 0,1 0-1 15,0-2-3-15,1-1-1 0,0 0-1 0,1-1-1 0,-1 1 0 0,0 0 1 16,0-2 1-16,-1 0 0 0,1 0 1 0,1 0 3 0,-1 0 1 16,0 0 3-16,-2 0 1 0,2 0 1 0,1 0 2 0,-1 0 0 0,0 0 4 15,-2 0 0-15,0 0 2 0,0 0-2 0,1 0-3 0,-3 0 0 16,1 3-3-16,0-1-2 0,-2-2-3 0,1 2-1 0,-1-1-3 0,0 1-1 16,0 1 0-16,0 0-2 0,-1-1-2 0,-1 2 0 0,1-1-1 15,-3 1-1-15,1-1 0 0,0 1 1 0,-1 3-1 0,-1-4 1 16,0 2 2-16,2 2 0 0,-2-2 1 0,0 2 0 0,-1-2 0 0,0 2 1 15,1-2 0-15,-1 0 0 0,1 1-1 0,-2 0 0 0,3-1-1 16,-2-1 1-16,3 1 2 0,-2-2 1 0,0 1 3 0,1-1 1 0,-1 0 1 16,2 0 2-16,-2 1 1 0,2-4 3 0,-2 3 0 0,-1-3 1 15,3 2 1-15,-3-2 2 0,1 2 2 0,-2-2 0 0,3 1-1 16,-4-1 0-16,3 0 0 0,1 0-1 0,-3 0-1 0,4 0-1 0,-3 0-1 16,3 0-1-16,-2 0 1 0,4 2 0 0,-1-2-1 0,0 2 0 15,2-2-2-15,0 0 0 0,0 3 0 0,0-2-2 0,2-1-2 0,0 1 0 16,1 1-2-16,0-2 1 0,0 1-2 0,-1-1-2 0,1 0-2 15,1 0-2-15,1-1-2 0,-3 1-2 0,3-2-2 0,-2 1 1 0,2 0 0 16,-2-2 3-16,1 1 0 0,0 0 2 0,1 1 2 0,-2-1 3 16,0 0 0-16,2-1 3 0,-2 3 3 0,2-4 2 0,-2 3 3 15,2-1 2-15,1-1 2 0,-1 1 1 0,2 1-1 0,-3-3-1 0,3 2-1 16,-1 1-1-16,3-1-1 0,-2 1-2 0,1-3 0 0,-2 3-2 16,4-2 0-16,-4 2-1 0,2-2-1 0,-1 1-2 0,0 1-1 0,0-2-2 15,-1-1-1-15,0 2 0 0,1-1-1 0,0 0-1 0,-2 0-1 16,0 0-2-16,2-1-3 0,-1 2 2 0,3-1 1 0,-2-1 1 0,-1 1 2 15,1-2 1-15,-1 0 2 0,3 2 2 0,-1-1 1 0,0 1 1 16,-1-2 2-16,0 2 1 0,0-1 3 0,-1-1 1 0,2 2 2 0,0-2-1 16,-2 3-3-16,-1 1 1 0,2-2-2 0,-2-1-2 0,-1 1 1 15,-2 1-4-15,2-1 1 0,0 1-2 0,-4-1 0 0,0 1-3 16,0 0-1-16,-2 2-1 0,-1-3 0 0,0 1-1 0,0-1 0 0,0-1 0 16,0 1-1-16,-1 1-2 0,0-1 0 0,-1 0-2 0,-1 0-1 15,4-1 1-15,-2 0-2 0,0 1 1 0,1-1 1 0,0 1-2 0,0-3-1 16,-3 2 0-16,4-1 3 0,-2 1 1 0,0-1 3 0,3 0 1 15,-4 0 2-15,3 0 3 0,-1 0 1 0,0-2 1 0,-1 5 4 0,-1-2 1 16,3 0 0-16,-2 0 4 0,0 1 3 0,1 0-1 0,0 0-2 16,0 0 0-16,-3 0-1 0,4 1 1 0,-1-1 0 0,0-1 0 0,1 3-2 15,-1-1 1-15,0 2-2 0,1-5 1 0,-1 5-3 0,1-2-1 16,-2-1-1-16,4 1 0 0,-1 0 1 0,-1 2-2 0,1-3-1 0,-1 1-1 16,1 0-1-16,-1-1 0 0,0 1-1 0,1 1 0 0,-1 1-1 15,2-2-1-15,-1 1 1 0,1 1-1 0,0-1-1 0,-2-2 0 16,4 3 0-16,-1 0 0 0,-1-3 2 0,0 3 0 0,2 0 1 15,-2 0 3-15,0 0 1 0,2 0 1 0,-2 0 1 0,0 0 1 0,0 0 2 16,-2 0 0-16,-2 3 2 0,1-3 1 0,-4 0 2 0,1 3-1 16,0-2-2-16,-5-1 1 0,-2 1-1 0,-1 1-1 0,1-2 0 0,-2 0-1 15,-3 0 0-15,1 1-7 0,-2-1-4 0,-2 2-8 0,-2-2-10 16,-1 0-16-16,0 0-24 0,1 0-23 0,-4 0-28 0,-3 0-35 0,0 0-40 16,0 0-79-16,0 0-100 0,0 0-60 0</inkml:trace>
  <inkml:trace contextRef="#ctx0" brushRef="#br0" timeOffset="412912.2437">12915 13311 135 0,'0'-2'266'0,"0"-1"-54"15,0 2-39-15,0-1-23 0,0 1-19 0,0-3-6 0,0 2-5 16,0-1-3-16,0-2-4 0,0 2-8 0,0-2-10 0,0 3-6 0,3-3-9 16,-1 0-4-16,-2 0 1 0,1-2-1 0,1 2 1 0,-2-1 1 15,0 0 0-15,0-2 0 0,0 2-2 0,-2-1-2 0,1-1-4 0,-1 1-1 16,-2 0-5-16,0-3-4 0,1 3-8 0,-2-1-9 0,-1 1-7 15,0-1-7-15,-2 2-8 0,-2 1-4 0,2-2-6 0,-4 2-5 16,2 0-7-16,-1 2-5 0,-3-1-2 0,3 4-3 0,-3-3-4 0,-1 3-2 16,0 3-2-16,2-1 0 0,-4 1 1 0,4 1 0 0,-1 3-1 15,-2 1 0-15,3 0 0 0,-1 1 1 0,0 2 2 0,1 0 1 0,2 3 3 16,1 0 1-16,-2-3 2 0,4 5 1 0,0-1 2 0,2 2 1 16,1-3 0-16,1 1 1 0,0 0-2 0,1 0 1 0,3 1 0 0,0-4 0 15,2 2 3-15,1-2 0 0,0 0 1 0,0-2 3 0,2 2 1 16,1-4 2-16,0-1 0 0,1-2 3 0,-1 2 2 0,3-5 2 15,-1-1-1-15,-1-1-1 0,1 0 1 0,3-2 1 0,-2-2-1 0,1-5 0 16,2 2 1-16,-2-1 2 0,0-5 1 0,0 3 0 0,0-4 1 16,-2 3 1-16,0-4 0 0,-2 3 3 0,0-2 4 0,-1 0 5 15,0 4 6-15,-2-2 2 0,-1 2 3 0,0 0 0 0,0 1-3 0,0 1-3 16,-1 3-4-16,-1 0-5 0,2 0-6 0,-2 3-8 0,2-1-10 0,-2 1-9 16,1 1-11-16,-1 1-8 0,0 0-5 0,0 1-5 15,3 1-4-15,-1 1-2 0,1-1 2 0,1 5 0 0,-3 0 2 0,4 1 3 16,1 2 4-16,-3 0 6 0,3 2 6 0,-1-1 7 0,0 1 5 0,0 1 4 15,2 2 3-15,2-3 0 0,-5 1 1 0,3 0 1 0,-1-2 2 16,0 0-1-16,1 1 1 0,-1-2 2 0,0-3 0 0,-1 1 4 0,1-3 3 16,-1 0 3-16,0-2 6 0,-2 0 4 0,2 0 7 0,-2-3 2 15,3 0 2-15,0-1-1 0,-1-4-2 0,3 1 0 0,0-3-3 16,1-5 1-16,1 0-2 0,4-4-3 0,-1-2-5 0,0-2-8 16,2-1-11-16,-2-5-13 0,1 1-14 0,-1-4-12 0,2-1-12 0,-3-1-5 15,-1-3-3-15,3 1-3 0,-4-4-2 0,0 6 3 0,0-5 3 16,-2 4 6-16,0-2 8 0,-2 3 13 0,0 3 15 0,-2 0 15 0,-1 3 18 15,-2 3 16-15,1 2 14 0,-2 1 12 0,0 4 9 0,-2 0 4 16,2 3 5-16,-1 2-5 0,-1 0-7 0,2 3-8 0,-1 1-12 0,-1 1-13 16,2 2-14-16,-2 0-11 0,1 3-12 0,-1 0-7 0,-1 3-7 15,1 0-5-15,-2 5-3 0,3-1-2 0,-3 6-2 0,-1-1 4 0,1 3 2 16,0 2 4-16,0 1 5 0,0 5 5 0,0-3 6 0,1 5 4 16,1 0 1-16,1-1 2 0,1 2 0 0,0 1 1 0,1-4 0 15,1 3 1-15,1 0-1 0,1-3 0 0,1 0 1 0,2-1 1 16,1 2-1-16,1-4 1 0,0-1-1 0,1 1-5 0,2-3-8 0,1-1-8 15,-1-1-9-15,1 0-13 0,2-1-15 0,2-4-19 0,-2 0-22 0,3 0-33 16,-2-3-36-16,2 1-42 0,0-5-41 0,-2 1-52 0,3-1-57 16,-3-3-63-16,3-3-68 0,-4-1-33 0</inkml:trace>
  <inkml:trace contextRef="#ctx0" brushRef="#br0" timeOffset="413088.1007">13048 13020 516 0,'-11'-4'570'0,"3"3"-7"0,3-2-104 0,0 2-151 16,2-1-93-16,1-1-65 0,2 2-39 0,0-1-24 0,4 1-18 15,1-3-11-15,3 2-20 0,4-2-23 0,4-1-27 0,3-2-26 0,4 2-29 16,3-2-29-16,4-3-36 0,4 1-38 0,1 0-35 0,2-1-36 16,2-2-37-16,1-1-37 0,-1 4-65 0,1-4-79 0,-2 1-45 15</inkml:trace>
  <inkml:trace contextRef="#ctx0" brushRef="#br0" timeOffset="413445.044">13661 13051 402 0,'0'0'544'0,"0"0"-66"0,0 0-100 0,0 0-96 0,0 0-94 0,0 0-54 16,0-1-35-16,2-1-23 0,-1 2-15 0,3-2-14 0,-1 2-11 15,0 0-13-15,4 0-14 0,0 0-12 0,-1 0-11 0,2 0-5 0,3 0-5 16,-1 2-3-16,-1 1-1 0,2 1 0 0,0-1 1 0,-3 4 2 16,3-1 4-16,-1 3 3 0,-2-2 2 0,1 4 3 0,-3-1 1 15,2 3 5-15,-3-1 0 0,-1 0 2 0,1 1 2 0,-3 0 2 0,1 0 3 16,-3 1 1-16,0 0 2 0,0-3-1 0,0 3 1 0,-1-3 2 16,-1-1 2-16,2 0 4 0,-2-2 7 0,2-1 7 0,-2-2 9 0,0 0 12 15,2-2 12-15,0-1 12 0,0 2 12 0,0-4 6 0,0 0 3 16,0 0-1-16,0-2-1 0,0-1-4 0,2-1-7 0,0-2-13 15,0-1-13-15,0-2-20 0,1-4-24 0,0 0-27 0,3-2-28 0,-1-3-24 16,4-1-28-16,-1-1-17 0,2-1-13 0,0-1-11 0,2-3-11 16,-1 4-9-16,3-1-11 0,-2-1-13 0,0 2-14 0,-1 1-12 0,0 2-12 15,0 1-6-15,0 2-8 0,-1 0-1 0,-1 3 1 0,-1 1-4 16,-1 2-6-16</inkml:trace>
  <inkml:trace contextRef="#ctx0" brushRef="#br0" timeOffset="413844.3209">14091 12966 96 0,'0'0'421'0,"0"0"-63"0,0 0-44 0,0 0-36 16,0 0-30-16,0 0-24 0,0 2-26 0,0-2-26 0,0 3-23 0,0-3-23 15,0 0-23-15,0 2-22 0,0 1-19 0,0-1-19 0,0 0-17 16,0-2-15-16,0 4-11 0,0-3-8 0,0 2-7 0,0 1-5 0,0 0-1 16,0 0 1-16,0 2 2 0,2 0 2 0,-1 2 3 0,-1-2 4 15,2 4 4-15,0 0 4 0,-1 2 4 0,3-2 4 0,-2 0 1 16,0 1 2-16,-1-1 1 0,3 0 0 0,-3 2 2 0,2-3-1 15,1 1-1-15,0-2-1 0,-2 0-1 0,4 0-1 0,-3-2-2 0,2 0-5 16,-2-2-4-16,2 0-3 0,1 1-5 0,-1-1-7 0,4-4-8 16,-4 0-9-16,3 0-8 0,0 0-7 0,1-4-3 0,-1-1-2 0,2 0 1 15,1-1 1-15,-2-2 4 0,1-1 7 0,1-1 7 0,-2 1 9 0,0-3 11 16,-3 0 14-16,3 0 16 0,-3 1 15 0,1-1 16 16,-2 2 16-16,-2 0 14 0,1 0 10 0,-1 1 11 0,-1 0 8 0,1 2 4 15,-3-1 3-15,2 2-2 0,0 2-2 0,-2-1-7 0,0 1-10 0,0 3-10 16,0-2-12-16,0 1-12 0,1 0-15 0,-1 2-12 0,0 0-17 15,0 0-15-15,0 0-15 0,0 2-9 0,2 0-5 0,-1-1-4 0,1 1-2 16,1 0 0-16,0 3 2 0,-1-1 2 0,4 2 5 16,-3 0 3-16,2 2 5 0,-2-1 5 0,2 3 7 0,1 0 6 0,0-1 7 15,-1 0-2-15,2 1-4 0,-1 0-8 0,0 0-10 0,2 3-15 16,-2-4-17-16,-1 1-22 0,2 0-25 0,-1-1-32 0,2 1-40 0,-4-2-38 16,1 1-41-16,0-2-38 0,0 0-37 0,0 1-64 0,1-4-77 15,-2 3-43-15</inkml:trace>
  <inkml:trace contextRef="#ctx0" brushRef="#br0" timeOffset="414244.8441">14645 12988 78 0,'0'-10'602'0,"-2"3"8"0,0-3-50 16,2 3-76-16,-3 1-97 0,3-1-105 0,-2 3-69 0,2 0-52 0,-1 1-39 16,1 0-29-16,0-1-28 0,0 4-23 0,0 0-21 0,0 0-20 15,1 2-12-15,-1 0-9 0,2 1-6 0,1 1-5 0,-1 1 1 16,0 1 0-16,-1 0 3 0,3 4 4 0,1 0 6 0,-2-1 5 0,-1 4 4 15,1-1 6-15,-1-1 2 0,-1 3 2 0,1 2 0 0,0-4 0 16,-1 1 0-16,-1 0-2 0,2 1-2 0,-2-1 1 0,0-1-1 0,0 0 0 16,0-1 1-16,-2-2 0 0,2 0 1 0,-1-2 1 0,-1 1 2 15,2-3 0-15,-2 0 4 0,2 2 2 0,-1-5 5 0,-1 1 4 0,2-1 5 16,-1 0 8-16,-1-2 1 0,2 0 3 0,0 0-1 0,-2-2-4 16,2 0-4-16,-1-1-3 0,-1-2-6 0,2 0-7 0,0-3-10 15,0 1-12-15,0-1-8 0,3-2-10 0,-1 0-10 0,3-2-8 0,-2 0-5 16,4-3-2-16,-2 2 2 0,3 0 5 0,-1 0 5 0,3-1 6 15,-3 2 8-15,1-3 8 0,0 5 10 0,0 0 11 0,1 0 7 16,-4 2 4-16,2 0 4 0,-1 1-1 0,0 2 1 0,-1 0-1 0,0 0-2 16,-1 3-4-16,1 1-3 0,0 1-3 0,2 1-6 0,-2 1-3 0,0 1 0 15,3 2-2-15,-1 0 0 0,3 2 0 0,-2 2 3 0,0 0 4 16,2 1 1-16,-1 0 2 0,1 4-6 0,1-1-9 0,-3 2-16 16,1 0-19-16,-1 2-27 0,3-2-30 0,-3 3-45 0,0 1-51 0,1-2-63 15,-1 0-69-15,-1 0-82 0,-1 2-87 0,-1-4-47 0,1-1-28 16</inkml:trace>
  <inkml:trace contextRef="#ctx0" brushRef="#br0" timeOffset="414545.4606">15360 12623 335 0,'-3'-11'577'0,"1"-1"-20"0,-1 1-36 0,2 2-114 16,-1 2-153-16,0 0-92 0,2 2-63 0,-1 0-36 0,-2 1-23 0,3 2-15 16,0 2-8-16,0 0-10 0,3 2-11 0,-2 1-9 0,1 1-8 15,1 2-5-15,0 2-4 0,2 2-1 0,0 3 3 0,-2 3 6 16,2-1 8-16,-1 1 7 0,1 4 8 0,-2 1 5 0,2 1 3 0,-1 1 2 16,-3 1 3-16,2 1-1 0,-1 1 1 0,0 0-1 0,-1 0 1 15,-1-1-2-15,0 3 2 0,0-4-2 0,0-1-1 0,0 1-2 0,-1-2-3 16,-1-4-8-16,2 0-8 0,-2-1-11 0,2-2-10 0,-1-4-12 15,-1-1-13-15,2 0-11 0,-1-5-9 0,1 2-21 0,-4-2-24 0,3-2-31 16,-1-3-30-16,-1 0-29 0,0-3-25 0,-1-2-13 0,-1-2-3 16,1 0 6-16,-2-2 12 0,1-1 21 0,-1 0 27 0,-2-5 29 15,0 3 32-15</inkml:trace>
  <inkml:trace contextRef="#ctx0" brushRef="#br0" timeOffset="414863.1239">15302 12988 21 0,'-8'-12'114'0,"0"0"46"0,0 2 35 0,0 1 27 0,2 0 15 0,1 1 11 16,-1 1-1-16,1-1-4 0,2 4-12 0,1-2-16 0,-1 3-21 0,2-1-19 15,-1 1-21-15,0 1-20 0,2 0-21 0,0-1-21 0,0 3-18 16,0 0-19-16,0 0-16 0,2-2-15 0,-2 1-11 0,3 1-9 0,0 0-8 15,1 0-4-15,0 0-2 0,6 0 0 0,-4 0 1 0,5 0 2 16,2 0 2-16,-2 0-1 0,3 0 3 0,0-2 0 0,3 1 3 16,1-3 4-16,-1 4-1 0,1-3-1 0,1 0 0 0,-1-2-4 15,0 2 1-15,-1-1-2 0,-1-1 0 0,3 0-1 0,-4 2 2 0,0 0 4 16,-2-2 5-16,-1 2 5 0,-2-1 7 0,-2 0 7 0,3 1 8 16,-5 1 8-16,-1-1 5 0,-2 1 5 0,2 0 3 0,-2-1 2 15,-1 3 1-15,0-2-2 0,0 1-2 0,-2 1-2 0,0 0-7 0,0 0-8 16,0 0-10-16,0 0-12 0,0 0-12 0,0 1-15 0,0 1-8 0,2 1-7 15,-2 1-3-15,1-1-4 0,-1 1 0 0,2 1 1 0,-2 2 0 16,2 1 1-16,-1 0 4 0,3 3 4 0,-1 1 3 0,0 0 7 16,0 1 6-16,0 1 8 0,3 1 4 0,-1 0 3 0,0-1 1 0,0 3 1 15,1-1 0-15,1-2 1 0,0 0 0 0,0 0-2 0,-1 0-3 16,2 0-8-16,0-3-5 0,0 2-7 0,-2-1-11 0,1-2-10 0,-3 0-14 16,4-2-12-16,-3-1-14 0,-1 0-15 0,1-1-14 0,0-4-13 15,-2 3-27-15,2-3-32 0,-4-1-41 0,-1-1-46 0,0 0-76 16,2-3-91-16,-2-2-50 0,0-1-34 0</inkml:trace>
  <inkml:trace contextRef="#ctx0" brushRef="#br0" timeOffset="415011.6349">15717 12543 549 0,'0'-13'585'0,"-1"1"-61"0,-1 2-92 15,2 0-100-15,-1 2-102 0,1-1-73 0,0 3-61 0,0 1-49 0,0 2-46 16,0-2-37-16,0 3-31 0,1 2-41 0,1 0-48 0,-1 0-45 15,4 3-47-15,-2 1-80 0,1 1-100 0,1 3-61 0,-1-1-46 16</inkml:trace>
  <inkml:trace contextRef="#ctx0" brushRef="#br0" timeOffset="415611.2673">15884 12866 354 0,'0'-2'584'0,"0"0"2"0,0-1-85 0,0 2-131 16,0 1-101-16,0 0-87 0,0 0-57 0,0 0-44 0,0 0-28 16,0 0-22-16,1 0-15 0,2 1-14 0,-1-1-11 0,1 3-9 0,0 0-4 15,0-2-4-15,0 4 0 0,2 0 0 0,-2 0 3 0,2 3 5 16,-1-1 6-16,1 0 4 0,-1 2 4 0,-1-1 1 0,0 0 1 0,0 1 1 16,0 2 0-16,-1-3 0 0,1 2-1 0,-1-1-1 0,0 0 2 15,-2-1 0-15,1-3 2 0,-1 3 1 0,0-4 2 0,0 2 3 0,0-3 3 16,0 2 3-16,0-2 5 0,0-3 5 0,0 3 6 0,0-3 6 15,0 0 6-15,0 0 8 0,0 0 1 0,3-3-1 0,-2 1-2 16,1-2-3-16,1-1-4 0,-1-1-4 0,1 0-4 0,0-2-5 0,0-2-6 16,2 0-5-16,0-2-8 0,1 0-7 0,0-2-7 0,-1 2-5 15,2 0-2-15,-1 0 0 0,0-1 1 0,-1 1 2 0,0 1 1 16,1 2 1-16,-3 0 0 0,2 2-1 0,-1 1-2 0,0 0-2 0,-1 1-3 16,-1 0-6-16,-1 3-3 0,2 0-3 0,-1 1-2 0,0 1 0 15,-1 1-2-15,2 1 1 0,-1 0-2 0,1 1 1 0,1 2 1 0,0 2 2 16,1-2 2-16,-2 3 3 0,0 1 6 0,2 1 5 0,-2 1 4 15,0 1 3-15,2 1 3 0,-2-1 3 0,0 2 1 0,-1-1 1 0,-1 1 0 16,2 0 2-16,-1-2 0 0,1 3 1 0,-3-4-1 0,2-1 2 16,-1 0 0-16,-1 0 1 0,2 0 2 0,-2-5 6 0,2 2 3 15,-1-3 5-15,-1 1 7 0,2-2 7 0,1-2 8 0,-3 0 9 0,0-1 7 16,0 0 6-16,1-1 3 0,2 0-2 0,1-2 1 0,-3-2-3 16,4-2-3-16,-2 0-4 0,2-2-6 0,2-4-7 0,0 3-8 15,-1-1-7-15,1-2-10 0,-1-1-9 0,3 0-7 0,-2 1-6 0,1 2-3 16,-2-1 1-16,0 2 0 0,1 0-1 0,-2 0 1 0,-1 3-2 0,1-1 0 15,-2 1-2-15,2 4-2 0,-1 0-2 0,-2-1-4 0,0 2-3 16,-1 0-1-16,3 1-1 0,-3 1-2 0,2 1 0 0,1 1-1 16,-3-1 2-16,4 4 1 0,-2-2 1 0,3 0 1 0,1 4 2 0,-1 1 3 15,0-1 4-15,2 3-1 0,-2-1-2 0,2 1-8 0,-1 0-11 16,2 2-11-16,-3 0-15 0,-1 0-17 0,2-1-19 0,-1 1-25 0,0-2-26 16,-1 2-39-16,1-1-42 0,-1-1-32 0,0-1-27 0,0 1-22 15,1-3-21-15,-2-1-38 0,1-2-45 0,2 1-35 0</inkml:trace>
  <inkml:trace contextRef="#ctx0" brushRef="#br0" timeOffset="415963.5532">16543 12870 415 0,'0'-9'483'15,"1"0"-42"-15,-1 2-54 0,2 0-51 0,-1 2-51 0,-1-2-40 0,0 2-36 16,2 2-33-16,-2-1-29 0,0 3-31 0,0-1-30 0,2 0-24 16,-2 2-24-16,0 0-19 0,1 2-16 0,1 0-11 0,0-1-8 15,-1 3-4-15,3-1 0 0,1 2 0 0,-2-1 4 0,1 3 2 0,0-2 5 16,0 0 2-16,1 3 3 0,-1-4-2 0,1 2-2 0,-2 0-4 15,0-1-5-15,2 0-3 0,0 0-5 0,-2 0-3 0,0-3-5 0,1 1-3 16,0-1-3-16,0 0-4 0,0-2-4 0,1-2-1 0,-2 0 0 16,2-1 6-16,-2-4 3 0,3 1 6 0,-2 0 2 0,0-2 2 15,1 1 0-15,-4-2 1 0,2 1 1 0,-1 0 3 0,0-1 5 0,-2 0 4 16,-2 1 7-16,0 1 5 0,-1-3 3 0,-2 5 2 0,2-1 2 16,-3 1 0-16,-3 1 2 0,1 0 3 0,-1 0 5 0,-3 3 2 0,-1 1 1 15,0 0-1-15,-1 1-3 0,-2 3-2 0,2 0-2 0,0 2-1 16,-2 0-1-16,4 2-1 0,-2 2-3 0,2 2 0 0,0 1 0 0,4-1-2 15,0 3-1-15,1 0 0 0,0 1 0 0,2 1 2 0,2 2 3 0,1-3 2 16,4-1 5-16,1 5 2 0,2-4 5 0,2-1 6 0,3-1 6 16,1 3 5-16,7-2 5 0,0-3 5 0,5-1 4 0,2-1 2 15,7-2 3-15,3-2-1 0,5-3-3 0,2-3-7 0,5-2-11 0,2-3-22 16,3 0-25-16,3-4-39 0,2-3-47 0,0 0-75 0,-3-5-88 16,-2 1-109-16,-1-1-119 0,-7-1-62 0,-2 1-35 0,-5-3-17 15</inkml:trace>
  <inkml:trace contextRef="#ctx0" brushRef="#br0" timeOffset="491474.0522">26256 9163 94 0,'0'-8'381'16,"0"0"-57"-16,0-1-52 0,0 2-34 0,0-3-22 0,0 3-17 16,0-2-15-16,0 1-13 0,0-1-13 0,1 2-10 0,-1-2-11 0,4 2-9 15,-3-2-9-15,1 2-10 0,1-1-8 0,-1 1-10 0,1-1-9 16,-1 3-7-16,2-1-6 0,-3 1-5 0,1 0-4 0,0 2-6 15,-1-2-7-15,1 2-8 0,-2 2-8 0,1-2-8 0,-1 1-6 0,0 2-7 16,0 0-8-16,0 0-7 0,0 0-9 0,0 0-5 0,0 0-6 16,0 0-3-16,0 0-3 0,0 2-1 0,4-2 2 0,-4 4 1 0,1-1 2 15,-1 0 3-15,3 2 4 0,-1 0 3 0,0 3 5 0,-1-1 4 16,3 2 4-16,-2 1 7 0,0 2 2 0,-1 1 3 0,3 0 2 16,-3 2 1-16,1-1 2 0,-1 3-1 0,3-1 1 0,-3 0-1 15,1 0 0-15,-1-1 2 0,-1 2-2 0,2 0 1 0,0-1-2 0,-2-1 1 16,1 2-1-16,-1-4 1 0,2 1-1 0,-1-1-1 0,2-1-1 0,-1-1 0 15,-2-1 0-15,0 0 0 0,1-3 2 0,-1-2 3 0,0 2 3 16,2-1 2-16,0-5 4 0,-2 2 2 0,1-3-1 0,-1 0-2 0,2 0 0 16,-1-3-3-16,1-1-2 0,1-2-4 0,0-3-3 0,2-1-3 15,1-2-4-15,-1 1-5 0,1-3-3 0,2-2-6 0,-1 1-4 16,0-1-3-16,1 0-3 0,-1 1 1 0,-1-1 1 0,3 0 0 0,-4 4 2 16,2-1 1-16,-2 3 1 0,-1-1-1 0,0 4-2 0,1-2-1 15,-1 3-4-15,-3-1-2 0,4 4 0 0,-2-1-2 0,1 3-2 16,-1-1 1-16,-2 2 0 0,3 0 1 0,1 2 0 0,-1 1 0 0,1 2 2 15,-1-1 3-15,1 1 3 0,2 2 3 0,0 1 4 0,0 0 3 0,-3 0 3 16,3 2 4-16,-1 0 3 0,3 2 3 0,-1-2 2 0,-1 0 2 16,-1 0 1-16,3 1 1 0,-2 0 1 0,-1-1 2 0,2-1-1 0,1 0 2 15,-2-2 0-15,-1 3 2 0,1-4 1 0,-1-2 2 0,2 1 1 16,-4-2 0-16,3-2 2 0,-1-1-1 0,0 0 2 0,2-3-1 16,-1-1 1-16,1-2-1 0,-1 0 2 0,1-4-2 0,-1 1 0 15,-1-3-2-15,2-1-3 0,-3 1-4 0,-1-2-1 0,0-3-5 0,-1 2 0 16,-2-2-2-16,1-1-3 0,0 2-3 0,-2-3-1 0,0 2-3 15,-2 2-3-15,0 0 0 0,1-1 0 0,-2 4 1 0,-1-2-2 0,3 3-2 16,-2 1 0-16,-1-1-2 0,3 4-4 0,-4-3-8 0,4 5-11 16,-1 1-17-16,1-3-18 0,1 6-14 0,-2-3-12 0,2 4-10 0,0 0-9 15,0 0-11-15,2 4-12 0,-1-3-14 0,1 3-14 0,1 1-18 16,1 2-21-16,3 0-7 0,-2-1 2 0,-1 1 8 0,4 1 14 0,2-2 10 16,-2 1 8-16,3-2 6 0,1 3 4 0,-1-3 9 0,3 2 11 15,-1-3 13-15</inkml:trace>
  <inkml:trace contextRef="#ctx0" brushRef="#br0" timeOffset="492141.7105">27013 9060 33 0,'14'-7'99'0,"0"2"17"0,1-2 12 0,-1 0 13 0,-3 1 5 16,0-1 4-16,1-1 1 0,-3 0-2 0,-1 0 2 0,1 1 1 0,-3-2-6 16,-1 2-7-16,-2-1-7 0,0 3-6 0,1-3-6 15,-3 4-9-15,-1-2-6 0,0 1-6 0,0-1-6 0,0 4-8 0,-1-3-7 16,-1 2-9-16,0 0-11 0,-1-1-8 0,0 2-11 0,0 0-9 16,-4 1-8-16,2 1-10 0,0 0-6 0,-3 1-8 0,-1 3-6 0,1 0-5 15,-4 0-2-15,1 3-2 0,-1 0-1 0,-1 2 1 0,0 1 3 16,-3 0 4-16,3 5 3 0,-1-2 4 0,2 0 4 0,-1 1 4 0,4 1 3 15,-1-2 1-15,1 3 2 0,2 0 2 0,1-1 1 0,1-2-1 16,0 2 1-16,4-1-1 0,-3 0 2 0,2-3 0 0,2 1 0 0,2-1 2 16,2-3 1-16,-3 1 1 0,2-1 2 0,1-1 1 0,1-3 2 15,-1 1-1-15,4-4 1 0,0-1 0 0,2 0-2 0,-2-3 1 16,2-2-1-16,2 0-2 0,2-2-1 0,-5 0-1 0,2-3-2 0,2 2-2 16,0-3-3-16,-4 1-3 0,0-2-1 0,-1 0-3 0,1 2 1 15,-1-2-1-15,-3 4 1 0,0-1-2 0,0 0-1 0,-2 1-1 0,1 1-3 16,-3 1-2-16,1 2-5 0,-2-1-6 0,1 1-4 0,-1 4-4 15,0 0-3-15,0 0-1 0,0 0-1 0,0 0-1 0,0 4 1 16,-1-1 1-16,1 3 1 0,-2 0 4 0,1 1 2 0,1 4 5 0,-2-1 5 16,0 1 4-16,2 1 6 0,0 0 6 0,0 2 1 0,0-3 2 0,4 2 0 15,-3 0-2-15,2-3-1 0,1 2-2 0,1-1-1 0,0-1-5 16,2-1 1-16,-1-1 1 0,1-2-2 0,2 0-1 0,0-3-3 16,3-1-3-16,-2 0-2 0,3-4-3 0,1 0 0 0,1-3-2 15,-1-1 0-15,2-1 0 0,-1-4 1 0,1-1-1 0,3-1 0 0,-4-3 0 16,2 2 1-16,-3-3 0 0,0-2 2 0,-3 1 1 0,2-2 6 15,-2 2 2-15,-3-2 8 0,-2 0 6 0,2 0 7 0,-3 0 7 0,0 2 8 16,-4 1 7-16,2-1 7 0,1 1 6 0,-4 2 5 0,0 2 6 16,0 1 5-16,0 0 3 0,0 2-1 0,-2 2-4 0,0 0-4 0,2 3-8 15,-3 0-10-15,3 0-12 0,0 0-10 0,0 3-13 0,0 0-13 16,0 2-8-16,0 0-7 0,0 0-7 0,3 2-3 0,-3 0-4 16,2 3-2-16,0 0 0 0,-1 1 2 0,3 1 1 0,-1 1 3 0,3-1 2 15,-3 4 3-15,2-1 5 0,-1 1 3 0,1 1 4 0,2-1 0 16,0 2-1-16,0 0 2 0,1-1-1 0,-2-2 0 0,2 3 1 0,0-1 0 15,0 0 0-15,-2-2-1 0,2 1 3 0,-2-2-1 0,1-1-1 16,-3 1 0-16,1-1-1 0,1-1 0 0,-3 0 0 0,1-1-1 0,-3-2-1 16,1 0-1-16,-1 1 2 0,-1-2 0 0,0 2 1 0,-1-3 3 15,-1 1 2-15,-1 1 4 0,0-1 4 0,-5 2 1 0,3-3 4 16,-3 3 0-16,0-3 3 0,-1 3 4 0,1 0 1 0,-3-2 2 0,0 1 1 16,1-1-1-16,-1 2 0 0,1-1-6 0,1-2-6 0,1 1-8 15,0-1-11-15,3 0-12 0,0-2-16 0,-2 0-20 0,6 0-24 0,-3 0-23 16,4-2-20-16,0-2-26 0,2 0-29 0,1-2-24 0,2-1-23 15,2-4-15-15,2-2-12 0,-1 1-6 0,1-4-1 0,5 1 6 16,-3-4 12-16,2-1 22 0</inkml:trace>
  <inkml:trace contextRef="#ctx0" brushRef="#br0" timeOffset="492358.9027">27688 8781 109 0,'11'-18'204'0,"1"-1"14"0,-3 3 8 16,-1 1 5-16,1 2 2 0,-3-1-3 0,1 2-9 0,-3 2-16 16,1 1-23-16,1 0-20 0,-3 1-19 0,1 2-23 0,-1 2-26 0,0 1-21 15,-1 0-19-15,1 1-16 0,-2 2-15 0,1 0-14 0,1 2-14 16,1 3-7-16,0 0-7 0,-1 3-2 0,2 1 0 0,-4 1 2 0,3 4 3 15,-1 1 6-15,0 3 5 0,-1 1 4 0,-1 2 2 0,2 3 4 16,-2 0 7-16,-1 0 3 0,0 3 4 0,-1 2 4 0,-2 0 2 0,2-1 1 16,-1 2 1-16,0-1 1 0,-1 2 2 0,0-3 3 0,0 3 2 15,0-2 1-15,-1-2 0 0,1 0-8 0,1-1-9 0,-2-2-12 0,3 0-14 16,1-3-16-16,-2-1-16 0,2-5-21 0,0 2-23 0,0-3-24 16,2-4-26-16,-2 0-26 0,1-1-28 0,3-6-38 0,0 2-42 15,1-3-71-15,-2-2-89 0,2-5-50 0,-1 0-31 0</inkml:trace>
  <inkml:trace contextRef="#ctx0" brushRef="#br0" timeOffset="492506.7327">27681 8969 282 0,'0'-3'436'0,"4"-2"-100"0,-1 3-87 15,3-2-78-15,3 0-49 0,3-1-37 0,1 0-29 0,2 1-31 16,4-2-31-16,2 0-34 0,2 0-32 0,3 0-35 0,0-1-32 0,3 2-33 15,1-2-51-15,-2 2-60 0,2 0-59 0</inkml:trace>
  <inkml:trace contextRef="#ctx0" brushRef="#br0" timeOffset="492893.937">28078 9056 103 0,'-3'2'520'15,"1"0"-72"-15,1 1-103 0,-1-3-83 0,1 2-72 0,1-2-44 16,0 0-30-16,0 0-21 0,0 0-16 0,1 3-18 0,1-2-13 0,-2-1-15 16,1 1-10-16,3 1-6 0,-3-2-3 0,4 1 1 0,-2 1 2 15,4-2 2-15,-1 2 5 0,-2-1 2 0,4-1 1 0,1 0 0 0,-2-1 1 16,1-1-2-16,0 2-4 0,0-3-4 0,1 0-3 0,-1-1-5 16,0 2-3-16,0-3-4 0,0 0-6 0,0 0-5 0,-2-2-7 15,-1 2-3-15,1-3-4 0,-3 1-2 0,1-1-1 0,-1 1 2 0,-2-2 0 16,1 0 2-16,-2 2 0 0,-2-1 3 0,1 0 2 0,-1 1 2 15,-1-1 5-15,0 2 3 0,-3 0 4 0,1 0 1 0,-1 2 3 0,-1-2-2 16,1 3-2-16,-3-1-1 0,1 0-4 0,-1 3-2 0,0-1-2 16,0 0-4-16,1 2-3 0,-2 4-4 0,-1-1-4 0,2-1-2 0,1 5-1 15,-1-1 4-15,0-1 0 0,3 3 2 0,0 2 5 0,0 0 3 16,1 2 3-16,2 0 6 0,-1 3 4 0,4-2 7 0,0 0 4 16,0 2 7-16,4 0 5 0,-1 1 5 0,2-1 4 0,4-1 3 15,-1-1 2-15,2 1 1 0,2-2 1 0,2-2-1 0,0 0 0 0,2-1-6 16,3-2-7-16,-1-2-12 0,1 0-15 0,1-2-19 0,-1-2-20 15,2-1-32-15,-3-1-42 0,2-2-41 0,-2 1-41 0,3-1-82 0,-7-2-103 16,2 0-66-16,-3-1-47 0</inkml:trace>
  <inkml:trace contextRef="#ctx0" brushRef="#br0" timeOffset="493290.3426">26179 9699 95 0,'0'0'319'0,"0"-2"-67"0,4 1-40 16,-3-2-23-16,4 0-16 0,2 0-9 0,2-2-11 0,2 3-12 16,0-3-8-16,4 0-9 0,4 0-12 0,3 0-10 0,1-2-11 0,1 2-8 15,6-3-8-15,5 2-7 0,3-2-7 0,1 1-6 0,4-2-8 16,8 2-9-16,2-3-12 0,6 0-15 0,4 1-22 0,5-1-26 0,8-3-26 15,3 2-27-15,9-2-26 0,4-1-25 0,6-1-25 0,6 1-28 16,6-1-42-16,2-1-51 0,3-1-76 0,4 0-89 0,-1 1-47 0</inkml:trace>
  <inkml:trace contextRef="#ctx0" brushRef="#br0" timeOffset="503507.6838">19883 9551 169 0,'-2'-1'221'0,"0"0"-41"16,2-2-28-16,-1 3-19 0,-1-2-15 0,2 2-9 0,-2-1-8 15,2-1-8-15,0 2-7 0,0 0-12 0,0 0-12 0,0 0-14 0,0 0-13 16,0 0-10-16,0 0-9 0,0 0-7 0,0 0-8 0,0 0-4 15,0 0-2-15,0 0-3 0,0 0-4 0,0 0-4 0,0 2-3 16,0-1-2-16,0 1-5 0,0-2-1 0,2 3 0 0,-2-2 0 16,2 0 2-16,-1 1 2 0,-1 1 5 0,2-1 2 0,0-1-2 0,-2 2 2 15,1-1 2-15,-1 0 4 0,2 0 5 0,-1-1 0 0,-1 3 3 0,2-3 3 16,0 1 2-16,-2 0 2 0,1 1 0 0,-1-3 2 0,3 0 1 16,-3 0 2-16,0 0 3 0,0 0 2 0,0 0 3 0,0 0 4 15,0 0 1-15,0 0 4 0,0 0 3 0,0 0 1 0,2 0-1 0,1 0 0 16,-2 0-2-16,2 0 0 0,-1-3 0 0,3 3 0 0,0-4 0 15,1 1-3-15,5-2-5 0,0 1-3 0,2-2-4 0,4 0-6 0,5-1-3 16,-1-3 0-16,6 2 4 0,3-4 2 0,2 2 3 0,5-4 0 16,1 1 0-16,5 0-2 0,6-2 0 0,0 0 1 0,6 1 2 0,6 0 1 15,-1-1 0-15,4 0 2 0,6 0 1 0,-1 1-5 0,3 1-8 16,2-1-1-16,0 2-1 0,3 0-1 0,0 2 0 0,1-1 0 0,2 3-2 16,0 0 0-16,2 0 0 0,3 2-2 0,1 0-1 0,4 0-1 15,0 2-2-15,4 1-1 0,2-2 0 0,2 0 2 0,1 3 0 0,1 0 2 16,3 1 0-16,1-3-1 0,7 4 0 0,4 0-2 0,-1 0-2 15,3 0-1-15,2 0-3 0,-3 0 2 0,3 0 5 0,-1 0 4 0,1 0 6 16,-1 2-3-16,2 0-4 0,1-2-3 0,-1 1-4 0,-3 1-3 16,2 0-6-16,-1-2 0 0,1 3 1 0,-1-1 3 0,-1 0 5 15,-2 1 0-15,0-1-1 0,-2-1-1 0,-2 1-1 0,0 0-2 0,-4-1-1 16,-4 1 1-16,-4 1-1 0,-2 0 2 0,-4 0 0 0,-2 0-1 16,-4 0-3-16,-1 0-3 0,-9 2-4 0,1-2-4 0,-10 1-6 0,-2 0-8 15,-6 0-8-15,-5 1-12 0,-3-2-13 0,-7 2-18 0,-4-1-18 16,-3-1-14-16,-7 2-12 0,-4 0-8 0,-3-2-5 0,-3 1-6 0,-6-1-9 15,-2 2-17-15</inkml:trace>
  <inkml:trace contextRef="#ctx0" brushRef="#br0" timeOffset="536306.2005">2182 15837 4 0,'0'0'28'0,"0"0"-3"0,0 0-4 0,0 0-3 0,0 0 0 16,0 0 0-16,0 0 1 0,0 0 1 0,0 0 0 0,0 0 1 15,0 0 3-15,0 0 4 0,0 0 2 0,0 0 4 0,0 0 1 0,0 0 2 16,0 0 0-16,0 0 0 0,0 0-4 0,0 0-4 0,0 0-3 0,0 0-2 16,0 0-4-16,0 0-3 0,0 0-6 0,0 0-3 0,0 0-4 15,0 0-2-15,0 0-4 0,0 0-1 0,0 0 0 0,0 0 0 0,0 0 3 16,0 0 3-16,0 0 0 0,0 0 3 0,0 0 5 0,0 0 6 0,0 0 6 15,0 0 8-15,0 0 7 0,0 0 8 0,0 0 7 0,0 0 7 16,0 0 5-16,0 0 4 0,0-1 0 0,0-2 1 0,0 1-5 0,0 0-4 16,0-1-5-16,0-2-6 0,0 3-7 0,0-4-7 0,0-1-9 0,2 2-12 15,0-3-6-15,1-1-4 0,0 0-3 0,0-3 0 0,2 0 2 0,3-3 1 16,-2-1 2-16,4 1 2 0,0-3 2 0,0 0 4 0,1-3 3 0,3 1 2 16,-1 0 4-16,1-3 2 0,2 0 1 0,1-1 0 0,1-1-1 15,2 2-4-15,-1-2-2 0,0 1 1 0,2-2 0 0,2 1 0 0,-2 1-2 16,1-2-1-16,0 2-1 0,2-1-2 0,-3 4 0 0,4-1-2 0,-3 0-2 15,3 1-1-15,-4 0-1 0,4 3-1 0,-3 0-2 0,2 0-3 0,-2 1 0 16,2 4-2-16,0-4 0 0,-1 4 0 0,1 1 0 0,-2-1-2 0,2 2 1 16,-1 2 0-16,1-3-2 0,-3 3-2 0,3 0-1 0,-3 0-4 15,3 2-3-15,-5-2-1 0,2 2-3 0,-1 0-3 0,-2 3-2 0,1-3-3 16,-3 3-2-16,-1 0-2 0,1 0 0 0,-3 0 0 0,-2 1-1 0,0 0-2 16,-2 0 2-16,-1-1 1 0,-1 4 2 0,-1-3 3 0,0 3 1 0,1-2-1 15,-3 0 5-15,-2 2 6 0,1-1 5 0,-1 0 5 0,-2 1-1 16,0 0-4-16,0 0-5 0,-2 0-8 0,1-2-4 0,-3 1-3 0,1 1-4 15,0-2-5-15,-4 1 1 0,0-2 5 0,1 1-3 0,-1 1-7 0,-1-2-8 16,-3 1-6-16,0 2-3 0,1-2 2 0,-2 1 7 0,1 1 11 0,-3-1 5 16,3-1 6-16,-1 2 5 0,-3-1 6 0,2-1 2 0,-1 2-4 0,1-1 2 15,-1 1 4-15,3 0 4 0,-2 0 7 0,1 0 5 0,2 0 2 0,-2 0 0 16,4 0 0-16,-2 0 0 0,2 0 1 0,1 0-3 0,0 0-2 16,2 0-1-16,0 0 0 0,2 0-1 0,0 0-3 0,-3 0-1 0,5 0-4 15,-1 0 0-15,2 0-1 0,0 0 2 0,0 0 1 0,0 0 2 16,0 0-1-16,0 0 5 0,0 0 6 0,0 0 4 0,0 0 5 0,0 0 6 15,0 0 5-15,0 0 5 0,0 0 4 0,0 0 4 0,0 0 3 0,0 0 2 16,0 0 3-16,0 0-2 0,0 0-2 0,0 0-3 0,0 0-4 0,0 0-4 16,0 0-5-16,0 0-5 0,0 0-6 0,0 0-5 0,0 0-4 0,0 0-6 15,0 0-5-15,0 0-6 0,2 0-5 0,-1 0-2 0,2 0 0 0,0 0-1 16,-1 0 0-16,-1 0 1 0,1 0 0 0,1 0 2 0,0 0 1 16,2 0 2-16,-2 0 1 0,2 1 2 0,1-1 0 0,-1 2 3 0,1-1 1 15,1-1 2-15,-1 2 1 0,0-1 1 0,0 0-1 0,1 1 1 16,-2 0 1-16,1 1 0 0,2-2 0 0,-3 1 0 0,-1 1 0 0,1 0 2 15,0 0-1-15,-2-1 2 0,0 2 2 0,2-1 1 0,-4 1 2 0,1-1 2 16,-2 3 2-16,0-2 1 0,0 4 1 0,-3 1 1 0,-3-3 5 0,1 5-3 16,-1 1-6-16,-2 0-21 0,-3 2-28 0,1 1-35 0,-1 2-38 0,0 3-61 15,0-2-72-15,1 2-66 0,0-3-60 0</inkml:trace>
  <inkml:trace contextRef="#ctx0" brushRef="#br0" timeOffset="539238.0542">2979 15337 27 0,'-3'-3'111'16,"1"0"3"-16,-1 0 0 0,3 0 2 0,-2 1-4 0,1-1-9 0,1 3-5 16,-2-4-6-16,2 3-6 0,-1-1-8 0,-1 1-2 0,2 1-2 0,0 0-5 15,0 0-7-15,0 0-11 0,0 0-9 0,0 0-6 0,0 0-2 0,0 0-3 16,0 0 0-16,0 0-2 0,0 0 0 0,0 0-1 0,0 0-2 15,0 0-1-15,0 0-3 0,0 0-1 0,0 0-3 0,0 0-3 0,0 1-1 16,0-1-3-16,0 0-2 0,0 0-4 0,0 2-7 0,0-1-4 0,0-1-8 16,0 0-2-16,0 2 1 0,0 0-1 0,0 1-1 0,2-1 1 0,-1-2 2 15,-1 2 0-15,2 1 2 0,-1-2 2 0,1 1 1 0,1-1 4 16,1 2 6-16,-1 0 4 0,0 0 3 0,0 0 1 0,3 0 1 0,-3 0 1 16,2 0 3-16,0-1-1 0,0 1 3 0,1-2 1 0,2 1 3 0,-2 1 1 15,-1-3 2-15,1 0 0 0,1 0 1 0,0 3 0 0,0-3 2 0,1 0-1 16,-2 0 1-16,3 0 0 0,-4-3 0 0,2 3 0 0,-1 0-1 15,3 0-2-15,-4-3 0 0,1 1-2 0,1 1-2 0,-1-2 0 0,0 1-2 0,1 1-2 16,-1-2-3-16,-1 0 0 0,0 1-1 0,0-1-2 0,0 0-2 16,0 0-3-16,0 2-2 0,0-2-2 0,1 1-2 0,-1 1-1 0,1-2-2 15,0 1 0-15,1 2-2 0,-2-2-1 0,1-1-1 0,2 1 0 16,-2 0-1-16,1 2 0 0,-1-1-2 0,1-1 0 0,0 2 1 0,1 0 1 16,0 0-2-16,0 0 2 0,-2 0 1 0,2 0 0 0,0 2 1 0,1-1 1 15,-1 3 0-15,0-4 1 0,0 3 2 0,1-1 0 0,-1 1 2 0,2 0 2 16,-1 0 1-16,-1 0 1 0,0 0 2 0,-1-1 0 0,3-1 1 0,-1 1 0 15,-3 1 2-15,2-2 0 0,-1 1 0 0,0-2 1 0,1 1-1 16,0-1 2-16,0 0 2 0,-2 0-2 0,2 0 1 0,-2-1 0 0,4 1-1 16,-4-3 0-16,2 1-1 0,-2 1-2 0,2-2 1 0,0 1 0 0,0-1-1 15,-1 0-2-15,0 0-1 0,1 0 0 0,-3 0-2 0,1 1-1 0,3-1-2 16,-2-1-2-16,-1 1 0 0,-1 2-1 0,2-3 0 0,0 1-1 0,-2 2-1 16,3 0-1-16,-2-1 0 0,-1 1-1 0,1-1 0 0,-1 2 0 15,1-2 0-15,-1 2 2 0,0 0 0 0,4 0 0 0,-4 0 1 0,1 0 1 0,1 0 0 16,-1 0 2-16,0 2 0 0,1-2 0 0,-1 2 2 0,0-1 2 15,1-1 2-15,0 2-1 0,-2-1-1 0,2-1 0 0,-1 1 0 16,3-1 0-16,-1 3 0 0,-1-3 2 0,1 0-1 0,1 3 1 0,-1-2 2 0,0-1-2 16,2 1 1-16,0-1-1 0,-2 2 0 0,4-1 2 0,-2-1-2 0,0 0 1 15,1 0 0-15,0 0 1 0,-3 0-2 0,2 0 0 0,0 0 0 16,-2 0-1-16,2 0 0 0,-1 0 1 0,-1 0 1 0,0 0-2 0,0 0-1 16,0 0 0-16,0 0 2 0,-2 0-1 0,-1 0-1 0,0 0 1 15,1 2 0-15,0-2 1 0,-3 0-1 0,2 0 0 0,0 0 0 0,-2 0 0 16,3 0-1-16,-3 0 0 0,2 0 0 0,-1 0 0 0,0 0 0 0,0 0 0 15,-1 0 0-15,3 0-1 0,0 0-1 0,-1 0 0 0,0 2 0 0,0-2-1 16,1 0-2-16,0 0 1 0,0 0 1 0,2 0 0 0,-1 3-1 0,2-3 1 16,-3 0 0-16,2 0 0 0,0 2-2 0,3-2 2 0,-3 0 1 0,0 0 2 15,3 0 0-15,-3 0 1 0,3 2 1 0,0-2-1 0,-1 0-1 0,-1 0 0 16,4 0 1-16,-4 0 1 0,1 0-1 0,2 0 1 0,-2 0 1 16,1 0 0-16,0 0-1 0,-1-2 1 0,1 2-2 0,0 0 0 0,-2-2 1 15,-1-1-1-15,3 3 2 0,-1-4 0 0,-2 3-1 0,1-1-1 0,-1 2-1 16,-2-1-1-16,2 1-1 0,0-1-1 0,-2-2 0 0,-1 3-2 15,0 0 0-15,1 0-2 0,-2 0 1 0,0 0-2 0,1 0-1 0,-2 0-1 16,0 0 0-16,0 0 0 0,1 0 0 0,-1 3 1 0,0-2 0 0,0 0 2 16,3 1-1-16,-3-1 0 0,2 3 3 0,-2-1 0 0,4-1 2 0,-2 1 0 15,0 0 2-15,2 2 1 0,-1-1 1 0,1-1 1 0,-1 2 1 16,5-2 0-16,-3 1 1 0,0 1 0 0,1-2 2 0,-1 0 0 0,2 1 0 16,1-1-1-16,-2 0 1 0,-1 0-1 0,2 1-1 0,1-4 1 0,-2 4-1 15,1-4-2-15,-1 1-1 0,2-1 0 0,-3 0 0 0,3 0-1 16,-3 0-2-16,2 0-1 0,0-1 1 0,-1 1 0 0,-1-1 0 0,0-2-1 0,-1 0 1 15,1 2-2-15,-1 0 1 0,-1-1 1 0,0-1 1 0,-1 3 0 0,-2-2-1 16,2 1 1-16,-2 1 1 0,0-1 0 0,-1-2 0 0,1 3 0 16,0 0 1-16,0 0-2 0,-3-3-2 0,0 3 0 0,0 0 0 0,2 0 0 15,-2 0-2-15,0 0 0 0,1 0-1 0,-1 0 0 0,2 0-1 0,-2 0 0 16,1 0 1-16,1 0-1 0,1 0-1 0,-1 0 1 0,-1 0 0 0,1 0-1 16,1 0 2-16,-1 0-1 0,0-2 0 0,1 2 1 0,1 0-2 15,-1 0 0-15,-1 0 1 0,1 0-1 0,2 0 0 0,-2 0 0 0,0 0 1 16,1 0-1-16,0 0 1 0,1 0 1 0,-2 0 0 0,3 0 1 15,-1 0-1-15,0 0 1 0,4 0 0 0,-4 0 1 0,3 0-1 0,-2 0 1 16,1 0 0-16,2 0-1 0,-1 0 1 0,-2 0 1 0,1 0 1 0,2 2-2 16,-1-2 1-16,-2 0-1 0,2 0 0 0,0 3 1 0,0-3 1 0,-2 0-1 15,1 0 0-15,0 3-1 0,0-2 1 0,-1-1 1 0,1 1 1 16,-1 1-1-16,0-2 0 0,-1 2 0 0,1-1 2 0,-1-1-1 16,0 2-1-16,1-1 1 0,0 0 1 0,-1 2 1 0,2-3 1 0,-1 3 2 15,0-2-1-15,2-1 1 0,-2 1-1 0,1-1 2 0,1 2 0 16,1-1 0-16,-1-1 1 0,3 2 1 0,0 0 0 0,-1-2 1 0,1 0-1 15,1 0 0-15,1 0-2 0,-1 0 0 0,1-2 0 0,1 0-1 0,-1 2 1 16,0-1-2-16,4-1 1 0,-4 1-1 0,3 0 0 0,-2-2-1 0,2 0-1 16,-2 2-1-16,2 0 1 0,-2-1 0 0,0-1-1 0,2 1 0 15,-2 1 0-15,-1-3-1 0,1 4 0 0,-3 0-1 0,0 0 0 0,0-3 0 16,0 3 0-16,0 0-2 0,-3-2 2 0,0 1 0 0,-1 1 0 16,-1-2-1-16,2 2 1 0,-2 0 1 0,-1-1 0 0,0 1 0 0,-1 0 0 15,2 0 0-15,1 0 1 0,-2-2 1 0,1 1 0 0,-1 1 1 0,4-2 0 16,-3 1 0-16,2-1 1 0,2 1-1 0,-1-2 2 0,1 1-1 15,1-1-1-15,3 0 2 0,-3 0-1 0,3-1 0 0,2 1-1 0,-2-1-1 16,2 1 0-16,2-4-2 0,-2 2-2 0,1 1 1 0,-1 0 0 16,1-1-2-16,3 1-2 0,-4 1 0 0,2-2 0 0,-1 1-2 0,-1 1 0 15,0-2-2-15,3 2-2 0,-5 0 0 0,3 0 1 0,-1 2 0 16,-2-1-1-16,-1-1-1 0,1 2 1 0,-1 1 0 0,-1-2 1 0,1 1 0 16,0 1 0-16,-2 0 1 0,0 0 1 0,0 0 1 0,0 0 4 0,0 0 0 15,2 0 2-15,-2 0 1 0,1 0 2 0,0 1 2 0,0-1 1 0,2 0 2 16,-1 0 1-16,4 0 2 0,-2 0 1 0,2 0 2 0,1 0 0 15,1 0 1-15,1 0-2 0,1-1 2 0,1 1-1 0,0-2 1 0,1 2-3 16,0 0 0-16,0-2-1 0,1 2-1 0,1-3-1 0,0 3-1 16,-2 0-1-16,2-2-2 0,-1 0 2 0,-1 2-3 0,1-1-2 0,-3-1-2 15,2 2 0-15,-1-1 0 0,-1 1 0 0,1-1 0 0,-1-2-1 16,-2 3 0-16,1 0 0 0,-2-3 0 0,-1 3-2 0,0-1 1 0,0 1-2 16,1-1 2-16,-3-1 0 0,0 1-1 0,2-1 0 0,-2-1-1 15,-1 2 1-15,2-2-1 0,-3 3 1 0,2-3-2 0,-2 1-1 0,1 0 1 16,-1 0-1-16,3-1-1 0,-5 0-1 0,3 0-1 0,-1 1 1 0,-2-1 0 15,1 2-1-15,0-1 1 0,1-1 0 0,-3 2-1 0,1-1-3 16,0-1 2-16,-1 2 1 0,-1-1 2 0,-1 1 1 0,0 1 1 0,0-2 0 16,-2 2 0-16,2 0 2 0,-2-3 2 0,-1 3 0 0,0-2 1 0,0 2 0 15,0 0 1-15,1-2 4 0,-2 0-1 0,3 2-2 0,-2-1-2 16,-1-1-1-16,1 2-1 0,3-1 0 0,-2 1-1 0,-1-1-1 0,3-2-1 16,0 3 0-16,-2-3-1 0,2 2-1 0,0-2-1 0,1 2-1 0,1-1-1 15,1-1-2-15,0 2 1 0,0-2 1 0,0 3 1 0,3-3-1 16,-2 1 2-16,3 0 0 0,-2 0 0 0,1 0 2 0,0 1-1 15,2-2 0-15,0 1 1 0,1 1 0 0,-2-2 2 0,0 1 0 0,1 1 1 16,0-1-1-16,-2-1 1 0,2 2 0 0,-2-1 1 0,0-1 0 0,2 2 0 16,-2-1 1-16,-1 1 0 0,3-1 0 0,-5 2-1 0,2-3 2 0,-1 3-1 15,-2-2 1-15,1 2 0 0,-2 0 1 0,-1-2 1 0,0 0-1 16,1 2-1-16,-2-1-2 0,-1 1 2 0,-1 0 0 0,0 0 0 16,1 0 0-16,-3-2 2 0,2 2-1 0,0 0 1 0,-2 0 0 0,2 0 0 15,-2-1 2-15,3 1-2 0,-3 0-2 0,2 0 0 0,1 0 2 0,-1 0-2 16,0 0-1-16,0 0 2 0,2 0 2 0,0 0-1 0,-1 0-1 0,1 0 0 15,0 0-1-15,1 0-1 0,0 0 0 0,0 0 0 0,3 0 1 16,-3 0 0-16,3 0 0 0,0 0-1 0,0 0 4 0,2 0-4 0,0 1 1 16,-1-1 0-16,1 2 0 0,0-1 0 0,-1-1 0 0,1 2 0 15,-2 0 1-15,3-2 0 0,-1 0 0 0,-1 2 0 0,1 1 0 0,1-3-1 16,-3 2 1-16,2 1 0 0,1-2-2 0,-3 1 2 0,3-1 0 16,-1 2 0-16,-2-2-1 0,3 1 1 0,-4 0 0 0,4-2-1 0,-3 1 0 15,-1 1 0-15,2-2 0 0,-1 1 0 0,-1 1-3 0,-1-2 2 0,1 1 0 16,0 1 0-16,0-2-2 0,-2 1 1 0,0 1-2 0,1-2 1 15,1 1-1-15,-2 1 1 0,0-2-2 0,1 1 1 0,-1 0 0 0,0-1-1 16,1 2 1-16,0 0-1 0,-1-2-2 0,0 0 0 0,1 3-1 0,0-3-1 16,-1 4 1-16,-1-3-1 0,2 1-2 0,-1 1-2 0,2 0 2 15,-1-2 0-15,-1 2-1 0,0 1 1 0,0-1-1 0,1 0 2 16,-1 1 1-16,0-1 1 0,1 2 1 0,-1-2 1 0,0 1 2 0,2-1 0 16,-1 2 4-16,-1-2 3 0,2 3 1 0,-1-2 0 0,2 1 0 15,-3-2 2-15,3 4 1 0,-3-2 0 0,3 0 2 0,0 0 0 0,0 2 1 16,-1-2 0-16,2-2 1 0,-2 2 0 0,1-1-2 0,1 1 0 15,0 1-1-15,0-2 0 0,-1 1-1 0,2 1-3 0,1-3-8 0,-3 1-2 16,3 1-2-16,1-1-1 0,-1 0-1 0,-1 0 0 0,1-3-2 0,0 2 1 16,-3 1 0-16,3-1-2 0,-1-1 2 0,-1-2-1 0,0 2 1 0,-1 1 4 15,1-3 5-15,-2 1 3 0,-2-1 0 0,3 2 1 0,-2-1 0 16,-2-1 0-16,-1 0 0 0,2 0 0 0,-2 0 0 0,-1 0 2 0,-2 0-1 16,2 0-1-16,0 0-1 0,-1 0 0 0,-1 0 0 0,-1 0 1 15,0 0 0-15,-1 0 0 0,2 0 1 0,-1 0-1 0,0 0 0 0,1 0 0 16,0 0 1-16,0 0 0 0,-1 0 1 0,4 0 0 0,-1 0 3 0,-1 0-2 15,1-1 0-15,0-1-1 0,0 2 0 0,2-1 0 0,-2 1-3 16,2-2-2-16,1 1 0 0,-1 1-1 0,1-2-2 0,-1 2-1 0,1 0-3 16,1 0-2-16,-1-2-1 0,0 2-1 0,0 0-1 0,1 0-1 15,-2 0 1-15,1 0 0 0,-2 0 1 0,1 0-1 0,0 0-1 0,-2 0-2 16,0 0-4-16,-1 0-6 0,0 0-9 0,0 0-6 0,-1 0-6 16,0 0-3-16,-3 0-6 0,0 0-11 0,0 0-17 0,0 0-16 0,0 0-17 15,0 0-19-15,-3 2-20 0,-3-2-55 0</inkml:trace>
  <inkml:trace contextRef="#ctx0" brushRef="#br0" timeOffset="607035.1612">10096 6724 77 0,'2'-8'252'0,"0"3"-37"15,-1-3-26-15,1 2-17 0,0 0-11 0,-1 0-9 0,1 0-7 16,-1 0-7-16,-1 0-5 0,2 2-8 0,-2-2-8 0,2 2-7 0,-1-3-7 15,-1 2-4-15,2 2-3 0,-2-1-3 0,0 1-7 0,0-2-1 16,0 3-2-16,0-1-2 0,0 0 0 0,-2 1-2 0,2 1-5 0,-1-1-1 16,-1-1-2-16,2 2-5 0,-2-1-5 0,2 2-6 0,-1-1-5 15,-1-1-4-15,2 2-3 0,-1-3-6 0,-1 2-5 0,2-1-5 0,-2 1-3 16,2-1-6-16,-1 2-5 0,-1-3-5 0,2 1-4 0,-2 2-5 16,-2-2-3-16,3 1 0 0,-1-1-3 0,0 2-2 0,-1-2-2 15,2 1-3-15,-1 1 0 0,-1-2-3 0,1 2-4 0,-1-2 0 0,1 2-1 16,1 0-2-16,-1 0-1 0,0 0-1 0,-2 0-1 0,3 0-3 0,-1 2-3 15,-1-2 0-15,0 2-2 0,-1 1-1 0,1 2 1 0,0 0 1 16,-2 0 1-16,-1 2 4 0,1 1 1 0,-1 3 4 0,-1 1 5 0,-1 3 5 16,1 2 4-16,-3 1 4 0,4 3 5 0,-1 2 5 15,-2 1 4-15,3 1 2 0,-1 4 4 0,1 1 0 0,1 0 2 0,-1 1 1 16,3 2 0-16,0 0 0 0,1 3-1 0,-1-1-2 0,3 1 0 16,0 0-1-16,0 0 1 0,0-1-2 0,2-3-1 0,-1 1-1 0,2 0 1 15,1-1-4-15,-1-3 0 0,1 0-2 0,1-2-3 0,0 0-4 16,-2-1-4-16,2-4-5 0,-2 2-8 0,2-4-11 0,-1-2-10 0,1 2-14 15,-2-3-16-15,2-4-16 0,-2 3-19 0,2-4-27 0,-2-2-31 16,-1 1-25-16,2-3-21 0,-2 0-36 0,-1-2-45 0,-1 0-68 0,0-3-80 16,0-3-46-16</inkml:trace>
  <inkml:trace contextRef="#ctx0" brushRef="#br0" timeOffset="607317.9954">9739 7197 559 0,'-4'-7'609'16,"0"2"-43"-16,-2 1-74 0,2-3-99 0,0 3-111 0,1 0-63 15,0-1-40-15,1 3-22 0,1-1-17 0,-1 0-13 0,2 0-12 0,-1 2-15 16,1-2-17-16,0 1-17 0,0 1-19 0,0 1-13 0,0 0-13 16,1-2-7-16,-1 2-9 0,2-1-5 0,-1-1-5 0,1 2-6 15,0-1-1-15,1-1-4 0,0 2-1 0,3-1-2 0,2-1-1 16,0 2-4-16,2-3-1 0,2 2-4 0,1-1 0 0,2-1-2 0,0 2-3 15,4-1-2-15,-2-3-3 0,5 3-3 0,-1-1-2 0,0 1-2 16,1 0-4-16,1-1-4 0,-1 3-3 0,1-4-4 0,-1 3-4 0,1-1-7 16,-3 1-8-16,0-3-11 0,0 3-12 0,-2-1-16 0,-1 0-17 0,-1 2-27 15,-2 0-33-15,-1-2-35 0,-2 2-40 0,-2 0-35 0,-2 0-33 16,-1 0-53-16,0 2-61 0</inkml:trace>
  <inkml:trace contextRef="#ctx0" brushRef="#br0" timeOffset="607901.7686">10466 6922 38 0,'-3'0'584'15,"0"0"-27"-15,-1 0-49 0,2 0-77 0,-1 0-92 0,1 0-58 16,1 0-39-16,-1 0-23 0,2 0-14 0,0 0-13 0,0 0-10 0,0 0-11 16,0 0-10-16,0 0-12 0,0 0-13 0,0 0-12 0,0 0-13 15,0 0-11-15,0 0-11 0,0 0-9 0,0 0-10 0,0 0-11 16,0 0-8-16,0 0-12 0,2 0-9 0,-1 0-11 0,3-1-9 0,0 1-11 16,2-2-13-16,-1 1-11 0,3 1-9 0,3-2-14 0,3 1-12 0,-1-1-15 15,4-1-14-15,2 0-15 0,0 0-17 0,3 0-17 0,2-1-19 16,-1-1-25-16,0 3-23 0,1-3-26 0,-1 2-26 0,-2-1-36 15,0 0-44-15,-3 1-35 0,-2 2-31 0,0-1-49 0,-3 0-61 0,-2 2-29 16</inkml:trace>
  <inkml:trace contextRef="#ctx0" brushRef="#br0" timeOffset="608069.1476">10411 7174 149 0,'0'4'539'0,"0"-1"-65"15,2-2-104-15,-1-1-70 0,3 1-53 0,-1 1-35 0,2-2-25 16,1 0-15-16,0-2-12 0,2 1-14 0,0 0-15 0,1-2-20 0,-1 0-22 16,5-1-26-16,-1 1-27 0,1-2-27 0,3 1-28 0,0-1-34 15,1 0-37-15,1-1-52 0,2 1-57 0,2-2-76 0,-1-1-82 0,4 0-84 16,-1 1-82-16,3-1-42 0,-2 1-22 0</inkml:trace>
  <inkml:trace contextRef="#ctx0" brushRef="#br0" timeOffset="608634.3072">11467 6730 146 0,'0'-2'181'0,"2"-2"0"0,-1 1-1 0,-1 2-1 0,2-3-5 16,-2 1-3-16,0 1-3 0,0-1-9 0,0-1-12 0,0 2-9 15,-2-1-7-15,2 0-9 0,-1 0-8 0,-1 0-10 0,0 1-10 0,1 0-8 16,-2 1-10-16,-2-2-7 0,0 2-11 0,2-1-8 0,-2-1-10 16,-1 2-6-16,0-1-6 0,-2 2-5 0,0 0-5 0,-2 0-4 0,-2 2-4 15,2 1-3-15,-3 0-4 0,0 1 0 0,0 1-2 0,-1 2-2 16,-1 0 0-16,0 2-1 0,0 1 5 0,1 2-1 0,1 0 2 0,-2 1 2 15,2 2-1-15,2 0 0 0,-2 0 0 0,4 2 0 0,-1 1 1 16,1-2 1-16,3 2-1 0,1 0 2 0,2 2 2 0,1-3-2 16,2 2-2-16,2-2-5 0,1 2-7 0,2-1-5 0,1-4-7 0,5 3-5 15,0-2-7-15,4 0-2 0,-2-1-5 0,5-5-3 0,-1 3-1 16,5-3-2-16,-4-1 0 0,4-3 6 0,2-2 7 0,-3 0 13 0,0 0 16 16,1-3 20-16,-1 0 21 0,-4-1 20 0,2-1 19 0,-3-1 14 15,0 0 15-15,-5 0 8 0,1 1 5 0,-2 0-4 0,-3-1-11 16,-1 0-29-16,-2-1-38 0,-1 1-71 0,-1 1-86 0,-2 2-135 0,-2-2-160 15,-1 1-96-15,-6-1-68 0,0 2-42 0,-7 2-27 0</inkml:trace>
  <inkml:trace contextRef="#ctx0" brushRef="#br0" timeOffset="611968.3423">29367 9273 245 0,'-2'-8'220'0,"0"2"-59"0,-1-2-36 0,2 3-19 0,-1-1-9 0,0-1-4 15,-1 2 0-15,2 0-4 0,-3 0-4 0,1 0-8 0,0 2-6 16,-1-1-8-16,0 1-10 0,3-1-7 0,-1 1-8 0,1 0-5 0,-3 1-5 15,3 0-3-15,-1 2-3 0,1-3 0 0,-3 3-4 0,3 0-3 0,-1 0 0 16,2 0-1-16,-1 0 0 0,-4 0 1 0,2 0-2 0,0 3 0 16,0-1-3-16,-1 1-1 0,0 2 0 0,-1-1-1 0,-2 3 0 0,0-2 1 15,0 5 1-15,-1-2 2 0,0 3 3 0,-1 1-1 0,1 3 1 0,0 0 0 16,-3 4-1-16,3 0 2 0,0 1 1 0,2 4 3 0,-3-1 1 16,-1 2 3-16,2 4 1 0,-1 0-2 0,2 0-1 0,-1 3-2 15,2-1-2-15,0 3-2 0,-2-1-2 0,2 2 0 0,1-2-3 0,-2 2-2 16,2 1-1-16,0 0-1 0,1 0 0 0,0-2-1 0,-1 3 2 15,2-3 1-15,-1 2 0 0,3-2 1 0,-1 2 2 0,0-4 0 0,-2-1 1 16,3 0 2-16,1-4 3 0,-2 3 2 0,0-3 2 0,1-2 0 16,-1-1 0-16,1-1-2 0,-3-4-2 0,3 0-6 0,-1-2-5 15,0-2-8-15,-1-1-9 0,2-2-15 0,-3-2-14 0,3-1-23 0,-3-1-24 16,-1-1-34-16,2-4-40 0,-2 0-53 0,0-3-58 0,-2 0-76 16,2-3-86-16,-3-3-49 0</inkml:trace>
  <inkml:trace contextRef="#ctx0" brushRef="#br0" timeOffset="612164.0919">28963 9810 430 0,'5'-4'575'0,"3"-1"6"0,-3 2-92 0,-1-1-141 0,1 1-97 15,0 1-78-15,2 0-45 0,0-1-27 0,-1 0-17 0,3 2-12 16,-1-1-9-16,2 0-9 0,0 0-10 0,0 0-12 0,2-1-13 0,-1 2-13 15,3-1-16-15,-3-1-15 0,2 2-18 0,3-1-19 0,-3 0-22 16,1 0-23-16,-2 1-29 0,4-1-32 0,-1-1-39 0,0 1-43 0,-2 1-40 16,1 1-37-16,-1-2-60 0,0 0-71 0,-3 2-40 0</inkml:trace>
  <inkml:trace contextRef="#ctx0" brushRef="#br0" timeOffset="613689.503">28930 9675 144 0,'0'-3'281'0,"-1"1"-52"0,1 0-37 0,-2-1-25 0,2 3-16 16,0 0-9-16,0-2-6 0,0 2-5 0,0 0-5 0,0 0-5 0,0 0-8 16,0 0-8-16,0 0-12 0,0 0-8 0,0 0-9 0,0 0-7 15,0 0-8-15,0 0-5 0,0 0-5 0,0 0-5 0,0 0-6 16,0 0-3-16,0 0-4 0,0 0-3 0,0 0-3 0,0 0-1 0,0 0-3 16,0 0-2-16,0 0-1 0,-2 0 1 0,2 0-2 0,-1 0 1 15,1 0-1-15,-3 0 0 0,1 0-1 0,2 0 0 0,-2 0-1 16,1 0-1-16,-4 0-2 0,1 0 0 0,0 0-3 0,1 0 0 0,-2-2-2 15,1 1 0-15,-1 1-1 0,-3-2 0 0,2 0 0 0,-2 2 0 16,0 0 2-16,-1 0 0 0,1-3 0 0,-1 1 2 0,0 0 0 0,0-1 4 16,1 0 2-16,-2 0 2 0,1 0 1 0,-1 0 3 0,2-1 1 15,-2-1-1-15,1 1 2 0,1-1 0 0,-2-1 0 0,2-1 0 0,0 1 1 16,0-3 0-16,-2 2-1 0,2-1-1 0,0-1-3 0,0 0-2 16,-1 0-1-16,1-2-2 0,0 1-2 0,-3-2-2 0,3 0 0 15,0 0-2-15,-1-2-1 0,0 1-1 0,-3-2-2 0,4-1-1 0,-2 1-2 16,-2-1-1-16,3-1 1 0,-4-1-2 0,2 1 0 0,-1-1-1 15,-1-2-1-15,-3 0-1 0,3 1-1 0,0-1 0 0,0 0-2 16,0-1 0-16,-4 0-1 0,4 1 0 0,-1-2-1 0,1 3 1 0,-3-3 1 16,5 3 2-16,0-3 1 0,-5 3 2 0,5-1 1 0,-1 1 2 15,0 2 1-15,3-2 2 0,-4 1 1 0,5 2 1 0,-1-1 0 0,-2 0 0 16,3 3 1-16,0-1 0 0,-1-2-2 0,1 4-1 0,0-3-1 16,0 3-1-16,0-1-2 0,2 1 0 0,-2 2-2 0,0-3-2 0,-1 2-1 15,0 0 0-15,1-1-1 0,-1 0-2 0,1 2 1 0,-1-3-2 16,-1 2-1-16,-1 0 0 0,2-1-2 0,-1 0 0 0,-2 2-2 0,0-3 1 15,0 2 1-15,-1 0-1 0,0-2 1 0,-1 1-1 0,1-1 1 16,0 1-1-16,-2-1 0 0,0-1 1 0,-2 2 1 0,2-2 1 16,-1 0 0-16,-1 0 2 0,1 0 0 0,-2 0 2 0,1-1 1 0,1 0-1 15,-3 1 3-15,5 0 2 0,-3 0 0 0,2-1 1 0,0 1 2 16,0 1-1-16,0-1 1 0,2 3-1 0,1-3 2 0,-1 1-2 16,0 2 0-16,0 0-1 0,2 1-1 0,0-1 1 0,2 1-2 0,-1 1-2 15,-1 1-1-15,2-1 1 0,1 0-1 0,0 0 0 0,-1 3-2 16,1-1 1-16,-1 0-1 0,0 1-3 0,1 1 0 0,0-1-1 0,0-1-1 15,-2 4 1-15,1-3-1 0,1 1 0 0,-2-1 0 0,2 2 0 16,-4 1 0-16,2-1 0 0,-2 1 0 0,1-1 0 0,-3-1 0 0,1 2 1 16,-1-1 2-16,2 0-1 0,-4 0 0 0,2 1 2 0,-2 1-1 15,1-2 0-15,3 0 1 0,-6 1 0 0,6 1 2 0,-4-2-1 16,2 2 2-16,-2-1 0 0,3 1-1 0,-2-2 0 0,2 1 2 16,-1-1 0-16,3 1 0 0,-3-1 0 0,1 2 2 0,1-2 0 0,0 0 0 15,1 1-1-15,-1-3-1 0,0 2 0 0,3 1 0 0,-4 0 0 16,4-2 0-16,-1 0-1 0,-2 0 1 0,0 1-1 0,1-2 0 0,-1-1-2 15,1 3 1-15,-2-3 0 0,2 1-1 0,0-2 1 0,-2 1 0 0,2 2-1 16,-1-2 2-16,1 1 0 0,-1-1-1 0,0 1 1 0,1 0 0 16,-1-1 1-16,0 1 0 0,1 0 0 0,0 1-1 0,0-1 1 15,1 2-1-15,-1-1 0 0,2 0 0 0,1 0-2 0,-5 0 1 16,5 2-2-16,-1-1 0 0,1 0-2 0,-3 0 0 0,1 1-2 0,1-2-3 16,0 2-3-16,-1 1-2 0,-1-1-1 0,0 1-2 0,0-2 0 15,-2 2 0-15,0-1-1 0,2 1 1 0,-3-2 0 0,1 2 1 0,-1-2 1 16,0 1 1-16,-2 1 2 0,2-1 3 0,-2 2 2 0,2-3 4 15,-2 0 3-15,3 2 0 0,-4-1 2 0,4 0 2 0,-2 0 1 16,0 0-1-16,3-1 1 0,-2 2 1 0,1-1 1 0,-3 2 0 0,3-3 1 16,1 1 0-16,-1 1 1 0,-1-2-2 0,3 2 1 0,0-1 1 15,-3-1-2-15,2 2 1 0,3-2-2 0,-5 3 0 0,3-3 1 0,-2 3-1 16,4-4 0-16,-4 2 1 0,0 1-2 0,4-1 0 0,-4 1-1 16,1-2-2-16,0 2 1 0,2-1 0 0,-2 1 1 0,-2-2 1 0,2 2-1 15,0-2-1-15,-2 1-1 0,1 1-1 0,1-1 1 0,-1 2-1 16,-1-3 0-16,3 0 0 0,0 2 0 0,-5-1 2 0,5 0 0 15,-1 1-2-15,-1 0-1 0,0 0-1 0,1-1 1 0,-1 1 0 0,-1 1-1 16,2-1 2-16,1 2 0 0,1-2 0 0,-3 0-1 0,0 0 1 16,4 0 0-16,-3 1-2 0,-2-1 1 0,3 0 1 0,2 2 1 0,-4-2 0 15,0 1-1-15,3-1 1 0,-2 0 0 0,3 3 0 0,-5-5-1 16,4 3 0-16,0-1-1 0,0 0 1 0,-2-1 0 0,0 1 0 0,3 1-1 16,-1-1 0-16,-2-1-2 0,2 2 2 0,0-1-1 0,0 0 0 15,-2 1 0-15,3-1-1 0,-4 0 1 0,5 0-2 0,-1 0 2 16,-2 0-1-16,1 0 1 0,2 0-1 0,0 0 2 0,-3 2-1 15,3-1 2-15,2-1-1 0,-2 2 0 0,2-1 1 0,0-1 0 0,1 3 0 16,-3-3 1-16,2 1-1 0,1 0 1 0,0 0 1 0,0 1 0 0,0-2-1 16,2 3 2-16,-3-1 0 0,3 1 1 0,-2-3 0 0,2 3 1 15,0 0 2-15,0-3 0 0,-1 2 0 0,1 0-1 0,2-1 3 16,-1 1-1-16,-1-1 0 0,0 0 1 0,2-1 0 0,-3 1 0 0,1 2-1 16,0-3 0-16,0 1 1 0,-1-1-2 0,0 2 0 0,-1-2-1 15,0 0 0-15,2 0-1 0,-2-2 1 0,1 2-1 0,-1-1-2 0,-2-1 1 16,-2 2 1-16,4 0-2 0,-1-2 0 0,-1 2-1 0,2-2-1 15,-2 1 0-15,1 0-1 0,-1 1 1 0,1-2 2 0,-2 2 1 16,4-1-1-16,-3 1 0 0,1-1 1 0,1 1 0 0,-3-2 1 0,4 2-1 16,-1-1 2-16,1-1 1 0,0 2-1 0,0 0 1 0,0 0-1 15,-1 0 1-15,1 0-2 0,0 1 1 0,-1 0-2 0,1-1 0 16,0 0-1-16,0-1 0 0,-1 1-2 0,0 1 0 0,2-1-1 0,-2-1 0 16,1 1-1-16,-1-1 1 0,-4 1 0 0,2 0 0 0,2 0-1 0,-1-1 2 15,0 1 0-15,0 0 1 0,-1 0-1 0,-1 0 2 16,3 0 0-16,0 0 0 0,0 0 0 0,0 0-1 0,2 1 2 0,-2-3-4 15,2 3 0-15,-2 1-6 0,0-1-7 0,1-1-6 0,0 2-3 0,3-2-6 16,-1 3-3-16,1-4-7 0,-3 3-6 0,4-1-9 0,-1 2-10 16,1-1-14-16,-2 1-16 0,2 0-15 0,0 0-17 0,0 0-18 15,0 0-17-15,0 0-23 0,0 0-26 0,0 0-24 0,0 0-23 0,0 0-41 16,0 0-52-16,0 0-39 0</inkml:trace>
  <inkml:trace contextRef="#ctx0" brushRef="#br0" timeOffset="614096.2775">25099 7063 81 0,'1'-3'145'0,"2"-1"-6"0,1 1 0 0,-1 0-6 16,0 0-3-16,-1 1-8 0,-1-3-8 0,4 5-7 0,-5-2-6 16,1 1-5-16,-1-1-6 0,0 2-9 0,0 0-10 0,0 0-11 0,0 0-9 15,0 0-12-15,0 0-12 0,0 0-10 0,-1 0-9 0,-2 2-7 16,0-1-5-16,-1-1-4 0,1 2-2 0,-2 0 0 0,1 1 0 15,-1 2 2-15,-4-1 1 0,1 1 5 0,0 1 4 0,0 0 5 0,-3 0 5 16,1 1 4-16,0 0 2 0,1 1 3 0,0 0 2 0,1 0 1 16,-5-1 1-16,5 0 0 0,-1 2-3 0,0 0 0 0,-1-2-2 0,2 0-1 15,0 2-1-15,0-1-1 0,0-1-1 0,3 0-2 0,-3 2 1 16,3-1-3-16,0-1-1 0,1 1-4 0,0-3 0 0,0 2-1 16,1-2-1-16,0 2 1 0,1-2 1 0,1 2 0 0,-2-2-1 0,2 0 0 15,1-2 0-15,0 3-2 0,0-3 1 0,0 2-1 0,0-1 1 16,1-1-1-16,2 2 1 0,-2-1-1 0,3 1 1 0,0-2-1 0,0 2-1 15,0 0 2-15,3 2 1 0,0-3-1 0,3 2 1 0,0 1-2 16,0-2 1-16,2 2-1 0,1-1 0 0,0 2-1 0,0-2-1 0,3 0 1 16,-2 1-3-16,2-1-2 0,0 1 0 0,0 0-1 0,-2-2-2 15,2 2 1-15,-4-1-1 0,2-1 1 0,-1 0-1 0,0 0 1 16,-4 1-1-16,1-3-3 0,1 1-6 0,-5-2-9 0,1 1-9 0,-3 1-26 16,0-3-32-16,-3 3-39 0,-1-4-45 0,0 0-86 0,-1 1-107 15,-3 2-66-15,-2-2-49 0</inkml:trace>
  <inkml:trace contextRef="#ctx0" brushRef="#br0" timeOffset="617119.6963">10109 8041 14 0,'-8'-13'374'0,"-1"0"-103"0,1 1-69 0,0 0-54 0,2 2-29 16,-2 0-14-16,0-1-8 0,3 2-2 0,-1 3-2 0,-1-3 0 0,0 4-5 15,2-2-5-15,2 2-8 0,-2 1-8 0,2 0-8 0,0 1-12 16,-1 1-9-16,1 1-7 0,1-1-10 0,0 2-7 0,0 0-8 16,2 0-4-16,-1 0-5 0,-1 2 1 0,1 1 0 0,-3 0 0 0,3 2-1 15,-1 2 2-15,0 2 0 0,-1 2 2 0,0 2 3 0,0 2 2 16,-1 3 6-16,0 3 2 0,1 4 4 0,1 1 2 0,-1 6 2 0,2 0-2 15,-1 3-2-15,2 4-2 0,0 0 0 0,2 1-2 0,-1 4 0 0,2 0-3 16,-1 0-3-16,3 2-1 0,1-1-4 0,0 1-4 0,-1-2 0 16,3 3 1-16,1-4 2 0,-1 2 4 0,0-1 1 0,0-3 2 15,3 3 3-15,-3-5 1 0,2 0 4 0,0-1 2 0,-3-2 3 0,3-2-1 16,-2 0 1-16,-1-4 2 0,1-2-4 0,-3-1-6 0,1-3-9 16,-1-2-9-16,3 0-11 0,-5-4-11 0,0-3-13 0,0-2-16 0,-1-2-15 15,0 1-13-15,-1-4-40 0,-1-3-50 0,0-2-92 0,-1 0-113 16,-3-3-69-16,0-3-46 0</inkml:trace>
  <inkml:trace contextRef="#ctx0" brushRef="#br0" timeOffset="617384.4252">9819 8644 64 0,'-2'-6'563'0,"-1"1"13"15,1 2-80-15,-1 0-125 0,3-2-88 0,-1 3-68 0,-1-3-40 0,2 3-25 16,0-1-18-16,0 1-14 0,0 0-11 0,2 2-13 0,-1-3-13 16,1 1-13-16,1-1-15 0,0-1-16 0,1 1-11 0,1 1-12 15,0-1-7-15,0 1-7 0,1-1-5 0,3 0 0 0,0-1-3 0,-1 1 0 16,1-2 0-16,2 2 1 0,0-2 0 0,3 2-5 0,-3 0-3 16,4-2-8-16,2 3-5 0,0-3-6 0,-1 0-6 0,5 1-9 15,-2 1-11-15,1-2-18 0,2 1-20 0,-1 0-23 0,3 0-31 16,-1 1-36-16,1 0-38 0,0-1-42 0,-2 3-47 0,2 0-48 0,-1-1-57 15,-1 1-59-15,-1 1-33 0</inkml:trace>
  <inkml:trace contextRef="#ctx0" brushRef="#br0" timeOffset="617566.9206">10449 8572 219 0,'0'-1'544'0,"0"-1"-19"0,0-1-33 16,0 2-114-16,0-1-157 0,2-1-98 0,1 1-71 0,0 1-44 0,3-1-30 16,1-1-25-16,-1 1-23 0,5-1-27 0,0 1-30 0,0-3-33 15,5 1-33-15,0-1-29 0,1 2-27 0,-1 1-28 0,3-1-32 0,-2-1-42 16,1 3-50-16</inkml:trace>
  <inkml:trace contextRef="#ctx0" brushRef="#br0" timeOffset="617751.7429">10481 8725 253 0,'3'0'546'0,"0"-1"-61"0,3-1-99 0,1 1-85 0,-1-2-81 0,2-2-48 16,3 2-33-16,0-1-20 0,0 0-13 0,2-3-13 0,1 2-13 16,0-2-22-16,1 2-25 0,2-4-30 0,-1 4-32 0,1-3-36 0,-1 2-39 15,3 0-48-15,0-1-52 0,-2 0-53 0,1 0-51 0,-1 2-75 16,0-2-85-16,2 2-48 0</inkml:trace>
  <inkml:trace contextRef="#ctx0" brushRef="#br0" timeOffset="618034.4249">10955 8078 202 0,'-3'-9'513'0,"-1"1"-29"0,1 2-92 0,2 0-119 0,-2 0-70 15,1 1-42-15,-1 0-21 0,3 1-12 0,-1 2-8 0,-1-2-8 16,2 1-11-16,0 3-12 0,0-5-13 0,0 5-12 0,0 0-11 16,0 0-10-16,0 0-10 0,0 0-11 0,0 0-11 0,0 0-9 0,0 0-11 15,0 5-9-15,0-5-4 0,0 3-3 0,2 1 1 0,-1 0-1 16,-1 0 1-16,2 2 1 0,-1 2 2 0,1 1 5 0,2-1 5 0,-1 4 7 15,-1 0 5-15,1 2 4 0,1 3-11 0,-1-2-14 0,-2 5-30 16,1-3-35-16,1 4-53 0,0-1-58 0,-1 1-98 0,2 1-113 0,-4 2-74 16,2-2-50-16,-2 2-29 0</inkml:trace>
  <inkml:trace contextRef="#ctx0" brushRef="#br0" timeOffset="618618.8809">11605 8053 51 0,'-5'-6'471'16,"0"2"-65"-16,-1-1-76 0,1 0-81 0,-1 1-55 0,1 2-41 15,0-2-27-15,-1 3-22 0,-1-1-16 0,0 2-14 0,-1 0-12 0,2 0-11 16,-1 0-12-16,-2 2-9 0,1 1-6 0,-2 1-5 0,1 0-2 16,-2 3-2-16,1 0-2 0,-2 2 2 0,-1 0 2 0,3 4 1 0,-4-1 1 15,2 2 2-15,-1 1-1 0,2 2 1 0,1 3-1 16,-4-1 0-16,5 2-1 0,-1 1-1 0,-1 0 1 0,3 4 1 0,0-3-4 15,3 1 0-15,-2 1-3 0,4-2-4 0,1 2-6 0,1-1-10 0,1-1-6 16,1 0-8-16,1-4-6 0,1 0-6 0,0-2-8 0,3 3-6 16,0-6-5-16,3 1-5 0,-3-3-5 0,3-1-4 0,1-3-4 15,-1 0-1-15,4-1 3 0,-2-5 7 0,0 0 4 0,3-2 7 0,-1-2 6 16,1 0 7-16,0-3 9 0,0-2 7 0,-1 2 11 0,0-3 9 16,-1-1 10-16,0 0 10 0,-2-1 10 0,-1 2 12 0,-3-6 10 15,2 6 10-15,-2-1 11 0,-3-2 9 0,0 2 9 0,-1 0 7 0,1 1 6 16,-3-1 2-16,0 1 3 0,0 1 0 0,0-2 1 0,-1 4-1 0,-1-1-3 15,2 1-6-15,-2 2-9 0,2-1-11 0,-1 2-13 0,-1-1-13 16,2 3-14-16,-2-1-14 0,2 1-12 0,0 0-15 0,0 1-7 16,-1 1-6-16,1 1-7 0,0 0-4 0,0 3-3 0,0 0 0 0,0 2 0 15,0 1 2-15,0 3 2 0,0 0 4 0,1 1 3 0,-1 0 4 16,2 3 3-16,1 0 0 0,-1 1-6 0,3 0-10 0,-2 0-14 16,2 0-15-16,0 2-21 0,0 0-23 0,2-1-27 0,-1 1-31 0,2-2-30 15,0 1-31-15,-2-1-36 0,2-1-42 0,2 1-70 0,-1-2-85 0,-1-2-49 16</inkml:trace>
  <inkml:trace contextRef="#ctx0" brushRef="#br0" timeOffset="619350.9895">11823 8369 148 0,'-5'-5'586'0,"0"-1"1"0,1 1 1 15,0 1-109-15,1 1-163 0,2 0-109 0,-3 1-83 0,3-1-51 16,-1 3-34-16,2 0-18 0,0 0-12 0,0 0-9 0,0 0-8 0,0 3-11 16,0 0-13-16,2 0-7 0,-1 1-7 0,-1 1-4 0,2 0-3 15,0-1-1-15,-1 2-2 0,2-1 0 0,-1 0-1 0,0-1 0 16,2 1 1-16,-2 0 1 0,1-2 0 0,0 1 5 0,2-1 5 0,-2-2 6 16,2 0 4-16,-2-1 3 0,2 0 3 0,0-1 4 0,-1 0 5 15,4-2 3-15,-2-2 4 0,-1-2 3 0,2 2 2 0,-1-2 2 0,0-2 3 16,-1 1 2-16,0-2 4 0,-1 2 1 0,0-3 2 0,-3 1 1 15,1-2 2-15,0 0 2 0,-2 0 3 0,-2 2 4 0,0 0 4 0,-1-2 4 16,0 3 2-16,-2 0 2 0,0 1 2 0,-1 1-2 0,-2 0-2 16,3 1-2-16,-3 1-1 0,2 2-1 0,-3 0-2 0,2 2-2 15,-1-1-3-15,2 2-4 0,-2 2-4 0,2 1-4 0,0-1-1 0,1 3-3 16,0 0-3-16,0 3-2 0,-1 1 1 0,3 1 1 0,0 0-1 16,1 2 2-16,1 0 0 0,1-1 2 0,0 4 1 0,1-2 2 15,2 1-2-15,-1-1 1 0,3 0 1 0,1 0-1 0,0 1 1 0,1-4-1 16,1 2 1-16,1-4 1 0,-1 2 2 0,0-3 2 0,0-1 2 15,3-1 2-15,-2 0 4 0,1-2 0 0,1-1 0 0,0 0 0 0,0-2 0 16,1-2 1-16,0-1 1 0,2-1 0 0,-3-2-1 0,3 1 0 16,-3-1 0-16,2-1-3 0,1-1-4 0,-3-1-3 0,3 1-3 15,-3-1 0-15,-1-1-1 0,-1 3-1 0,2-2-2 0,-3 1-3 0,-1 1-3 16,0-1-2-16,0 3-3 0,-2 0-4 0,0 3-6 0,-1-3-4 16,-2 1-6-16,2 3-4 0,-2-1-6 0,-1 1-1 0,1 1-3 0,1 0-1 15,-1 0-1-15,-1 1-3 0,1 1-3 0,1-2-2 0,-1 3-2 16,0-1 0-16,-1-2 2 0,2 5 2 0,-1-5 5 0,0 2 3 0,2 1 4 15,-3-3 4-15,1 2 3 0,1-2 7 0,0 0 7 0,-1 0 8 16,0 0 6-16,-1-2 9 0,3 0 5 0,-3-1 5 0,2-2 6 16,-1 3 5-16,2-4 6 0,-2 2 3 0,-1-5 7 0,1 1 2 0,1 0-1 15,-3-1 0-15,2-2-5 0,-2 1 0 0,0-2 0 0,-2 0 5 16,2 2 6-16,-3-1 4 0,1 1 4 0,-1-1 3 0,-1 1 1 0,2 1-2 16,-1 2-2-16,0 0-3 0,-2 1-2 0,2 2-4 0,-2-2-4 15,0 4-6-15,1 1-7 0,-1 1-8 0,2 1-11 0,-2 1-9 16,2 1-9-16,-2 1-6 0,2 2-6 0,-3 1-1 0,1 3-2 0,2 0 1 15,-2 2 1-15,3 0 2 0,-1 2 2 0,0 3 3 0,1-2 4 16,2 0 4-16,0 2 1 0,0-1 4 0,2 0 3 0,0 2 1 0,1-2 2 16,0-1-1-16,2-2 1 0,1 3-1 0,0-3-3 0,1-1-3 15,-1-1-5-15,2-1-6 0,1-2-10 0,1-1-9 0,-2 0-14 0,4-3-17 16,0-1-19-16,0-3-23 0,2 0-22 0,-1-3-25 0,4-1-29 16,-1-5-34-16,0 1-36 0,2-2-65 0,-1-1-81 0,0-4-51 15</inkml:trace>
  <inkml:trace contextRef="#ctx0" brushRef="#br0" timeOffset="619556.9556">12447 7916 511 0,'-1'-2'560'0,"-1"-1"-86"16,0 0-124-16,1 3-90 0,-1 0-72 0,2 0-49 0,0 0-38 16,0 0-28-16,0 0-19 0,0 0-17 0,0 0-16 0,2 3-12 15,-1 2-13-15,-1-2-8 0,2 2-4 0,1 3-4 0,-1 0-1 0,1 0 3 16,0 1 3-16,0 2 8 0,-1 1 9 0,2-1 7 0,0 5 4 15,-1-1 4-15,-2 1 3 0,1 2 3 0,1 0 1 0,0 3-1 16,-3-3 0-16,2 2-9 0,-2 3-10 0,0-1-18 0,0 0-17 0,0 1-26 16,-2 1-24-16,2-2-37 0,-1-1-41 0,-1 0-34 0,2 0-26 15,0-2-33-15,0-1-35 0,0-2-63 0,2-1-74 0,-1-2-45 16</inkml:trace>
  <inkml:trace contextRef="#ctx0" brushRef="#br0" timeOffset="620134.9345">12669 8023 174 0,'-2'-8'551'0,"0"0"3"0,1 0-91 16,-1 3-133-16,-1 1-97 0,1 0-78 0,-1 4-49 0,2-3-35 15,-3 6-23-15,1 0-15 0,-3-1-13 0,1 5-11 0,1 1-8 0,-3 1-9 16,1 3-3-16,-5-1-4 0,3 2 2 0,1 2 1 0,-1 1 3 16,-1-1 5-16,1 1 2 0,0-1 3 0,2-2 0 0,-2 3 1 0,3-3-1 15,1-1 2-15,0-1-1 0,0-1 1 0,0-2 3 0,0 0 3 16,3-1 2-16,-3-1 4 0,4-2 4 0,-1 0 3 0,1 1 3 15,0-5 2-15,0 2 2 0,1-1 1 0,-1-1-1 0,4 0 0 0,-3-1-2 16,5 1-1-16,-3-2-2 0,2 0-3 0,1-1-3 0,1 1-6 16,2-1-4-16,-1 0-6 0,3-1-4 0,0 4-2 0,-1-4-4 15,-1 3-2-15,4-1-2 0,-4 2 1 0,1 0-1 0,2 0-1 0,-2 2 1 16,1-1-1-16,0 3-1 0,-1 0-1 0,1-1 1 0,0 2-2 16,-2 0-2-16,1 2-2 0,2-2-3 0,-2 1-3 0,-2 0-5 0,3-1-5 15,-2 1-6-15,1 0-5 0,-1-2-6 0,2 0-4 0,-3 1-3 16,3-1-2-16,0-1-1 0,-1-2-1 0,2 0 0 0,-2-1 1 0,1-1 3 15,0-3 5-15,-3 0 6 0,2-1 7 0,0-3 10 0,0 2 9 16,-2-3 11-16,1-2 9 0,-1-1 9 0,0-1 5 0,-3-1 8 0,1-1 8 16,0-1 9-16,-2-2 11 0,-1 2 8 0,-2-4 8 15,1 2 10-15,-2-2 11 0,0 3 11 0,-2-3 7 0,1 2 6 0,-2 2 6 16,-1-3 4-16,1 2 3 0,-3 3 2 0,3 0 0 0,-2 2-3 16,-1 1-3-16,1-1-6 0,0 3-6 0,-1 1-13 0,1 0-13 0,2 1-15 15,-2 2-14-15,2 1-16 0,0-1-13 0,0 2-12 0,0 3-9 16,1 0-7-16,-1 0-5 0,2 3-6 0,-1 0-5 0,2 2-6 0,-2 1-6 15,2 1-4-15,0 1-6 0,0 2-3 0,0 1-2 0,2 2-2 16,0 0 0-16,2 1-2 0,1 0-1 0,0 3-1 0,-1-2-3 0,3-1 2 16,-1 3 0-16,3-2 3 0,-1-1 3 0,1 1 5 0,1-1 5 15,-2 0 6-15,2-2 7 0,-1 1 5 0,2-1 5 0,-3 0 5 0,0 0 5 16,0-1 5-16,-2-3 3 0,2 2 3 0,-3-2 3 0,-2 1 3 16,3-1 2-16,-3 1 4 0,-1-2 3 0,-2-2 2 0,0 3 3 0,0-2 0 15,-2-1 1-15,-2 2-8 0,-2 0-13 0,-1-1-22 16,-1 1-28-16,0 0-41 0,-1 1-44 0,0-1-57 0,-1-2-64 0,-4 0-93 15,4 1-110-15,-1-3-60 0,-3 0-40 0</inkml:trace>
  <inkml:trace contextRef="#ctx0" brushRef="#br0" timeOffset="620444.0456">13184 7677 195 0,'-2'-3'532'0,"-1"1"-64"0,1 1-101 16,2-2-83-16,-1 3-76 0,-1-2-45 0,2 2-30 0,0 0-22 15,0 0-16-15,0 0-17 0,0 0-15 0,0 0-14 0,0 0-17 0,2 2-11 16,-1-1-12-16,-1 1-8 0,2 1-8 0,0 1-3 0,-1 1-3 16,3-2 0-16,-3 4-2 0,3 0 1 0,-2 3 0 0,1 0-7 15,-1 1-14-15,-1 1-34 0,1 3-43 0,-2 0-69 0,0 2-81 0,0 3-92 16,-2 0-97-16,-1 3-51 0,0-1-27 0</inkml:trace>
  <inkml:trace contextRef="#ctx0" brushRef="#br0" timeOffset="629617.3461">9754 9381 138 0,'-2'0'109'0,"2"0"-30"0,0 0-16 0,0 0-8 0,0 0-4 16,2-1-3-16,-2-1-2 0,2 2 0 0,-1-1 1 0,-1-1 3 0,3 2-6 16,-2 0-8-16,1 0-10 0,0 0-9 0,-1 0-6 0,2-2-3 15,1 2 0-15,-1 0 3 0,2-1 6 0,0 1 5 0,2 0 7 0,-1 0 7 16,3-2 4-16,0 0 0 0,0 2 6 0,1 0 7 0,1-3 5 15,3 3 1-15,-1 0 1 0,1 0-3 0,0 0-5 0,2 0-7 0,0 0-6 16,1 0-4-16,1 0-4 0,2 0-4 0,2 0-3 0,-1 0-1 16,4 3-1-16,2-3 2 0,2 4 0 0,2-3-1 0,4 1 2 15,6 1 0-15,2 0 1 0,4-2 2 0,5 0-1 0,4 1-2 0,4 0-4 16,5-1-4-16,2-1-5 0,6-1-4 0,3-1-1 0,3 0 2 16,3 0-4-16,5-1-5 0,3 0-5 0,3-2-4 0,5 0-6 0,5 0-4 15,1-2-5-15,1 0-3 0,2 0-3 0,-1-1-3 0,2-1 2 16,-2 0 1-16,1-1-3 0,-4 0-5 0,1-2-2 0,-3 2 3 0,-1 0 1 15,-5-1 2-15,-5 1 2 0,-1 0 3 0,-4-2 2 0,-3 4 4 16,-6-3 3-16,-4 2 4 0,-4 0 4 0,-6 2 2 0,-7-1 3 0,-4 2 2 16,-7-1 9-16,-6 1 10 0,-3-1 14 0,-6 3 15 0,-6-1 11 15,-1 2 10-15,-6-1 4 0,-2-1-1 0,-3 2 1 0,-2-2-3 16,-5 2-4-16,1-2-6 0,-4-1-4 0,-1 0-6 0,-1 0-12 0,-4 1-11 16,2-3-22-16,-2 1-25 0,-1 0-26 0,-1 2-25 0,-2-4-31 15,1 4-33-15,0-1-35 0,0-1-39 0,-1 3-74 0,1 1-92 0,3-1-53 16</inkml:trace>
  <inkml:trace contextRef="#ctx0" brushRef="#br0" timeOffset="631400.838">22195 16099 223 0,'-5'12'198'0,"2"1"-27"0,-2 3-15 0,2 1-3 0,0 2 3 15,-1 0 5-15,2 4 7 0,0 1-4 0,-1 3-10 0,2-1-11 0,1 3-14 16,-2 3-11-16,0-1-12 0,2 2-10 0,-1-1-11 0,-1 2-8 0,0 0-11 16,2 0-9-16,-1 0-8 0,-1 2-8 0,2-2-5 0,-1 0-6 15,1 0-9-15,0 0-4 0,0 0-5 0,0-3-4 0,0 0-6 16,0 3-7-16,0-4-10 0,1-1-10 0,-1-1-11 0,3-1-14 0,-1 0-17 15,1-3-25-15,1-2-29 0,-3-3-30 0,2 0-30 0,1-2-31 0,0-3-31 16,-1-2-64-16,0-1-81 0,2-4-52 0</inkml:trace>
  <inkml:trace contextRef="#ctx0" brushRef="#br0" timeOffset="632101.9402">22125 16086 463 0,'-3'-9'538'0,"2"2"-38"0,-3-1-55 0,3 2-111 15,-2 1-137-15,2 2-76 0,1-1-45 0,1 1-28 0,3 0-14 16,1 3-9-16,2 0-6 0,1 0-5 0,2 0-2 0,7 0-5 0,0 0-2 16,4 0-5-16,4 3-6 0,3 0-5 0,5-2-6 0,4 0-6 15,5 1-9-15,4 1-1 0,5-1 2 0,6-1-2 0,1-1-2 0,5 0-4 16,5-1-4-16,6-1-3 0,1-1-2 0,4 0-2 0,2-1 0 15,2 1 2-15,1-2 6 0,0-1 6 0,-3 0 9 0,1 0 5 0,-2 1 7 16,-4 0 4-16,0 0 8 0,-5 0 8 0,-1 1 7 0,-5 1 5 0,-4 1 3 16,-1-1 4-16,-4 1 3 0,-4 0 2 0,-5 2 2 0,-3 0 3 15,-4 0 1-15,-3 0-3 0,-6 2-5 0,-1 0-6 0,-3-2-3 0,-3 4-3 16,-2-1-3-16,-5 2-2 0,4-2 0 0,-6 1 0 0,1-1 3 16,1 2 1-16,-2 0 3 0,2 0 1 0,-2 1 1 0,2 1 3 0,-1 1 1 15,3-1 3-15,-1 1 2 0,2-1 2 0,2 3 0 0,0-1 0 0,2-1 2 16,-1 3-3-16,3-2-2 0,0 1-3 0,1 1-4 0,-2-1-3 15,4 1-4-15,-3-1-1 0,0 2-3 0,1 0-3 0,-2 0-2 0,2 1-4 16,-2 1-3-16,0-2 0 0,-2 2-3 0,-1 1 0 0,2-2-1 16,-5 1 0-16,1 1 0 0,-1-2 2 0,-3 2-2 0,1 0 0 0,-2-1 1 0,-1 1 0 15,-1-2 1-15,-1 2 2 0,-2 0 0 0,-1-2 0 16,0 3 2-16,-1-3 2 0,-3 2 2 0,2 0 1 0,-4-2 5 0,0 3 2 16,-1-3 2-16,-1 4 0 0,-1-2 3 0,-1-1 1 0,-3 2 2 0,0 0 1 15,0 0 3-15,0 2-1 0,-4-1 2 0,0 2-2 0,-2-2 1 16,2 1-4-16,-2 2-3 0,0 0-2 0,-1-1 1 0,-2 0-3 0,4 3-1 15,-3-4-4-15,-1 4 0 0,1-3-1 0,3 0-1 0,-4 1 2 0,0 0 0 16,3-2 0-16,0-1 2 0,0 3 1 0,-2-3 1 0,2 1 1 16,1-1 1-16,-4-2 0 0,2 1 1 0,1-1 0 0,0-2 2 0,0-1 0 15,-1 0-1-15,-1 0-2 0,0-1 1 0,2-2-2 0,-3 1 0 0,0-1 0 16,-1-2-1-16,-1 2 0 0,-2-4 0 0,-1 2 1 0,-2-2-1 16,-2 0-1-16,-1-1-1 0,-3-1 0 0,1 2-1 0,-7-3-1 0,-1 0-2 15,-3 0-3-15,-4-1 0 0,0-1-5 0,-5 0-1 0,-3 0-2 16,-2-1 1-16,-4-1-1 0,-3 0 3 0,-1 0 0 0,-5 0 2 0,-4-2 0 15,-3-1 2-15,-4 0-1 0,-2 2-1 0,-6-4 0 0,0 2 0 0,-4-3 0 16,-2-1-2-16,-2-2 1 0,-2 1 0 0,0-1 0 0,1-1 1 16,-1-2-1-16,0 2 1 0,2-1-1 0,-1 0-2 0,2-1-4 0,1 1-4 15,1 0-3-15,2-1-6 0,3 2-2 0,5-2-3 0,0 2-9 16,8 2-11-16,4 0-18 0,5-2-21 0,4 5-25 0,9-2-29 0,3 2-45 16,7-2-52-16,7 1-77 0,3 0-89 0,9 3-60 0,3-3-43 0,9 3-22 15</inkml:trace>
  <inkml:trace contextRef="#ctx0" brushRef="#br0" timeOffset="632733.4494">22595 16358 150 0,'-1'-9'391'16,"-1"1"-84"-16,-1-2-57 0,-1 2-45 0,1-2-25 0,0 4-19 15,-2-1-11-15,2-2-8 0,-3 1-5 0,1 3-4 0,-1-2-8 0,1 2-12 16,0 2-8-16,-1-2-8 0,1 1-10 0,1 1-8 0,-3 1-10 16,2 1-11-16,-1-1-6 0,-2 2-8 0,4 0-7 0,-3 0-8 0,1 2-4 15,-2 1-4-15,3 1 1 0,-3 1-1 0,4 1 0 0,-3 1 2 16,0 3-2-16,0 2 1 0,2 0-1 0,1 2-1 0,-3 1 1 0,2 3-2 15,1 1 0-15,1 0-1 0,1 2 0 0,1 2 0 0,1-1 0 16,1 1-2-16,1 0-1 0,1 1-1 0,1-1-3 0,3 0-2 0,-1 1-2 16,1-4-5-16,1 3-6 0,2-6-7 0,0 2-5 0,1-1-8 15,2-3-8-15,-2-1-7 0,3-2-7 0,-1 1-6 0,-1-4-3 0,1-2-3 16,0-1-3-16,1-1-1 0,-3-2 0 0,3-3 1 0,-3 0 2 16,0-2 1-16,2-1 9 0,-4-3 7 0,-1 0 13 0,1 1 11 0,0-3 12 15,-5-1 14-15,1 0 11 0,-2-1 11 0,3 2 11 0,-4-3 13 0,0 2 14 16,-2-1 13-16,0 1 13 0,-2 1 12 0,0 0 6 0,1 1 5 0,-4 1-1 15,5 0-1-15,-1 2-8 0,-1-1-9 0,2 2-10 0,-1 0-13 16,1 2-14-16,0 1-17 0,0 0-16 0,0 0-16 0,0 0-12 0,0 1-10 16,0 2-7-16,0 1-7 0,0 3-3 0,1-1-3 0,-1 3 0 15,3-1 2-15,-1 5 4 0,2-1 5 0,0 3 6 0,-3 0 8 0,2 0 4 16,1 2 2-16,0 0-8 0,0-1-9 0,0 2-13 0,1-1-17 16,0 2-19-16,-1-3-24 0,4 2-25 0,-3-4-28 0,3 1-39 0,-2 0-43 15,1-1-49-15,1 0-50 0,-2-4-80 0,3-3-92 0,-2 1-47 16,-1-4-23-16</inkml:trace>
  <inkml:trace contextRef="#ctx0" brushRef="#br0" timeOffset="633433.3362">22891 16588 268 0,'-4'-5'561'0,"1"3"1"16,0-3 2-16,0 2-103 0,-1 1-155 0,2 1-101 0,0 0-75 0,1 1-44 15,1 0-32-15,-2 1-20 0,0 0-14 0,2 4-8 0,0 0-5 0,0 0-5 16,0 2-3-16,0 0-2 0,0 3-3 0,2 1-2 0,1-1-2 15,-1 3-1-15,2-1 0 0,-1-2-6 0,1 2-6 0,0 0-6 0,1-1-8 16,0-1-7-16,2-1-8 0,-2 0-9 0,3-2-7 0,-1-2-6 0,1-1-5 16,1 0-4-16,-1-3-6 0,0-1 0 0,3-1 2 0,-2 0 5 15,-1-6 4-15,1 2 8 0,0-2 7 0,-1-2 6 0,-2-1 6 0,1-1 8 16,-2-1 9-16,0-1 9 0,-2 0 7 0,-1 0 14 0,0-2 16 16,-2 0 15-16,0 2 13 0,-2-1 11 0,0 2 11 0,-1-1 7 0,-2 1 5 15,2 1 5-15,-3 3 6 0,0-2 1 0,-1 3-1 0,1 0-3 16,-1 2-4-16,2 0-8 0,-2 0-9 0,1 3-11 0,-1 2-10 0,3 0-11 15,-4 0-10-15,3 1-8 0,0 2-4 0,1 2-5 0,0 0-4 0,0 2-1 16,-1 2-1-16,4 0 1 0,-3 1 1 0,4 2 0 0,0 2 4 16,0-2 0-16,0 2 1 0,4 2 2 0,-3-1 0 0,5 0 2 0,-1 2 0 15,1-2 0-15,1-1 0 0,4 1 1 0,-3-1-1 0,0 1 1 16,1-3 0-16,4 0 1 0,-2-2 0 0,1-1-1 0,-1 0-2 0,2-1-1 16,0-3-4-16,0 0-3 0,-1 0 0 0,1-3-4 0,0-2-3 0,-1 0-6 15,1 0-4-15,-1-2-3 0,-1-1-5 0,1-2-5 0,0 1-4 16,-1-2-3-16,0-2-4 0,-1 1 0 0,-1-3 1 0,2 2-1 0,-1 1 0 15,-2-3 3-15,-2 1 2 0,3 0 5 0,-2 2 2 0,-1-2 4 16,-1 1 5-16,0 2 2 0,1 1-1 0,-3-2 3 0,0 3 0 0,-1 0-1 16,-1 0-2-16,3 3-3 0,-4-1-2 0,1 0-1 0,1 2 1 15,-2 0 1-15,1 2-1 0,1-2 0 0,0 3 0 0,-1-1 2 0,2 0 3 16,-1 1 3-16,1-1 4 0,-2 1 4 0,3 2 5 0,-3-2 2 16,1-1 6-16,-1 2 0 0,3-1 3 0,-3 0 3 0,1-2 4 0,-1 1 7 15,3-1 6-15,-3-1 0 0,1 0-6 0,-1-1-2 0,4-1-4 0,-4-1-1 16,3 0 2-16,-1-3 2 0,0 1 4 0,0-3 1 0,-1-1-2 0,-1 0-3 15,3-2-4-15,-3-1-5 0,-1 0-6 0,0 1 4 0,0-1 5 16,0-3 7-16,-1 3 7 0,-3 1 8 0,1-3 6 0,2 3 5 0,-4 0 4 16,2 0 4-16,-2 2 4 0,-3 0 5 0,3 2 2 0,1 0 3 15,-3 3 2-15,1 0-1 0,-2 1 0 0,2 1-4 0,-2 1-5 0,1 1-6 16,-2 1-7-16,1 1-7 0,2 1-5 0,-2 3-6 0,-1 0-5 0,2 3-2 16,1-2-5-16,-1 3-1 0,1 3-3 0,3-1 0 0,-2 3 1 15,2 0-1-15,1 0 1 0,2-1 3 0,2 3 1 0,1 0-1 0,1-1 1 16,0 0 0-16,2 0 0 0,2 0-5 0,0-1-6 0,2 0-8 15,2-2-9-15,1 0-13 0,1-2-12 0,1 0-17 0,2-3-18 16,0 1-22-16,2-3-23 0,2-4-23 0,0 0-27 0,0-2-25 0,1 0-26 16,0-4-26-16,1-1-29 0,-1-3-17 0,0 1-11 0,-3-4-7 0,3 0-2 15,-3-1-7-15,-1-2-12 0</inkml:trace>
  <inkml:trace contextRef="#ctx0" brushRef="#br0" timeOffset="633649.6783">23716 16392 259 0,'-5'-14'272'0,"2"2"-22"0,-1 0-18 0,1 2-17 0,2-1-11 0,-3 2-9 15,0 0-8-15,1 2-9 0,1 1-12 0,-1-1-9 0,2 3-12 0,1-1-11 16,-2 2-12-16,0 1-8 0,2 0-14 0,0 2-13 0,0 0-15 16,0 0-15-16,0 0-8 0,0 0-8 0,0 2-6 0,0 0-7 0,0 3-5 15,0 2-3-15,2 0-2 0,0 2-1 0,-2 1 0 0,1 4 0 16,-1-1 2-16,2 2 2 0,-1 4 4 0,-1-1 2 0,2 1-2 0,0 0-5 16,-2 1-3-16,1 1-2 0,-1-1 1 0,3 1-1 0,-2 1-4 0,-1-1-5 15,2-1-13-15,0-1-12 0,-2 2-17 0,1-3-20 0,-1 2-23 16,2-3-24-16,-1 1-32 0,1-3-34 0,0 0-41 0,-1-3-41 0,3 0-35 15,-1-1-35-15,0-4-51 0,0-1-63 0,3-3-44 0,-3-1-35 16</inkml:trace>
  <inkml:trace contextRef="#ctx0" brushRef="#br0" timeOffset="634167.2567">23880 16361 327 0,'0'-3'501'0,"0"3"-18"16,0 0-89-16,0 0-127 0,0 0-84 0,-2 3-61 0,2-3-35 0,-1 4-18 15,-2 1-9-15,1 0-4 0,-1 3-3 0,0 1-2 0,0 0-3 0,-4 3-7 16,2 1-1-16,-2-1-3 0,1 3 1 0,1 0 4 0,-2-2-3 16,-1 2-2-16,2 0-4 0,0-1-7 0,-1-1-4 0,3 0-3 0,-3-1-2 15,4-2-2-15,-1 0-1 0,0-2 2 0,1-1-1 0,2-2 1 16,-3 0-2-16,4-1 2 0,-1-1 0 0,1-1 1 0,0-1 1 0,1 1 1 16,-1-2 3-16,2 0 3 0,1-2 3 0,0 2 2 0,1-3 2 0,2 1 1 15,-2 0-1-15,1-1 1 0,2 0-2 0,-1-2 1 0,2 3-3 16,0-3-3-16,-2 2-2 0,1-1-3 0,-1 1-3 0,3 1-3 0,-3 0-6 15,3 1-5-15,-3-1-3 0,1 0-3 0,1 1-4 0,1 1-3 16,0 0-5-16,-1 0-5 0,0 0-6 0,1 0-6 0,2 0-6 0,-3 1-4 16,3 1-8-16,0-2-5 0,0 2-5 0,-1-2-7 0,1 0-6 15,-2 0-7-15,5-2-8 0,-2 0-3 0,-3 1-3 0,4-2-3 0,-2-1 5 16,0-2 4-16,0 0 5 0,-1-2 4 0,1-1 10 0,-1-1 10 0,-1-1 16 16,-1 1 12-16,1-2 19 0,-1-3 20 0,-2 1 19 0,-1-1 20 15,0 1 20-15,1-2 21 0,-5 0 18 0,3 0 16 0,-4 3 13 16,0-1 12-16,0-1 7 0,-2 4 3 0,0-1-1 0,-1 0 0 0,-3 1-8 15,3 2-6-15,-2 1-11 0,2-1-13 0,-3 4-14 0,2-3-16 0,-2 2-20 16,3 2-17-16,-2-1-15 0,2 2-14 0,2 2-13 0,-3-1-10 16,3 4-8-16,1-1-7 0,-2 4-4 0,0 1-2 0,2 0-4 0,0 3-4 15,2 3-4-15,0 2-4 0,-1-1-3 0,3 3-3 0,0 4-3 16,1-3-3-16,3 5 0 0,1-1-1 0,-1-1 1 0,5 4-1 0,-4-4 0 16,4 3-1-16,0-3 3 0,-1 2 4 0,2-1 5 0,-1-2 5 0,1-1 7 15,-3-1 7-15,1-2 4 0,-3 0 7 0,-1-4 4 0,-2 1 5 16,-1 0 6-16,-2-5 6 0,1 0 4 0,-4 1 2 0,-2-2 1 0,-1-1 1 15,-2 0-3-15,-2 0-4 0,-1-2-16 0,-1-1-17 0,-4 1-32 0,2-1-35 16,-3 0-56-16,1-2-64 0,3 0-107 0,-2-2-129 0,3 0-79 16,-4 1-54-16,5-2-28 0,4-1-16 0</inkml:trace>
  <inkml:trace contextRef="#ctx0" brushRef="#br0" timeOffset="635185.8301">28670 11681 312 0,'-15'-2'372'15,"-4"-1"-124"-15,3 7-72 0,1 0-51 0,-5 5-24 0,2 3-9 0,-3 2-2 16,4 4 2-16,-5 3-2 0,0 6-4 0,1 2-5 0,-1 5-5 16,-3 4-7-16,3 4-11 0,-3 3-6 0,3 3-6 0,-1 6-3 15,1 1 0-15,1 5 0 0,2 5-1 0,0 1 2 0,3 3 0 0,1 3-1 16,2 3-4-16,2 0-1 0,0 1 0 0,5 4-2 0,1-1-4 16,0 1 0-16,2-1-2 0,3 2-2 0,0-3-2 0,0 2-2 0,0-2-3 15,1 0-2-15,-1 0-2 0,2-2 0 0,-1 0 0 0,-1 1-1 16,0-2-1-16,-1-2 3 0,-1 0 4 0,-1-3 1 0,-3-1 1 0,1-1-2 15,-3-2-2-15,0-3 1 0,-2-2 4 0,-3-1 3 0,-1-1 4 16,-2-2 4-16,-5-1 3 0,0-3 2 0,-2 1 4 0,-2-1 4 0,-2-3 0 16,-3 0 2-16,0 0 2 0,-2-2 4 0,-1-2 5 0,0 0 1 15,-2-2-1-15,0-1-1 0,-4-4-2 0,1 2 1 0,0-5-1 0,-2-2 0 16,1 0-1-16,-1-2-1 0,-2-5-3 0,0 1-1 0,-1-1-3 16,0-3-3-16,-2-3-4 0,-2 2-5 0,1-4-4 0,-5-1-5 0,3 0-5 15,-3-4-4-15,-1 1-2 0,-2-1-1 0,-1-2-1 0,1 0 1 0,-5 0 0 16,1-3-2-16,-2 0-1 0,-4 1-2 0,1-3 0 0,-2-1-1 15,-1 0-1-15,-2-2 1 0,3 1 0 0,-1-2-2 0,3-2-3 0,-1 0-9 16,4-1-13-16,5-1-13 0,1 0-14 0,6-2-18 0,3-2-20 0,4 1-23 16,3-2-26-16,5 0-26 0,3-1-28 0,6-3-38 0,2 1-48 15,5-4-68-15,5 1-77 0,3-2-75 0,5-1-79 0,2-2-32 0,4 0-15 16</inkml:trace>
  <inkml:trace contextRef="#ctx0" brushRef="#br0" timeOffset="635600.3927">26344 14843 42 0,'-11'-4'477'0,"2"-1"-5"0,1 3-111 0,-2 0-161 0,1 2-84 0,-1 2-46 15,2 0-19-15,-1 2-4 0,0 3 2 0,0 2 7 0,-3 0 8 0,3 5 7 16,-3 2 1-16,-2 4 0 0,1 3 0 0,-2 2 0 0,-1 2 4 16,-3 5 2-16,0 2 3 0,-3 2 0 0,0 1 0 0,-3 2-1 0,-1 2-2 15,1 2-2-15,-4-2-1 0,2-1-3 0,1 0-3 0,-3 0-2 16,2-2-5-16,1-1-6 0,0-2-3 0,2-1-5 0,2-1-4 16,2-5-5-16,4-1-4 0,-1-1-5 0,4-4-5 0,0 0-3 0,4 0-3 15,2-4-1-15,-2-1-2 0,6-1-1 0,1-1 1 0,2 0 1 0,2-2 0 16,1-1-1-16,6 2 1 0,-1-4 1 0,2 2 0 0,2-1-2 0,4 0 1 15,2-2-1-15,-2 3-1 0,4-5-1 0,0 2-1 0,1 0-2 0,1-2-2 16,0 1-2-16,0 1-3 0,1-2 0 0,-3 0-6 0,4-2-1 16,-6 2-3-16,0 0-1 0,-2 1-5 0,1-3-3 0,-1 3-7 15,-3-2-6-15,-2 1-8 0,3 1-9 0,-4-1-11 0,-1 0-12 0,1 1-14 16,-6 1-17-16,3 1-19 0,-1-2-21 0,-3 3-34 0,3-2-39 0,-2 2-46 16,-1 1-47-16,-2-3-75 0,3 3-88 0,0-2-49 0,0-1-30 15</inkml:trace>
  <inkml:trace contextRef="#ctx0" brushRef="#br0" timeOffset="636083.4392">26901 12322 478 0,'-20'-19'540'0,"2"-1"-99"0,-3 2-151 0,4 1-86 0,-4 2-58 15,4 0-22-15,-1-2-7 0,1 5-4 0,3 0-1 0,-2 0-7 16,5 2-6-16,0 1-11 0,2-1-11 0,-1 4-14 0,3-1-13 0,3 4-9 15,-1-1-10-15,5 4-6 0,0 0-8 0,5 2-6 0,-1 3-4 0,5 1-3 16,2 3-1-16,4 3-1 0,3 1 0 0,6 4 4 0,6 1 3 16,1 7 5-16,8-1 10 0,4 5 5 0,9 5 5 0,4 1 1 15,5 5-1-15,6 1-13 0,2 4-15 0,3 5-23 0,2-1-25 16,0 6-38-16,7 4-44 0,-4 3-68 0,1-2-78 0,-4 5-107 0,0 1-119 16,-4 2-64-16,-4-2-35 0,-4-2-18 0</inkml:trace>
  <inkml:trace contextRef="#ctx0" brushRef="#br0" timeOffset="651817.9297">11219 7468 33 0,'-2'-2'240'0,"2"0"-51"0,-2-1-34 0,2 3-22 0,0 0-16 15,0 0-14-15,0 0-11 0,0 0-10 0,0 0-8 0,0 0-9 0,0 0-10 16,2 0-6-16,1 0-7 0,-1 0-3 0,1 0-3 0,0 0-1 16,2 0 1-16,0 0 1 0,0 3 1 0,1-3 1 0,-1 1 2 0,1 0-1 15,0 1 1-15,-1 0-1 0,3-1 1 0,0 1 0 0,-2-1 2 16,2 0 0-16,1 2 0 0,-1-3-2 0,2 3 1 0,1-3 0 0,0 1-2 16,0-1 1-16,3 1-2 0,-1-1 0 0,3 0-2 0,1 0-1 15,1-1-2-15,1 1-2 0,1-1-3 0,1-2-3 0,2 3-3 16,-2-4-2-16,3 1-4 0,1 2-6 0,-1-3-6 0,2 2-6 0,-1-1-5 15,-2-2-8-15,2 2-7 0,0 2-7 0,-4-2-8 0,3 0-9 16,-4 0-12-16,-2 1-10 0,-1-1-13 0,-1 2-15 0,-2-1-15 16,-4 2-9-16,1-2-7 0,-5 1-2 0,0 1-3 0,-2 0 0 0,-4 0-2 15,-2 1-2-15,0 1-4 0,-4 0-3 0,-2-1-5 0,-1 2-2 16,-2 0-4-16,-2 2 2 0,-3-1 6 0</inkml:trace>
  <inkml:trace contextRef="#ctx0" brushRef="#br0" timeOffset="652098.9876">11410 7581 140 0,'-8'1'146'0,"2"-1"1"0,0 0-1 0,1 0 0 15,0 0 0-15,0 0-2 0,2 0-2 0,1 0-3 0,-2 0-4 16,1 0-5-16,3 0-4 0,0 0-4 0,0 0-8 0,0 0-7 16,0 0-6-16,0 0-6 0,0 0-8 0,0 0-9 0,0 0-9 0,0 0-12 15,0 0-8-15,3 0-10 0,1 0-9 0,-4 0-6 0,2 0-7 16,0 0-8-16,-1 0-3 0,3 0-4 0,0 0-3 0,0 0 0 0,0 0-2 15,3 1 2-15,0-1 2 0,3 0 3 0,-2 0 0 0,4 0 3 16,-2 0 2-16,3 0 2 0,2 0 3 0,-2 0-1 0,4 0 2 16,-2 0-1-16,2-1 1 0,2 1-1 0,-3-1-1 0,3-1-1 0,-2 2-1 15,2-1-4-15,-2-1 0 0,-1 1-3 0,2-1-4 0,-2 1-6 16,-1-1-5-16,-2 2-6 0,1 0-10 0,-3 0-11 0,-1-3-18 0,-1 1-21 16,1 2-41-16,-4 0-52 0,-1 0-60 0,0 0-62 0,-5 0-82 15,0 0-90-15,0 0-48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2:05:18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15678 2928 54 0,'-1'0'90'0,"-3"0"-5"0,3 0 2 0,-1 0 4 0,-1 0 0 16,1 0-3-16,1 0-3 0,-1 0-3 0,-1 0-4 0,0 0-5 16,-1 0-1-16,1 0 0 0,-1 0-1 0,2 0-1 0,-1 0-3 0,0 0-2 15,-2 0-2-15,0 0 0 0,2 0 2 0,1 0 1 0,-1 0 0 16,-1 0 3-16,1 1 0 0,0-1-1 0,-1 0 0 0,1 0-3 0,2 0-3 15,-3 0-4-15,3 0-1 0,-1 0-3 0,0 0-3 0,2 0-1 0,0 0-3 16,0 0-3-16,0 0-2 0,0 0-4 0,0 0-3 0,0 0-3 16,0 0-2-16,0 0-2 0,0 0 0 0,0 0 0 0,0 0 1 0,0 0 4 15,0 0 1-15,0 0 3 0,0 0 2 0,0 0 3 0,0 0 2 16,0 0 3-16,0 0 1 0,0-1 1 0,2-1-2 0,0 1-3 0,-1-3-4 16,3 3-3-16,-1-3-4 0,2 1-6 0,-1-3-6 0,2 1-5 0,2 0-7 15,0-4-4-15,2 2-7 0,1-1-3 0,-2-1-3 0,4 1-3 16,0-2-1-16,-1 2 1 0,4-3 1 0,-1 2 0 0,0-1 1 0,1-2 0 15,1 2 1-15,-2-1 0 0,2 0 0 0,-3 2 2 0,4 1-1 16,-4-4 0-16,2 3 0 0,-4-1 2 0,4 3-2 0,-5-2 0 0,2 1-1 16,-4 2-1-16,3 0-1 0,-5 1-1 0,1-2-4 0,-2 4-3 15,-1-2-4-15,0 5-4 0,1-4-8 0,-3 1-7 0,0 1-10 0,-1 2-10 16,1 0-13-16,-3-3-13 0,2 1-15 0,-2 2-15 0,0 0-23 16,2 0-26-16,-2 0-28 0,0 0-28 0,0 0-25 0,3 2-20 0,0 1-52 15,0-3-62-15,3 0-43 0</inkml:trace>
  <inkml:trace contextRef="#ctx0" brushRef="#br0" timeOffset="383.0584">16179 2375 37 0,'-2'-2'274'0,"2"1"-44"0,-1-3-27 16,-1 3-14-16,2 1-11 0,0-2-9 0,0 2-13 0,0 0-13 15,0 0-11-15,0 0-10 0,0 0-8 0,0 0-9 0,0 0-9 0,0 0-8 16,0 0-10-16,-1 2-10 0,-1-2-8 0,2 1-9 0,0 1-5 15,0 0-4-15,0 1-1 0,0-1-2 0,0 1-2 0,0 0-2 0,0 2-2 16,0-1-3-16,0 0-2 0,0 3 1 0,0 0 0 0,2 1 0 16,-1 0 0-16,-1 1 1 0,2 3-2 0,-1-2-4 0,-1 2-2 0,2 0-4 15,-2 1-1-15,2 1-3 0,-1 0 0 0,-1-1-1 0,2 0 2 16,0 2 0-16,-1 0-4 0,2-1-2 0,-1-1-7 0,0-1-8 0,0 2-12 16,1-2-13-16,-3 0-16 0,2 0-19 0,-2-2-27 0,2-1-32 0,-1 0-33 15,1-1-35-15,-1-2-39 0,1 1-40 0,-2-2-43 0,2-1-44 16,-1-1-47-16,-1-3-52 0</inkml:trace>
  <inkml:trace contextRef="#ctx0" brushRef="#br0" timeOffset="799.5685">16070 2103 69 0,'-5'-7'444'0,"1"3"-75"0,0 1-98 0,0-1-56 0,0 1-35 0,1-1-27 16,-1 3-24-16,2 0-17 0,-1 0-15 0,1 1-18 0,1-2-18 0,-1 2-15 16,2 0-12-16,0 0-10 0,0 2-7 0,-1-2-7 0,-1 2-5 15,0-1-5-15,1 3-2 0,-1 0-1 0,0 1 2 0,1 0 1 0,-1 2 2 16,-1 1 2-16,3 0 1 0,-2 1 3 0,2-2 4 0,-2 5-1 16,0-4 0-16,2 3 0 0,0-1-2 0,0 0-1 0,2 0-2 0,0 2-2 15,-2-3-3-15,2 1-2 0,1-1-2 0,-1 0-3 0,1-1 0 0,0-1-1 16,1-1-1-16,-1-1-1 0,0 2 0 0,0-4 0 0,3 1 1 15,-3-4-2-15,2 3-1 0,0-6-4 0,0 3-3 0,0-4-6 0,0 1-4 16,2-4 0-16,-2 2 0 0,0-2 3 0,-1-2 3 0,1-2 2 16,0 0 3-16,-2 1 0 0,0 0-1 0,-1-4 1 0,-1 2 5 0,-1 0 3 15,0-1 5-15,-1 1 9 0,-1 0 8 0,-1 0 4 0,0 0 0 0,-2 1-1 16,0 2-3-16,2 0-4 0,-2 2-3 0,1 1-4 0,-1-1-3 0,-3 5-2 16,3-1-2-16,1 1-1 0,-1 0 0 0,0 2-2 0,-2 2-2 15,0 1 0-15,2 1-1 0,-3 3 2 0,3 1 2 0,-2 2-1 16,2 0 0-16,0 2-3 0,0 2-5 0,0 0-9 0,2 2-9 0,-2 0-17 15,4 1-21-15,-2 0-21 0,6 0-20 0,-2 1-23 0,4-1-24 0,-2 1-24 16,2-1-23-16,2 0-22 0,-1-3-24 0,3 1-48 0</inkml:trace>
  <inkml:trace contextRef="#ctx0" brushRef="#br0" timeOffset="1465.7321">16220 2380 318 0,'0'-4'371'0,"-1"1"-39"0,-1 2-28 0,2-3-35 0,0 3-39 16,0-1-25-16,0 0-22 0,0 2-24 0,0 0-28 0,0 0-25 0,0 0-21 16,0 0-20-16,0 0-17 0,0 0-15 0,0 0-15 0,0 0-11 15,0 4-12-15,0-3-7 0,2 4-5 0,-1-1-3 0,-1 1 0 0,2 1 0 16,-2 0 4-16,2 1 3 0,0 2 4 0,-2 0 6 0,3 3 6 16,-3-1 3-16,2-1 3 0,0 2 1 0,-1 0 1 0,1 1-1 0,0-1 0 15,-2 0 1-15,1 2-1 0,-1-2 0 0,2-1-1 0,-1 0 0 0,-1-1 0 16,2 2 0-16,0-3-1 0,-2-1 0 0,1-1-1 0,-1-1 1 15,2 0 2-15,-1-4 3 0,-1 3 3 0,2-2 0 0,0-1 4 0,-1-1-5 16,2-1-5-16,-2-1-7 0,1-2-8 0,1-4-5 0,1 3-5 16,-3-3-3-16,4-3-4 0,-2-2-4 0,2 0-5 0,2-1-4 0,-2-2-4 15,3 0-2-15,-3-1-3 0,3 0 5 0,-2 0 7 0,1 1 10 0,-1 0 11 16,0 2 10-16,-1 1 11 0,1 0 8 0,-1 1 7 0,-2 2 7 16,0 2 5-16,-1 1 3 0,1 1 2 0,-1 0-3 0,0 0-4 0,-2 2-6 15,1 1-7-15,-1 0-8 0,0 2-5 0,0 0-6 0,2 2-7 0,-1 0-4 16,-1 1-3-16,0 2-2 0,3 0-2 0,-1 0-1 0,-2 2 2 15,1 2 1-15,-1 1 5 0,2 0 6 0,-1 4 6 0,-1-2 3 0,2 1 2 16,1-2 3-16,-1 4 0 0,-1 0 0 0,1 1 0 0,1-1-2 16,-1-2-1-16,0 2 0 0,1-2-1 0,1 2-2 0,-1-3 0 15,0-1-3-15,-1-1 1 0,1 0-3 0,-1-2 0 0,-1-1-3 0,1 0-2 0,1-2-1 16,-1-3-1-16,1 1 2 0,-1 1-2 0,-1-4-2 16,4 0-4-16,-2 0-5 0,0-4-4 0,0 1-5 0,2-4-5 0,-2 0-4 0,2-3-5 15,0 0-7-15,2-2-8 0,-2-2-6 0,0-1-2 0,0-4-8 16,1 1-8-16,0 0-5 0,-1-4-4 0,-2 0-2 0,2 0-2 0,-2 0 2 15,1-2 4-15,-3 1 8 0,1 0 7 0,-2-1 11 0,0 2 11 0,-2 1 9 16,1 1 11-16,-3 1 13 0,1-1 16 0,2 6 15 0,-3-1 12 16,0 1 10-16,0 0 9 0,-2 3 7 0,3 2 5 0,-2 0 4 15,2 1 0-15,0 3 1 0,0 0 0 0,-1-2-3 0,1 5-6 0,-1-1-9 16,2 1-10-16,1 0-8 0,-1 2-4 0,2 0-2 0,-1 0-1 16,1 2-3-16,-2 1-3 0,0 1-1 0,2 3-4 0,-1 1-1 0,-1-1-2 15,2 3 2-15,-1 1 0 0,1 2 3 0,0 2 5 0,0 1 2 0,1-2 0 16,-1 4 0-16,2-1 1 0,-1 2 0 0,3 1-2 0,-3-2 1 15,2 2 0-15,2 0 0 0,-1 1 0 0,1-1-2 0,-1 1-3 0,0-1-4 16,1-3-3-16,0 2-8 0,1 1-7 0,-1-3-11 0,0-1-12 0,-1 1-11 16,3-2-12-16,-1-1-13 0,-1-1-15 0,-1-1-16 0,1-3-16 15,2-2-24-15,-1 1-24 0,2-4-28 0,-2-1-30 0,2-3-40 0,0 0-44 16,1-3-55-16,1-1-58 0</inkml:trace>
  <inkml:trace contextRef="#ctx0" brushRef="#br0" timeOffset="1625.5899">16604 2263 396 0,'-5'0'461'15,"2"1"-89"-15,2-1-69 0,-1 2-62 0,0-2-58 0,2 0-55 0,0 0-38 16,0 0-29-16,0 0-21 0,0 0-15 0,4 0-16 0,-1 0-16 0,0-2-17 16,5 1-19-16,-1-1-18 0,3 1-18 0,0-2-22 0,1 0-25 15,6-1-32-15,-1-1-38 0,3-1-27 0,2 2-23 0,2-3-59 0,-2 1-75 16</inkml:trace>
  <inkml:trace contextRef="#ctx0" brushRef="#br0" timeOffset="2216.9617">17077 2363 4 0,'-3'0'390'0,"3"0"-61"0,0 0-53 16,-2-3-47-16,2 3-38 0,-1-4-31 0,-1 1-31 0,2-2-25 0,-1 1-21 15,1-2-14-15,0 2-10 0,-2-4-6 0,0 2-5 0,1-1-7 0,-1 1-3 16,0-1-2-16,-1-1 2 0,-2 1 1 0,1 0 1 0,-2 0 1 16,1-1 1-16,-2 2 3 0,1 0-2 0,0 0-1 0,-2 2-3 15,-2-1 1-15,2 2-3 0,-1 0-3 0,1 1-4 0,-1 1-3 0,-1 0-4 16,-1 1-5-16,2 1-3 0,-4 2-2 0,2 2-4 0,0-1-5 0,-2 2-2 16,2 0-3-16,0 2 0 0,0 1 0 0,1 1 2 0,-1 0 0 15,1 2 2-15,1 1 0 0,1-1 0 0,1 1 2 0,0 2-2 0,-1 0 1 16,4-1 0-16,0 0 2 0,1 1-1 0,1 0-1 0,0-1-5 15,2 1-3-15,2-3-4 0,0 2-3 0,1-1-2 0,1-1-4 0,0-1-1 16,1-1-3-16,2-1-1 0,0-1-1 0,0-2 1 0,-1 0-1 16,2-2 0-16,4-3-3 0,-4-1 0 0,2 0 1 0,2-2-1 0,1-4-1 15,0-1 0-15,1-1-1 0,2-3 1 0,-2-1 0 0,1-2-3 16,0-1-4-16,0-1-3 0,-1-2-3 0,0 1 0 0,-2-5 3 0,0 3-5 16,-3-2-5-16,2-1 1 0,-3-1 6 0,-1 0 6 0,-3-2 9 0,2 1 8 15,-3 0 7-15,-1 2 11 0,1-2 14 0,-3 2 10 0,0 3 11 0,0 0 10 16,-3 2 10-16,1 0 15 0,-1 2 14 0,-1 1 10 0,2 2 5 0,-1-1 1 15,0 3 2-15,0 2-4 0,-1-1-3 0,1 3-5 0,0 1-5 16,0 0-8-16,1 0-9 0,1 0-9 0,-4 5-11 0,5-4-10 0,-1 1-13 16,-1 3-12-16,2 0-9 0,0 0-13 0,0 0-9 0,0 0-7 0,0 0-5 15,0 3-5-15,0 1-5 0,0-1-2 0,0 4 2 0,2 0 2 16,-1 2 2-16,-1 1 6 0,2 3 4 0,1-1 6 0,-2 5 8 0,2-2 4 16,1 3 6-16,-1 2 4 0,0-1 3 0,0 3 3 0,1-1 3 0,0 2 2 15,1-1 0-15,-1 0 2 0,0-1 1 0,1 1 0 0,-2 1 1 0,2 0-1 16,-1-1 1-16,-2-1 0 0,4 0 1 0,-3 0 1 0,2 0-1 15,-2-1-1-15,2-2-1 0,-2-2-3 0,2 0-5 0,-1 0-7 0,1-3-8 16,0-2-10-16,-2 0-12 0,2-3-11 0,-2 1-15 0,2-2-14 16,-1-4-13-16,1-1-16 0,0 0-19 0,0-4-22 0,1-3-21 0,1 1-27 15,0-6-24-15,1 0-30 0,0-1-29 0,5-4-30 0,-5-2-31 16,1-3-15-16,0 0-11 0</inkml:trace>
  <inkml:trace contextRef="#ctx0" brushRef="#br0" timeOffset="2395.9988">17316 2201 208 0,'-2'-10'336'0,"1"4"-20"0,-3 0-20 0,3 2-23 0,-1-1-30 15,1 2-36-15,-1 2-32 0,0-1-30 0,2 2-25 0,0 2-21 0,-1-1-19 16,-1 2-18-16,2 2-14 0,-2 1-13 0,2-1-10 0,0 3-8 16,0 3-5-16,0-1-2 0,0 2 2 0,0 0 2 0,0 2 3 0,2 1 5 15,-2 2 0-15,2-2-1 0,-1-1 1 0,1 1-2 0,0 2 0 16,-1-3 1-16,2 3-1 0,-1-2 0 0,1 0-2 0,0-1-1 0,2 0-5 16,-2-1-5-16,0-1-6 0,0-1-6 0,-1 0-10 0,0-2-10 0,-1-2-12 15,2 1-15-15,-1-4-12 0,0 3-11 0,-1-4-15 0,2 0-15 16,0-1-21-16,-1-2-25 0,-1-3-36 0,3-1-44 0,-3-1-47 0,1-2-48 15,-1-1-54-15,3-1-56 0</inkml:trace>
  <inkml:trace contextRef="#ctx0" brushRef="#br0" timeOffset="2540.3469">17331 2131 139 0,'-1'-5'389'0,"-1"-2"-61"0,0 4-52 0,2-2-44 0,-1 3-38 0,-1 0-37 15,2 1-27-15,0-2-27 0,0 3-23 0,0 0-25 0,0 0-22 16,0 0-22-16,0 0-20 0,0 0-18 0,0 0-16 0,0 0-13 0,2 0-15 15,-1 1-14-15,1 1-22 0,1-1-25 0,1 1-24 0,-1 0-28 16,0 1-22-16,2 2-20 0,-1-3-38 0,1 3-48 0</inkml:trace>
  <inkml:trace contextRef="#ctx0" brushRef="#br0" timeOffset="2865.7966">17469 2256 394 0,'0'3'492'0,"0"-2"-68"15,0 0-72-15,0 1-72 0,0-2-57 0,0 3-48 0,0-3-38 0,0 2-31 16,0-1-24-16,0 1-19 0,3 0-17 0,-2 1-16 0,-1 1-11 16,2 1-9-16,1-2-8 0,-1 2-8 0,-1 2-3 0,3 0 0 15,-1 0 2-15,0 0 3 0,0 4 3 0,2 0 4 0,1-1 3 0,-3 2-1 16,2 0 2-16,-2 0 0 0,2 2-1 0,-2-3 1 0,2 3-1 0,-1-2-1 16,1 0 1-16,-1 0-1 0,-1-1-1 0,0 0 1 0,0-1-1 0,-1-1 1 15,-1-1 1-15,1-3 2 0,0 2 6 0,-1-2 4 0,-1 0 9 16,3-2 11-16,-2 0 14 0,-1-2 14 0,0-1 7 0,0 0 3 0,0-1 1 15,0-2 1-15,0 0-1 0,0-2 0 0,0-2-3 0,0-1-3 0,0-1-6 16,0-3-7-16,2-1-12 0,-2-1-16 0,2-1-16 0,-1-2-19 16,-1 0-9-16,2-1-6 0,0 0-4 0,-2-1-7 0,1 0-5 0,-1 3-5 15,2-2-9-15,-1 1-7 0,1 2-14 0,0 1-15 0,-2 3-19 16,1-1-24-16,-1 3-35 0,3 0-43 0,-1 3-41 0,1-1-43 0,2 3-56 16,-4 1-67-16,2 3-61 0,1 0-58 0,0 0-28 0</inkml:trace>
  <inkml:trace contextRef="#ctx0" brushRef="#br0" timeOffset="3632.9716">17886 2878 321 0,'-3'0'523'0,"1"2"-61"16,2-1-93-16,-1-1-80 0,1 0-71 0,0 0-41 0,0 0-29 0,0 0-13 15,0 0-7-15,0 0-3 0,0 0-1 0,0 0-6 0,0 0-5 16,0-1-8-16,0-1-6 0,1-1-9 0,-1-1-6 0,2 1-10 16,1-2-7-16,1 1-7 0,-1-2-8 0,3-2-9 0,-2 1-11 0,3-1-7 15,-1-4-8-15,2 2-5 0,3-4-5 0,0 1-5 0,0-1-3 0,4-1-8 16,0-2-9-16,1 0-8 0,3-3-9 0,0 2-6 0,3-2-8 0,3-2-7 16,1 0-7-16,2-1-8 0,0 1-6 0,2 1-8 0,1-2-6 15,0 2-7-15,1 0-8 0,-1 0-3 0,1 4-1 0,-2-2-1 0,0 1-1 16,-1 2 1-16,-4 2 2 0,2-3 1 0,-2 5 2 0,-1-1 3 15,-1 1 0-15,-5 0 4 0,3 3 5 0,-6 1 8 0,0-1 12 0,-1 2 11 16,-2-1 11-16,-4 3 15 0,1 0 16 0,-2 1 9 0,-2 1 8 16,0 0 6-16,-4 0 4 0,-1-1 4 0,0 3 5 0,0-2 3 0,-1 2 3 15,-6-1-1-15,4 1-1 0,-4-1-3 0,0 2-2 0,-1 0-7 16,-2 0-5-16,0 2 0 0,-2-1 3 0,1 1 4 0,-3-1 6 0,1 2 3 16,1-2 3-16,-1 3 3 0,1-1 0 0,2 0 0 0,0 0 1 0,1-1-1 15,1 0-2-15,0 1-1 0,3-1-5 0,1-1-3 0,-1 1-5 16,2 0-5-16,2 1-2 0,-1-1-4 0,0 1-3 0,2 1-1 0,2-1 2 15,0-1 1-15,1 1 2 0,3 1 3 0,-2-1 2 0,4-1 1 0,1 1 1 16,1-1-1-16,0 1-1 0,1 0 1 0,3 0-2 0,1 0 1 16,-2-1 1-16,2 0-3 0,-1 0-3 0,-1 1-3 0,2 0 0 15,-3 0-4-15,-1-1-2 0,0 1-1 0,-2 1 0 0,-1-1 2 0,1-1 2 16,-4 1 2-16,0 1 4 0,-2-1 3 0,0-1 3 0,-3 3 3 16,0 0 3-16,0 0-11 0,-3 0-15 0,-2 3-25 0,1-1-31 0,-5 1-49 15,-1 2-56-15,-1 0-84 0,-2 2-98 0,2 1-59 0,-3-1-39 0</inkml:trace>
  <inkml:trace contextRef="#ctx0" brushRef="#br0" timeOffset="4231.0776">19022 2098 280 0,'0'-6'243'0,"2"-1"-41"0,-2-1-30 0,2 3-22 16,-2-4-15-16,0 2-12 0,0 2-10 0,0-3-7 0,-2 1-7 0,2 0-8 15,-2-1-8-15,-1 3-8 0,1-1-5 0,-2-2 0 0,1 3-3 16,2-4-6-16,-6 4 0 0,4-2 0 0,-2 2 0 0,2 0 1 0,-1 0-2 16,-1 1 0-16,2 0-2 0,-1 1-2 0,1-1-2 0,1 3-2 0,-1-2-4 15,0 2-8-15,-2-1-5 0,4 2-6 0,-4-1-6 0,2 1-11 0,2 0-7 16,-1 0-11-16,0 1-4 0,-1 1-5 0,1 1-2 0,1-1-3 0,-1 5-3 16,1 0-2-16,-3 2 0 0,3 2 1 0,-2 1 4 0,0 1 1 15,1 2 6-15,-1 3 5 0,1 2 4 0,2 0 5 0,-3 3 5 0,3 2 3 16,0 1 2-16,0 3 4 0,0 0 2 0,3 0 3 0,-3 1 3 15,2 2-2-15,1-1 0 0,2 0 1 0,-4 2-1 0,4 1-1 0,-2-1 1 0,2-2-2 16,-2 1-2-16,2-2-4 0,0-1-2 0,-1 0-1 16,3 0-4-16,-3-4-7 0,0 1-7 0,1-4-7 0,-2 0-6 0,2-2-7 15,-3-2-8-15,1-1-8 0,-1-2-8 0,1-3-8 0,-1 0-11 0,-1-3-13 16,1-2-4-16,-2 1-4 0,2-4-17 0,-2 0-27 0,0-4-45 16,0 0-53-16,0 0-74 0,-2-2-85 0,0-1-46 0,-1-3-25 0</inkml:trace>
  <inkml:trace contextRef="#ctx0" brushRef="#br0" timeOffset="4415.8132">18839 2421 383 0,'-2'-7'560'0,"2"2"-75"0,-2 0-116 0,2 1-76 0,0 0-57 0,2 0-37 16,-2 1-29-16,2 0-26 0,-2 0-22 0,3 0-23 0,-1 0-21 0,1 1-18 16,0-1-17-16,1-1-14 0,0 3-13 0,3-3-13 0,0 1-13 15,1-1-11-15,2 1-12 0,1-2-10 0,0 1-10 0,2-2-11 0,1 2-12 16,0-2-14-16,2-1-15 0,-2 2-18 0,3-1-22 0,0-2-23 15,0 1-26-15,1 0-19 0,-1-1-15 0,-2-1-18 0,3-1-20 0,-3 2-12 16,0-1-11-16,0 0-8 0,-2-1-7 0</inkml:trace>
  <inkml:trace contextRef="#ctx0" brushRef="#br0" timeOffset="4684.1337">19241 2023 59 0,'-2'-6'198'0,"0"2"-8"0,-1-1-9 0,2 0-14 0,-1 3-16 15,-2-2-11-15,2 0-4 0,1 1-4 0,-3 1-6 0,3-1-7 0,-1-1-6 16,1 3-6-16,-1-1-5 0,0 0-4 0,2-1-4 0,-1 3-4 15,-1-4-3-15,2 4 0 0,-2-1 0 0,2-1 0 0,0 2-3 0,0 0-3 0,0 0-4 16,0 0-3-16,0 0-4 0,0 0-5 0,0 0-5 0,0 0-6 16,0 0-5-16,0 0-7 0,0 0-7 0,0 0-9 0,0 0-8 0,0 0-8 15,0 0-7-15,0 0-6 0,-1 2-7 0,-1-1-5 0,2-1-4 16,-1 4-4-16,1-4-1 0,0 3-3 0,0 1-1 0,0 1 1 0,0-2 0 16,0 1 1-16,0 2 2 0,0 1 4 0,0 1 3 0,0 0 3 0,0 2 7 15,0 0 3-15,0 2 5 0,0 0 4 0,0 0 2 0,0 2 2 16,1 1 3-16,-1-2 3 0,2 3 0 0,-1-1 1 0,-1-1-2 0,2 3-7 15,0-2-8-15,-1-1-10 0,3 1-14 0,-3-1-14 0,1 0-17 0,-1-1-19 16,3 2-20-16,-3-3-35 0,1 2-38 0,4-4-35 0,-5 2-29 16,2-2-35-16,2 2-39 0,-1-3-62 0,0-2-73 0,0 1-42 0</inkml:trace>
  <inkml:trace contextRef="#ctx0" brushRef="#br0" timeOffset="5102.0158">19461 2170 33 0,'-7'-4'562'0,"2"-1"-17"0,0 2-27 0,1-2-113 16,-1 4-154-16,2-1-87 0,2-1-52 0,-3 1-31 0,1 0-21 0,1 2-16 16,1-1-14-16,-1 1-13 0,2 0-15 0,0 0-9 0,-1 0-9 15,-3 0-3-15,2 1-4 0,0-1 1 0,-1 4 1 0,-2-1 3 0,2-1 5 16,-2 3 4-16,0-1 3 0,0 2 5 0,0-2 5 0,-2 4 2 15,2-1 4-15,-3 1 3 0,3 1 1 0,-2-2 1 0,0 1 1 0,3 1 0 16,-1 0-2-16,0 0-1 0,-1 2-2 0,1-4-1 0,2 3 0 16,0 0-1-16,0-1 0 0,1-1-1 0,0 0-1 0,1 1-2 0,-1-1 0 15,2-1-2-15,0-1-2 0,0 0-3 0,2 1-1 0,-1-2-2 16,1-1-2-16,0-1 0 0,1 1-4 0,0-3-1 0,0-1-4 0,2 0-1 16,1 0-1-16,-1-1 2 0,1-3 0 0,-1 1 2 0,3-1 1 15,0-1 2-15,1-2 3 0,-1-1 3 0,1 1 3 0,-1-2 5 0,-1 0 7 0,1 0 6 16,-1-1 7-16,0 1 5 0,-2-3 3 0,0 4 3 0,-2-1 3 15,0 0 4-15,-1 0 1 0,-1 1 1 0,-1 2 0 0,0-1-1 0,0 2-3 16,0-2-5-16,-1 2-8 0,1 1-6 0,-4-1-8 0,3 2-7 16,-1 1-10-16,1-1-14 0,1 0-17 0,-2 1-18 0,0 1-20 0,2-1-20 15,-1 0-19-15,1 2-20 0,0 0-18 0,0 0-22 0,0 0-24 0,0 0-15 16,0 0-11-16,1 4-8 0,3-1-4 0,-3 0 1 0,4 0 3 16,-2-1 10-16,3 1 12 0,2 1 15 0</inkml:trace>
  <inkml:trace contextRef="#ctx0" brushRef="#br0" timeOffset="5683.7711">19659 2184 29 0,'7'-3'149'16,"-1"0"10"-16,1 0 6 0,-2-1 5 0,0 3 4 0,0-2 1 16,-1 0 2-16,-3 2-1 0,2-1 0 0,-3 1-4 0,2-2-6 0,-2 3-4 15,0-2-7-15,-2 0-9 0,2 2-10 0,-3-1-10 0,2 1-14 16,-3-1-14-16,-1 0-12 0,1 1-14 0,-1-2-11 0,-1 1-12 0,0 1-10 16,-3 0-9-16,0 0-9 0,1 0-7 0,0 0-7 0,-2 3-4 0,0-2-6 15,0 0-2-15,2 2-2 0,-2 0-1 0,1 0-1 0,1 2 0 16,-1-1 0-16,1 1 0 0,2 1 0 0,-1-1 1 0,0 0 0 0,2 0 2 15,0 4 0-15,2-4-1 0,0 3 2 0,0-1-2 0,1 0 0 0,0-1-1 16,2 1-2-16,0-1-4 0,0 2-4 0,0-3-2 0,4 2-2 16,-3 0-3-16,2 0-2 0,1-4-1 0,-3 2-1 0,4-1 1 0,-2-1 0 15,3-1 1-15,1 1 2 0,-3-3 2 0,1 2 5 16,0-2 6-16,0 0 3 0,1-2 4 0,-1 2 7 0,-1-3 5 0,3 2 8 0,-2-2 6 16,0 0 8-16,-1 0 5 0,1-1 5 0,-2 1 1 0,0-1 3 15,0-1 2-15,1 0 3 0,-3 3 4 0,1-3 2 0,-1 2 2 0,1 1-2 16,0-1-2-16,-2 0-7 0,2 0-7 0,-2 1-7 0,3 0-8 15,-3 2-4-15,0 0-5 0,0 0-6 0,0 0-7 0,0 0-8 0,0 0-7 16,0 0-8-16,2 0-4 0,0 0-3 0,-1 0 0 0,2 0-2 0,1 2 0 16,1 0-3-16,-2-2-3 0,2 3-3 0,0-2-4 0,2 1-2 15,-1 1-3-15,2-2 1 0,0 0-1 0,-2 1 0 0,2-1-2 0,0 1-3 16,2-2-4-16,-2 2-1 0,-2-2 2 0,0 0 1 0,4-2 1 16,-4 2 4-16,2-3 5 0,-2 1 5 0,-1 0 9 0,3-1 4 0,-2 0 2 15,-1-4 1-15,0 3 2 0,0-2 5 0,1 0 8 0,-2-1 4 16,0-1-1-16,-1-1 2 0,0-1 4 0,-1 0 2 0,-1 0 0 0,3-2-4 15,-4 0-5-15,1 0 3 0,-1 0 3 0,0-3 7 0,0 2 5 0,0-1 4 16,0 3 2-16,0-1 8 0,0 0 8 0,0 0 5 0,0 4 7 0,0-3 7 16,0 4 9-16,0-1 7 0,0 3 9 0,0-2 3 0,0 2 2 15,0 2-3-15,0 1 0 0,-1-1-7 0,1 1-8 0,0 0-10 0,0 2-13 16,0 0-12-16,0 0-12 0,0 0-10 0,0 0-11 0,0 2-6 0,0 1-7 16,0 1-5-16,0 1-5 0,0 2-1 0,0-1 1 0,0 2 1 0,0 2 2 15,0 3 5-15,0-1 8 0,0 5 8 0,1-2 10 0,-1 2 4 16,2 1 3-16,-1 4-2 0,-1-5-6 0,5 2-7 0,-4 3-10 0,2-2-13 15,-1-1-15-15,3 0-12 0,-2-1-16 0,0 1-17 0,2-2-22 0,-2-3-26 16,3-1-30-16,-1-1-33 0,2 0-35 0,-3-3-21 0,1-1-15 16,4-1-25-16,-4-2-24 0,3-2-52 0</inkml:trace>
  <inkml:trace contextRef="#ctx0" brushRef="#br0" timeOffset="5840.4039">19816 2114 266 0,'-5'-1'439'0,"-1"1"-84"0,3 0-68 0,2 0-63 0,1 0-45 16,0 0-36-16,0 0-25 0,0 0-22 0,0 0-22 0,1-2-21 0,2 2-24 15,3-1-23-15,1 0-27 0,-1-1-25 0,2-1-38 0,4 0-43 16,3-2-50-16,2 3-52 0,2-3-82 0,0-1-96 0,3 0-57 0</inkml:trace>
  <inkml:trace contextRef="#ctx0" brushRef="#br0" timeOffset="6584.734">20308 2055 307 0,'-3'-9'329'0,"-2"4"-81"0,1-1-83 0,-1 0-43 0,0 0-26 16,2 0-12-16,-2 0-7 0,1 2-6 0,0-1-4 0,-1 1-7 0,-1-1-7 16,1 2-4-16,-3 1-7 0,3-1-2 0,-3 1-4 0,1 0-5 15,-1 2-3-15,0 0-3 0,-3 0-4 0,1 0 0 0,2 2-3 0,-1 0-1 16,-2 1-4-16,0 1 2 0,1-1-1 0,1 2 2 0,-1-2-1 0,2 4-1 16,-1 0 1-16,3-1-2 0,-3 2 0 0,5-1-2 0,-4 1-1 15,2 4-1-15,3-3-1 0,-2 1-1 0,1 1 0 0,3-1-2 0,-1 2 0 16,2-1-4-16,0 3-3 0,3-4-4 0,-1 2-3 0,1-2-6 15,1 1-4-15,2-3-4 0,1 2-7 0,-2-1-3 0,3-1-6 0,-1-3-3 16,1 0-3-16,3-1-3 0,-3-3 0 0,1 3 1 0,2-4 1 0,-1-2 2 16,1-1 2-16,1 1 4 0,-1-5 3 0,3 2 5 0,-2-3 3 0,1-1 5 15,-3-2 6-15,3-1 5 0,-1 0 3 0,-2-1 5 0,1-2 4 0,0-2 1 16,-1 1 1-16,-2-1 0 0,1-1 0 0,-3-1 3 0,2-1 4 16,-3 1 7-16,-2 0 8 0,2-3 5 0,0 2 5 0,-4 1 8 0,-1 0 7 15,2-1 11-15,-2 2 9 0,-2 1 12 0,2 2 12 0,-1 0 13 0,-4-2 11 16,4 5 8-16,-3 0 7 0,1 2 1 0,0-2-1 0,-2 5-4 0,4-2-4 15,-1 3-7-15,0-1-9 0,-1 4-13 0,3-2-15 0,-2 2-16 16,2 2-15-16,-1-1-19 0,1 2-16 0,0 0-14 0,0 0-13 0,-3 0-11 16,3 3-7-16,0-2-6 0,-1 4-3 0,1 0-1 0,-2 2-2 0,0 3 3 15,2-2 2-15,-1 3 4 0,-1-1 3 0,2 2 5 0,-1 3 7 16,1 0 3-16,-2 1 4 0,0 1 2 0,2 0 1 0,-1 0 3 0,-1 3 0 0,2-1 4 16,-1-2 3-16,1 2 2 0,-2 1-2 0,2-1-1 0,0-2 0 15,0 0-3-15,0 0-4 0,0 0-5 0,2-2-7 0,-2-2-6 0,1 1-7 16,1-3-10-16,-1 1-8 0,3-3-11 0,-3-1-11 0,2-3-8 15,1 1-9-15,1-3-9 0,-1 0-8 0,1 0-4 0,3-3-3 0,-4-1-2 16,6-2-1-16,-2-2 0 0,0 1-1 0,-2-3 2 0,6-1 5 0,-4-1 10 16,2-3 13-16,-1 1 11 0,2-1 11 0,-2 0 14 0,0 1 18 15,-1-4 16-15,-2 3 18 0,1 0 20 0,-1 1 19 0,0-1 22 0,-1 1 22 16,-4 2 17-16,3 1 18 0,-3-1 12 0,1 2 10 0,-1 1 7 0,-1 2 8 16,0 1-2-16,0-2-3 0,0 2-8 0,0 1-12 0,0 1-13 0,0 1-16 15,0 0-15-15,0 0-18 0,0 0-18 0,0 0-19 0,0 0-15 16,0 0-15-16,0 1-12 0,0 1-9 0,0 1-5 0,0 2-3 0,0-2-1 15,0 1 1-15,2 2 3 0,0 1 1 0,-2 2 3 0,1-2 5 0,1 2 0 16,-1 0-2-16,4-2-2 0,-4 2-4 0,1 0-10 0,1 0-8 16,0 0-13-16,1-2-15 0,-1 1-15 0,0 1-18 0,0-3-22 0,0 0-21 15,2 0-27-15,-4-1-30 0,2-1-26 0,1 1-26 0,-1-3-29 0,0 0-27 16,2-2-52-16,0 0-62 0</inkml:trace>
  <inkml:trace contextRef="#ctx0" brushRef="#br0" timeOffset="6715.7543">20551 1780 46 0,'-1'-2'390'0,"1"2"-95"0,0 0-131 0,0 0-92 15,0 0-74-15,0 0-45 0,0 0-32 0,0 5-26 0,1 0-21 16,-1 1-18-16,2 0-16 0,-1 0-24 0</inkml:trace>
  <inkml:trace contextRef="#ctx0" brushRef="#br0" timeOffset="7019.0481">20606 1944 112 0,'0'0'417'0,"0"1"-43"0,0-1-51 0,0 1-44 0,0 1-43 16,0 0-37-16,0-2-35 0,0 1-26 0,2 1-25 0,0-1-23 15,-2 1-22-15,1-1-19 0,-1 1-15 0,2 0-10 0,-1 0-10 0,3-1-7 16,-3 1-7-16,3 1-6 0,-3 1-3 0,5-1-3 0,-3 2-3 0,2-1 1 16,-2 1-1-16,2 0 5 0,0 1 6 0,0 0 4 0,1 0 2 15,-3 1 1-15,2 1 1 0,-2-1 0 0,0 1 3 0,2 0 0 0,-2 1 2 16,3-2 0-16,-3 1 1 0,0-3 1 0,1 1 1 0,-1 0 1 15,-1 0-1-15,-1-1 3 0,2 1 3 0,-1-4 3 0,0 1 6 0,-2 1 8 16,1-3 8-16,-1 1 7 0,2-2 9 0,-1 0 3 0,4 0 2 0,-4-2 0 16,1-3-2-16,1 1 0 0,0-2 0 0,2-2-2 0,2 1-1 15,-3-4-5-15,2 1-5 0,2-2-8 0,-1-3-10 0,1 2-9 0,3-2-10 16,-3 0-4-16,1-2-2 0,0 0-1 0,3 1 2 0,-3 0-1 0,0 1-2 16,1-1-4-16,-2 1-6 0,0 2-4 0,1 1-7 0,-2 1-8 0,-1-1-11 15,-1 4-20-15,1-1-20 0,-1 1-39 0,-4 1-48 0,2 4-50 0,1-2-50 16,1 2-83-16,-4 0-103 0,2 3-64 0,-3 0-46 0,0 0-23 15</inkml:trace>
  <inkml:trace contextRef="#ctx0" brushRef="#br0" timeOffset="8131.8518">20878 2800 443 0,'0'0'566'16,"-1"-2"-57"-16,1 0-88 0,-2 2-89 0,0-2-91 0,-2-1-52 16,3 1-33-16,1 1-20 0,-2-1-14 0,0 0-13 0,2 0-11 0,-1 1-13 15,-1-2-13-15,2 0-10 0,-2-1-9 0,2 3-9 0,0-3-8 0,0 1-6 16,0-2-4-16,2 2-2 0,-2-4-3 0,3 1-3 0,-1-1-4 16,1 0-3-16,3-2-2 0,-3-1-4 0,4-3-1 0,-2 2-3 0,3-2-2 15,2-3-1-15,2-2-4 0,0 0-4 0,2-2-5 0,3-2-5 16,1-3-6-16,4 2-4 0,2-6-5 0,3-1-8 0,0 1-8 0,6-3-7 15,1-1-7-15,5-3-3 0,-1 2 2 0,6-2 2 0,0 0 2 0,6-3 3 16,-2 4 4-16,4 0 3 0,2 1 3 0,-1 2 4 0,2 0 4 0,0 2 8 16,0 1 7-16,-1 2 8 0,-1 2 8 0,-2 1 1 0,1 1 0 0,-3 4-3 15,-3-1-2-15,-3 2-3 0,-1 1-2 0,-2 3-4 0,-3 0-1 16,-4 2-3-16,-1 0-2 0,-1 2 0 0,-7 1-1 0,-1 1-3 0,-1 2-2 16,-4 0-2-16,-3 1-3 0,-2 0-3 0,1 2 0 0,-6-1-1 0,0 1 0 15,0 3 2-15,-3-2-1 0,0 0 1 0,-4 2 2 0,2-1 0 0,-1 1 1 16,-2 0-1-16,0 0-3 0,0 0-3 0,-2 0-5 0,-1 1-5 15,2-1-6-15,-4 4-7 0,0-4-6 0,-3 3-7 0,2 1-5 0,-2-3-6 16,-2 3-5-16,1 0-2 0,-1-2-3 0,1 3 3 0,-3-2 2 0,2 2 6 16,0-2 4-16,-1-1 7 0,0 2 8 0,2-1 9 0,-4 0 10 0,4-3 13 15,-2 3 11-15,0-2 13 0,3 2 11 0,-3-2 10 0,1 1 11 16,1-2 12-16,0 2 12 0,0-2 14 0,1 0 13 0,2 0 17 0,-1 0 14 16,-2 0 16-16,5 0 13 0,-1 0 9 0,-2 0 7 0,4-2 5 0,-3 2 6 15,5 0 2-15,-3 0-1 0,1 0-4 0,2 0-6 0,1 0-8 0,0 0-10 16,0 0-13-16,0 0-15 0,0 0-15 0,0 0-16 0,0 0-15 0,0 0-15 15,1 0-11-15,1 0-12 0,1 0-10 0,0 0-7 0,3 0-6 16,0 0-4-16,1 0-2 0,1 0-3 0,4 0-2 0,0 0 0 0,-1 0 0 16,4 2 0-16,-2-1 1 0,4 1 2 0,1 0 0 0,-4 1-1 0,2-1-1 15,0 3-2-15,-1-3-1 0,-2 5-2 0,3-2 0 0,-5-1-1 16,0 2-1-16,0-2-1 0,-1 4 0 0,-2-2 1 0,0 0 0 0,-3 2 0 0,0 1-3 16,0-1-6-16,-3 1-11 0,-1 1-16 0,-2-2-22 0,-2 3-29 15,-1-1-34-15,-1 0-40 0,-4 2-79 0,1 0-102 0,-3 1-62 0,-3-1-43 16</inkml:trace>
  <inkml:trace contextRef="#ctx0" brushRef="#br0" timeOffset="9133.1198">22658 1555 40 0,'0'-3'563'0,"0"1"2"0,0-1-79 0,0 1-121 0,0 0-89 15,0 1-73-15,0-2-43 0,0 2-28 0,0 1-21 0,0-3-18 0,0 3-15 16,0 0-17-16,0 0-17 0,0 0-19 0,0 0-12 0,0 0-12 15,0 0-9-15,0 0-9 0,2 0-5 0,1 0-4 0,-2 3-3 0,2-2-4 16,-1 0 0-16,0 1 1 0,-1-1 0 0,3 3 3 0,-3-1 3 0,1-1 4 16,-1-1 2-16,3 4 6 0,-3-2 1 0,1 2 4 0,-1-1 4 15,1 1 0-15,1 1 4 0,-2-1 3 0,-1 2 3 0,0 1 1 0,0-3 0 16,0 2 3-16,0 0 1 0,0 0 1 0,0-1-1 0,-1 0 1 0,-2 0 0 16,1 0 2-16,2-1-1 0,-1-1 0 0,-1 0 2 0,2 1 0 0,-1-1 3 15,1-1 4-15,-2-3 2 0,0 2 5 0,2 0 4 0,0-2 4 0,0 0 5 16,0 0 6-16,0 0 1 0,0-2 1 0,0 0 0 0,0-1-2 15,0-1-3-15,0-1-2 0,0 0-6 0,0-1-5 0,0-2-6 0,2-2-8 16,0 0-7-16,-1-2-8 0,2 0-6 0,3-1-9 0,-2 0-3 0,0-2-4 16,0 2 0-16,0-3 2 0,1 3 1 0,0-1 0 0,1 2 1 0,-1 0 3 15,1 0 1-15,-3 2 0 0,2 3 0 0,-1-3 0 0,1 4-2 16,-1 0-3-16,-3 2-2 0,2-1-2 0,1 2-2 0,-3 2-2 0,2-1 0 0,1 2-1 16,-1 2 0-16,0-1-1 0,1 1 1 0,0 0 1 0,0 2 3 15,0 0 0-15,0 1 4 0,0 0 5 0,1 2 2 0,-1 0 4 0,1 0 1 16,-2 1 2-16,2 0 0 0,0 1 0 0,-2-2 0 0,2 2 2 0,-2 0 0 15,1 0-1-15,-1 0 0 0,0-2 2 0,-1 1 0 0,0 1 0 0,-1-1 1 16,3-2 0-16,-4-1 1 0,1 2 1 0,-1-4 2 0,2 1 1 16,-1 0 4-16,-1 0 3 0,0-3 2 0,0 3 5 0,0-4 4 0,0 0 5 15,0 0 5-15,0 0 5 0,0 0 2 0,0 0 4 0,2 0-1 0,0-4-4 16,-1 1-4-16,-1 0-4 0,2-1-6 0,0-2-3 0,2-1-8 0,-3 0-6 16,1-2-7-16,1 1-7 0,0-4-8 0,1 0-8 0,-1 0-6 15,2 1-4-15,-2-3 2 0,3 1 3 0,-3 0 4 0,2-1 6 0,0-1 4 16,-2 4 3-16,2-1 3 0,-2 1 5 0,1 2 4 0,1-1 4 0,-2 3 3 15,0-1 4-15,-1 1 2 0,0 4 0 0,-1-2-1 0,1 2-4 0,-1 0-5 16,-1 0-9-16,2 3-5 0,-2 0-3 0,0 0-3 0,3 0-1 16,-1 3 0-16,1 0-5 0,-2-2 1 0,2 4 0 0,1 0 1 0,-1 0 1 15,2 3 3-15,-2-1 3 0,2 2 5 0,-2-1 6 0,3 1 2 0,0 2 0 16,-1-1-4-16,0 1-6 0,0 1-12 0,0 0-11 0,0-2-18 0,0 0-15 16,2 1-20-16,-1-2-23 0,1 2-30 0,0-4-34 0,0 3-36 0,-3-3-37 15,4 0-30-15,0 0-25 0,2-3-53 0,-2-2-68 0,0 2-37 16</inkml:trace>
  <inkml:trace contextRef="#ctx0" brushRef="#br0" timeOffset="9465.8391">23308 1298 455 0,'-4'-4'469'0,"1"1"-74"16,-1 1-101-16,1 1-66 0,0-2-48 0,-1 3-35 0,1-1-29 15,-2 1-19-15,2 0-17 0,-2 0-16 0,-1 1-17 0,3-1-11 0,-2 3-11 16,0 0-9-16,1 0-7 0,-3 1-6 0,1 1-4 0,0 0-1 0,-1 1-2 15,1 0 0-15,0 1-1 0,-2 1 2 0,3-1 1 0,-1 1 1 0,1 1 2 16,-1 1 1-16,0-1 1 0,2 2 0 0,0-2-1 0,0 0 0 0,1 1-1 16,0-1-3-16,1 0-3 0,-1 0 0 0,3 0-3 0,-1-2-2 15,1 1-3-15,0 0-2 0,1-2-2 0,-1 0-5 0,3 0-2 0,-1-2-3 16,1 1-4-16,0-2 1 0,1 0 0 0,-1-2-2 0,2 0 2 0,1-1 0 16,-2 0 3-16,3-1 4 0,-1 0 4 0,-1-2 4 0,3 0 5 0,0-2 8 15,-4 1 8-15,5-2 8 0,-5 0 3 0,4 0 2 0,-3-2 3 16,-1 0 3-16,1 1 3 0,-1-2 3 0,-1 0 0 0,-2-1 2 0,1 1-2 15,1 0-3-15,-3-1-3 0,-3 1-5 0,1-1-6 0,1 0-4 0,-1-2-3 16,1 6-3-16,-3-3-1 0,1 1-3 0,0 2-4 0,1-1-8 16,1 1-13-16,-3 2-18 0,3 0-21 0,-1 1-28 0,2 1-34 0,0-1-20 0,0 3-16 15,0 0-17-15,0 0-19 0,2 0-19 0,1 3-21 0,0-1-18 16,4 1-21-16,-2-1-41 0</inkml:trace>
  <inkml:trace contextRef="#ctx0" brushRef="#br0" timeOffset="10015.7816">23661 1293 196 0,'0'-5'491'16,"0"1"-49"-16,0-1-63 0,-4 1-72 0,3-1-48 0,-2-1-35 15,-1 2-32-15,-1 1-26 0,1-2-22 0,-3 3-19 0,1-3-19 0,-2 2-16 16,0-1-14-16,2 1-14 0,-3 1-13 0,1 0-9 0,0 1-9 0,-2-1-5 16,1 2-7-16,-1 0-5 0,4 2-7 0,-5-1-3 0,3 1-3 0,0 0-3 15,-1 2-4-15,1-1-2 0,0 2-2 0,0-1-1 0,-1 0-2 16,1 2 0-16,-1 0-1 0,3 2 1 0,-3-2-1 0,2 2 2 0,1 1 1 15,0 1 1-15,0-1 0 0,1 0 1 0,0 0 1 0,0 1 2 0,2-1 0 16,0 0 0-16,1 1-3 0,1 0-4 0,-1 0-4 0,2-1-4 0,0 0-7 16,2 0-6-16,-1-1-4 0,1-1-6 0,1 1-4 0,0 0-4 15,2-3-4-15,-2-1-3 0,2 0-2 0,1-1 1 0,0-2-1 0,-1-1 1 16,3 0 3-16,1-1 2 0,-1-2 4 0,1-1 5 0,-1-3 6 0,2 2 6 16,2-5 6-16,-3 3 5 0,2-4 5 0,-1 1 5 0,-1 0 1 0,0-5 3 15,-1 3 3-15,0-5 1 0,0 3 5 0,0-1 5 0,-2-2 0 16,-1 1 2-16,2-3-1 0,-4 1-1 0,1-1-1 0,-1-3-2 0,-1 2 5 15,0 0 5-15,-2-1 8 0,0-3 8 0,-2 4 5 0,0 1 2 0,1-4 4 16,-1 4 7-16,-2-1 6 0,1 3 7 0,-1-2 4 0,1 3 4 0,2 2 4 16,-3 1 4-16,1 2-4 0,-2-1-7 0,4 3-7 0,-4 1-10 15,2 3-8-15,2 0-5 0,1 0-10 0,-2 4-12 0,0-2-13 16,2 0-14-16,0 3-11 0,0 0-7 0,0 0-7 0,-1 3-2 16,1-1-2-16,0 0 1 0,0 3 1 0,-2 0 3 0,2 2 3 0,0 1 4 15,0 1 4-15,0 1 5 0,0 0 6 0,0 0 8 0,0 0 4 0,0 1 5 16,0 6 3-16,0-5 0 0,0 3 0 0,0-1 0 0,0 0-1 0,0 2 1 15,0 0 1-15,0-1-1 0,2-1 0 0,-1 3 2 0,-1-2 0 0,4-1 3 16,-3 3 0-16,1-3 1 0,-1 1 1 0,4-2 2 0,-2 1-1 16,0 0 1-16,2-1 1 0,-2-2-2 0,2-1-1 0,0 3-3 0,1-1-5 15,-1-3-7-15,1 1-6 0,0-2-8 0,3 0-8 0,0-3-6 0,-1 2-9 16,1-4-10-16,2 2-9 0,0-2-10 0,1-1-11 0,0 0-12 0,1-2-11 16,1-2-9-16,-1 0-6 0,4-1-8 0,-4-2-7 0,2 3-6 15,-2-2-8-15,3-1-11 0,-4 1-4 0,0-1-5 0,2 1-12 0,-5-1-18 16,-1 0-31-16,3 0-38 0</inkml:trace>
  <inkml:trace contextRef="#ctx0" brushRef="#br0" timeOffset="11351.5781">22657 2871 78 0,'0'0'102'0,"0"0"7"0,0 0 7 0,0 0 5 15,0 0 6-15,0 0 6 0,0 0 4 0,0 0 4 0,0 0 2 16,0 0 0-16,0 0-1 0,0 0-2 0,0 0-5 0,0 0-5 0,0 0-4 16,0 0-6-16,0 0-9 0,0 0-6 0,-2-2-7 0,2 2-7 15,-1-3-6-15,1 1-6 0,-2 0-5 0,2-1-5 0,0 0-5 0,0-2-6 16,2 0-7-16,-2 1-8 0,1-2-11 0,2 0-8 0,2-2-10 16,-2-1-8-16,2 2-3 0,1-3-8 0,1-1-6 0,3-1-5 0,2 0-3 15,-1-1-4-15,4 0-2 0,3-6-5 0,2 3-2 0,2-2-3 0,4-1-1 16,4-3 1-16,1 1 0 0,3 1-1 0,2-2-3 0,4 0-1 15,0-1 1-15,3 0-3 0,3 2-5 0,-2-1-5 0,4 3-5 0,-2-1-6 16,1 1-6-16,-3 1-5 0,4 2-5 0,-6 1-7 0,2-1-8 0,-2 3-8 16,-3 1-11-16,0 0-6 0,-2 2-8 0,-2 1-7 0,-4-1-5 15,0 3-6-15,-3-1-7 0,-3 4-1 0,-2-2 0 0,-1 3 2 0,-4-2 4 16,-1 2 13-16,-4 2 17 0,0-1 27 0</inkml:trace>
  <inkml:trace contextRef="#ctx0" brushRef="#br0" timeOffset="11582.9251">23932 2232 30 0,'0'-2'49'0,"0"0"11"15,0 1 8-15,0-1 6 0,-3-1 5 0,2-1-2 0,-4 3-5 0,2-3-12 16,-2 1-17-16,-2-1-16 0,-2-1-15 0,3 0-3 0,-2 0 3 15,0 0 7-15,-1 1 11 0,0 0 0 0,0-1-2 0,-2 2-1 0,3-1-1 16,0-1 3-16,0 2 5 0,-1-2 5 0,-1 4 5 0,2-1 8 16,1-1 9-16,0-1 4 0,1 3 1 0,-1-1 0 0,2 0-4 0,0 2 2 15,0 0 8-15,2-3 5 0,-1 3 7 0,1 0-2 0,2 0-4 0,-3 0-3 16,4 0-6-16,0 0-8 0,0 0-10 0,0 0-11 0,0 0-9 16,2 3-8-16,0-3-6 0,-1 0-6 0,1 4-5 0,1-3-5 0,0 3-5 15,0-1-3-15,2-1-3 0,4 1-1 0,-2 2-2 0,1-2 1 16,3 1-1-16,-2 0 2 0,6 3 1 0,-3-3 0 0,1 0-2 0,2 1-3 15,2 0 0-15,-2 0-2 0,1 0-2 0,0-1-1 0,-2 3-1 16,3-2-4-16,-4-1-2 0,3 0-3 0,-3 1-3 0,-3 1-2 0,0-1-1 16,-2 2-8-16,-2 0-9 0,0 1-9 0,-4 0-8 0,-2 1-17 0,-2-1-19 15,0 4-27-15,-5-1-30 0,1 1-57 0,-2 1-73 0,0 2-53 16</inkml:trace>
  <inkml:trace contextRef="#ctx0" brushRef="#br0" timeOffset="12116.6241">24485 1927 486 0,'0'-4'447'0,"0"-1"-63"0,0 2-71 0,0 1-44 15,0-1-32-15,0 3-28 0,0-2-28 0,0 2-22 0,0 0-18 0,0 0-21 16,0 0-19-16,0 0-20 0,0 0-21 0,0 0-20 0,0 2-18 0,0-2-14 16,0 0-14-16,0 3-10 0,0 1-6 0,0-1-5 0,0 2-3 15,0 0 2-15,0 3 2 0,0 0 6 0,0 2 6 0,0 2 7 0,0 1 8 16,0 3 6-16,0-2 6 0,0 4 5 0,0 1 2 0,0 1 4 0,2 3 2 15,-1-1 2-15,-1 3 1 0,4 0 2 0,-3 0-1 0,1 4 0 0,1-2-1 16,0 0-5-16,1 4-5 0,0-2-8 0,2 0-13 0,1 3-10 16,-3-3-9-16,1 2-13 0,2-1-14 0,0-2-15 0,0 1-14 15,-1-2-14-15,-1-1-16 0,0-4-14 0,1-1-16 0,-2-1-12 0,0-3-14 16,-1-1 0-16,0-4 6 0,-1-2-5 0,-1-1-11 0,3-3-19 16,-4-1-24-16,0-5-18 0,0 0-16 0,0 0-22 0,0-5-29 0</inkml:trace>
  <inkml:trace contextRef="#ctx0" brushRef="#br0" timeOffset="12432.6741">24466 2075 282 0,'-1'-12'433'16,"-1"0"-61"-16,1 2-71 0,1 1-50 0,-2 0-40 0,0 0-26 0,2 2-21 16,0 0-16-16,0 0-10 0,0-1-17 0,2 3-14 0,0-2-19 15,-1 2-22-15,2-2-17 0,1 2-17 0,0 0-13 0,0 0-12 0,2 1-10 16,0-2-7-16,0 2-10 0,3-1-5 0,1 3-7 0,0-3-4 0,0 2-1 15,2-1 0-15,1 1 3 0,-4 3 3 0,4 0 0 0,-2-2 3 0,1 2 1 16,-2 2 1-16,0-2 1 0,-2 0 3 0,1 3 3 0,-1 1 1 16,-2 1 3-16,1-1 2 0,-1 2 1 0,-2 0 3 0,-2 1 4 0,0 1 3 15,-2 0 5-15,-2 4 4 0,-1-4 4 0,0 3 5 0,-5 0 2 16,0 0 3-16,-2 1 2 0,-2 0 0 0,-1 1 2 0,2-1 0 0,-5 0 1 16,3-1-1-16,0-1 2 0,-2 1 2 0,1-2-2 0,1 1 0 0,1-1-2 15,2-4-1-15,1 2-5 0,2-3-5 0,0-2-11 0,2 2-12 0,2-1-11 16,-4-3-14-16,6 0-14 0,-1 0-18 0,2-3-19 0,2-1-23 15,-1 1-20-15,2-4-22 0,2 2-21 0,2-2-22 0,2-1-16 0,0-1-9 16,3 1-5-16,2-3 0 0,-1 2 1 0,2 0 5 0,0-1 10 16,2 1 13-16</inkml:trace>
  <inkml:trace contextRef="#ctx0" brushRef="#br0" timeOffset="12732.1259">24748 1961 105 0,'3'-2'180'0,"3"-1"12"16,-3 1 8-16,-1 1 5 0,-1-2 2 0,1 3-3 0,-2 0-3 0,0 0-11 15,0 0-14-15,0 0-14 0,0 0-13 0,0 0-19 0,0 0-17 0,0 0-19 16,0 1-15-16,-2 1-17 0,2-1-17 0,-1 1-15 0,-1 1-13 0,2-2-9 15,-1 0-7-15,1 2-8 0,-2 1-5 0,-1 1-5 0,2-2-3 16,-1 4-1-16,1-2-1 0,-3 2 3 0,3 0 3 0,-1 1 5 16,1 1 5-16,-3 0 4 0,4 1 4 0,-1-2 3 0,1 4-1 0,1-3 2 15,-1 1 0-15,4-1-3 0,-3 0-3 0,2 2-4 0,1-4-4 0,-1 1-6 16,3 1-4-16,-3-4-4 0,2 2-5 0,0-1-6 0,1-2-4 0,0 1-7 16,2-2-5-16,-2-2-7 0,2-1-3 0,0 0-6 0,2 0-4 15,-1-1 0-15,-1-2 2 0,3-2 3 0,-1 1 4 0,-1-2 6 0,0-1 6 16,-1 0 7-16,0 0 9 0,-1-1 11 0,0-1 13 0,-2 0 14 15,0 0 11-15,-2 0 11 0,-1-1 10 0,-1 1 6 0,-1-3 6 0,-1 4 3 16,-1-2-1-16,-1 1 1 0,-2 0-1 0,0 1-5 0,-2-1-3 0,0 1-9 16,-1 1-10-16,0 2-9 0,-1-2-10 0,1 1-7 0,-1 2-4 15,-1-1-8-15,2 2-8 0,0 0-12 0,-1 2-13 0,1-1-18 0,0 2-20 16,3 0-19-16,0 0-17 0,1 3-23 0,-2-2-24 0,3 3-28 0,-1-1-33 16,1 1-61-16,3 0-79 0</inkml:trace>
  <inkml:trace contextRef="#ctx0" brushRef="#br0" timeOffset="13251.826">25051 1908 348 0,'0'-2'556'0,"-1"-1"-63"16,-1 3-98-16,2 0-97 0,0 0-95 0,0 0-59 0,0 0-40 0,0 0-29 16,0 0-20-16,0 0-15 0,0 0-14 0,0 2-13 0,0-1-12 0,2 3-10 15,-1-1-9-15,-1 1-3 0,2 1-3 0,0 0 1 0,-2 3 0 0,1-1 4 16,1 1 4-16,1 1 4 0,0-2 4 0,-2 3 3 0,1-1 2 0,0 3 2 15,-1-4 1-15,2 1 1 0,-3 2 0 0,4-2 2 0,-4-2-2 16,1 3 0-16,1-1 0 0,-1-2 0 0,-1-1-1 0,2-1 1 0,0 2 1 16,-2-3 2-16,1-1 0 0,-1 0 3 0,2 0 1 0,1-1 1 15,0-1 2-15,-2-1-2 0,1 0-2 0,0-1-6 0,1-1-9 0,0-1-4 16,0 0-4-16,2-3 0 0,0-2-2 0,2 2-2 0,-2-3-4 16,3-1-3-16,0 0-4 0,1-2-4 0,-1 1-2 0,1-1 1 0,1 1 6 15,-2-1 6-15,0 0 12 0,0 0 8 0,1 2 10 0,-2 1 4 0,-1 0 3 16,-1 2 6-16,2-1 3 0,-3 3 4 0,1 0 2 0,-4 0 2 0,3 0 0 15,-3 3-1-15,-1 0-3 0,2 1-5 0,-1-1-4 0,-1 2-8 0,0 0-6 16,0 0-8-16,0 0-3 0,0 3-2 0,2-1-2 0,-2 0-1 0,2 1-2 16,-2 2 0-16,1-1-1 0,-1 3 2 0,2-2 0 0,-1 1 2 15,1 2 1-15,0 0 0 0,0-1 1 0,0 2-4 0,0 0-4 0,1 0-4 16,-2-2-3-16,3 1-1 0,-1 1-4 0,0-1 0 0,0-2-1 0,2-1-2 16,-2 2 0-16,3-1-1 0,-3-2 2 0,2-1 1 0,0 0 6 15,-2-1 4-15,2-2 9 0,1 0 6 0,-1 0 3 0,1-2 6 0,1-1 4 16,-1 0 4-16,2-1 5 0,-2-2 3 0,0-2 3 0,3 2 3 0,-2-1 3 15,-1-2 2-15,1-1 2 0,-1 2 0 0,-1-3-3 0,3 1-1 0,-5-3-3 16,2 3-2-16,-2-1-3 0,0-1 0 0,-1 0 1 0,-1 0-1 16,-1 1-1-16,0 0-2 0,0 1-2 0,-1 0-5 0,-1 1-3 0,-1-1-5 15,0 1-6-15,-1 1-2 0,0 1-3 0,-2-1-3 0,1 4-3 0,-1-2-7 16,1 2-10-16,-3 0-9 0,0 2-11 0,3-1-14 0,0 2-16 0,1-1-17 16,0 0-19-16,0 2-15 0,-1 0-14 0,4 2-15 0,1-2-15 0,-2 2-16 15,2-2-13-15,0 3-14 0,2-1-10 0,-1 1-7 0,4 0-5 16</inkml:trace>
  <inkml:trace contextRef="#ctx0" brushRef="#br0" timeOffset="13583.3597">25521 1800 127 0,'1'0'209'0,"2"0"-12"0,-1 0-12 0,0 0-10 0,-1 0-12 0,2 0-11 16,1 0-14-16,-3 0-13 0,3 0-15 0,1 0-14 0,-1 0-13 16,0-2-11-16,3 0-9 0,-1 2-8 0,3-1-9 0,1 0-7 0,0-1-10 15,-1-1-9-15,0 2-7 0,4-2-9 0,0 0-7 0,-4-1-6 0,4 3-6 16,1-1-5-16,-3-1-4 0,2-1-4 0,0-1-2 0,-4 2-4 0,4-1 1 15,-4 1 1-15,-1 1 2 0,3-1 5 0,-5-1 7 0,1 1 10 0,-2 0 9 16,1 0 7-16,-5-1 10 0,2 2 10 0,-1-1 9 0,0 0 8 16,-2 0 8-16,-2 0 6 0,0 0 8 0,-1 2 5 0,-1-1 3 0,1 1 3 15,-4-2-3-15,2 1-4 0,1 0-3 0,-4 1-3 0,-2 1-4 0,2-1-5 16,0 1-4-16,-1 0-5 0,0 1-7 0,-3-1-4 0,2 1-6 16,0 3-8-16,0-1-4 0,0 1-6 0,0-1-3 0,0 1-4 0,1 3-4 15,0 0-3-15,0-1-4 0,1 4-2 0,-1-1-3 0,1-2-1 0,2 3-2 16,-1-1 1-16,2 3-1 0,0 0 3 0,0 1 1 0,2-1 2 0,1 0 2 15,0 1 2-15,1-2 0 0,1 2 2 0,1 1 0 0,1-2 0 16,1-2-4-16,0 2-4 0,2-2-7 0,0 1-5 0,3-3-10 0,0 2-8 16,0-3-12-16,-2 0-10 0,5 0-15 0,0-2-17 0,1-2-22 0,0-1-22 15,1-1-25-15,1-1-28 0,0-1-23 0,2 0-24 0,1-2-23 0,0-2-25 16,1 0-40-16,-2 0-51 0</inkml:trace>
  <inkml:trace contextRef="#ctx0" brushRef="#br0" timeOffset="13883.9413">26012 1673 453 0,'0'-5'528'0,"-1"1"-54"0,-1 1-66 16,0 1-78-16,2-1-62 0,-1 3-59 0,-1-2-42 0,2 2-37 0,0 0-28 15,0 0-27-15,0 0-21 0,0 0-19 0,0 0-17 0,2 2-14 0,-1-2-10 16,1 3-11-16,0-2-7 0,-1 2-6 0,2 0-5 0,1 2-3 0,1 0-2 16,-1 0 3-16,1 2 1 0,-1 0 0 0,1 0 2 0,2 1 2 15,-2 1-2-15,-1 0 0 0,2-1-1 0,1 4-1 0,-2-4 3 0,-1 3 0 16,1-1 4-16,3 1 2 0,-5-1 2 0,2 1 0 0,-2-2 3 0,0 1 1 15,0-3 3-15,1 3 4 0,-3-3 1 0,2 1 3 0,-3-1 7 0,2-3 9 16,-2 3 9-16,0-4 15 0,0 1 12 0,0-1 16 0,-2 0 8 16,2-1 7-16,-1-1 7 0,-1-1 3 0,1-1 5 0,-4-1 3 0,2 0 3 15,-1-2 0-15,1 0-2 0,-2-1-4 0,1-1-8 0,-1-3-10 0,2 1-14 16,0-2-14-16,0 2-14 0,-1-4-11 0,3-2-13 0,-1 1-13 16,2 0-17-16,2-2-18 0,1 0-19 0,2 0-19 0,0-2-20 0,4 1-20 15,-1-1-27-15,3 2-32 0,1-2-39 0,1 0-41 0,3 3-40 0,-2-1-40 16,3-1-63-16,-1 3-76 0,2-1-39 0</inkml:trace>
  <inkml:trace contextRef="#ctx0" brushRef="#br0" timeOffset="23915.4941">9980 5051 30 0,'-4'-5'105'0,"1"2"-3"0,-1 0-3 16,2-2-3-16,-1 1-4 0,0 1-2 0,0-2 0 0,-1 2-2 0,0-1-3 16,-1 1-4-16,-1-2-4 0,3 1-7 0,-2 0-4 0,0 0-4 15,-1 1-5-15,-1-2-4 0,1 3-5 0,-2-3-4 0,2 2-6 16,-1-1-5-16,-2 1-7 0,1-2-6 0,0 2-5 0,-2 0-4 0,1 0-1 16,0 0-1-16,-1 0-1 0,-2 0 0 0,2 2-3 0,-2-1 0 15,0-1-4-15,1 2-1 0,-3 0-1 0,3 1 1 0,-3-2 1 16,1 2 0-16,2-1 0 0,-3-1 0 0,3 2 2 0,-2 0-1 0,2 0-1 15,0-2 1-15,-3 2 2 0,4-1-2 0,-2 1 0 0,1 0 0 16,-1 0 0-16,-1 0-1 0,1 0 1 0,-2 0-1 0,1 0 0 0,2 0-1 16,-3 1-1-16,0 1 0 0,0-2 1 0,1 2-1 0,-3-1 0 0,2 1 1 15,-2 0 0-15,2 1 1 0,-2 0 2 0,0 0 1 16,-1 0-2-16,3 0 1 0,-2 1 1 0,0 0 0 0,0 0 1 0,0 1 0 16,-1-1 2-16,3 2 0 0,-2-2-3 0,2 3 1 0,-2-2-2 15,2 0-1-15,-2 2 1 0,3-2-1 0,-2 3-1 0,2-2-1 0,-1 1 0 16,1 1 1-16,-1-3-1 0,4 2 0 0,-1-2 0 0,-3 2 1 15,5-2 0-15,-1 2-1 0,-1-1 1 0,3-1 1 0,-3 2 0 0,2-1 0 16,-1 1 1-16,2 1 1 0,0-3 0 0,-1 3 1 0,1-1-1 16,0-2 1-16,-1 3-1 0,1-2 0 0,-2 1-1 0,2 2 2 15,-1-1-1-15,2-1 2 0,-1 1-2 0,-2-1 3 0,2 0 1 0,0 1 1 16,0 0 1-16,-2 1 1 0,2 0 3 0,0 0 0 0,0 0 2 16,-1 0 0-16,3-2 0 0,-1 3-1 0,-1-1 1 0,-1-2 0 0,3 2 1 15,-1 0 0-15,2 0-1 0,-2 0 0 0,2-1-1 0,-1 2-2 16,1-1-1-16,0-1-2 0,2 4-1 0,-3-4 0 0,3 3 0 15,0-2 0-15,-1 1-1 0,1 0 1 0,1-2 0 0,-1 3-2 0,2-2 0 16,-3 1 0-16,4-1 0 0,-1 2 1 0,-1-3 1 0,2 4 1 16,-1-3 1-16,1 3 1 0,0-2 1 0,0 0 0 0,0 1 1 0,0-1-1 15,1 0 0-15,-1 2-1 0,2-2 0 0,-1 0 0 0,-1 2-1 16,2-1-1-16,1-1-1 0,-1 3 0 0,-1-1-1 0,1-2-1 0,1 2 0 16,1-1 1-16,-1 2-1 0,0-3 0 0,1 2-2 0,1 0 1 15,-2 0-1-15,2 2-1 0,-2-2 2 0,4 1-1 0,-2-1 1 16,0 2 0-16,0-1 0 0,2 0 2 0,-1 1 0 0,-1-1 0 0,4 2 1 15,-1-3 0-15,-1 2 1 0,1 1 1 0,1 0 1 0,-1-1 0 16,1 0-1-16,1-1 2 0,-1 0-2 0,-1 0 0 0,5-1 0 0,-4 3 1 16,1-3-1-16,2-1-1 0,1-1 0 0,-2 3 0 0,0-3 1 15,2 1 0-15,1-1-1 0,-3 0-1 0,2-2 1 0,1 1-1 16,0 0 0-16,0-1 0 0,-1-1 0 0,1 0 0 0,-1 1-1 0,3-1-2 16,-2-2 1-16,0 2 0 0,0-2-1 0,2 0-1 0,-1-1 1 15,0 1-1-15,0-3 0 0,0 3-2 0,-2-2 1 0,4 0-1 0,-4 0-1 16,1-2 1-16,2 1-1 0,0 1 0 0,-2-1 0 0,2-1 1 15,-2 1-1-15,-1-2-1 0,4 2 0 0,-4-2 0 0,1 3 0 0,0-3 0 16,0 0 1-16,-1 2-1 0,1 0-1 0,-1-2 1 0,-2 0 0 16,3 0 0-16,-1 0-1 0,-1 0 0 0,1 0 0 0,1 0-1 15,-3 0-1-15,2 0-3 0,0 0-2 0,0 0-4 0,0 0-5 0,0-2-4 16,3 0-3-16,-2 2-6 0,0-3-3 0,2 1-4 0,0 0-4 16,-2-1-3-16,4 0-4 0,-4-1-1 0,3 1 0 0,-1-2-1 0,1 0 1 15,0 1 2-15,-2-2 4 0,1 2 4 0,1-2 2 0,-4 0 4 16,3 1 4-16,-2 0 2 0,0-2 4 0,-3 0 4 0,2 2 4 0,-2 0 4 15,0 0 5-15,-2-1 2 0,-1 1 7 0,2-1 5 0,-3 2 4 16,0-1 5-16,-1 0 3 0,-1 0 2 0,0 0 3 0,0 0 2 16,-2 1 1-16,3-1 2 0,-3 0-1 0,0 0-2 0,1 0-2 0,-1 1-2 15,0 0-5-15,0-3-3 0,2 2-6 0,-1-1-5 0,1-1-2 16,-1 2-2-16,0-3-2 0,1 3-3 0,0-4-1 0,2 4-1 16,-2-3-1-16,0 1 2 0,2-1 0 0,-1 1 3 0,2-1 1 0,-2 0 2 15,0 0 0-15,1 1 1 0,-1-2 3 0,0 2 0 0,1-1 2 16,-1 1 1-16,1-1 2 0,0 3 3 0,-1-3 1 0,-1 2 2 0,0-1 2 15,0 0 2-15,0 0 4 0,1 2 2 0,-2-2 2 0,0-1 0 16,0 3-1-16,0-3 0 0,-1 2 0 0,0-1 0 0,0-1-1 16,-1 3-1-16,2-2-2 0,-1 0 0 0,1 0-2 0,-3 0-2 0,3-1-4 15,-3 1-1-15,2-1 0 0,-1 1 1 0,0-2-1 0,-1 2 2 16,2-3-3-16,-1 2 1 0,1-1-1 0,-2 1 1 0,2-1 1 0,-3 0-1 16,2 0 2-16,-2 0 0 0,2 0-1 0,-1 1 2 0,-1-4 2 15,2 3 1-15,-2 1-2 0,0-2 1 0,0 0 3 0,0 1 2 16,0 0-1-16,0 1 1 0,0-4 0 0,0 5-2 0,0-3 2 0,0 0-2 15,-2 2 2-15,2-2-3 0,-1 2 1 0,-1-2-2 0,2 1 0 0,-2 1 0 16,2-1 0-16,-3 0-1 0,2 1 0 0,-2-1 1 0,1 1 0 16,-1-4 2-16,2 5-2 0,-1-3 1 0,0 0 0 0,-1 2-1 15,-2-3 0-15,2 2 0 0,1-1-1 0,-1 0 1 0,-1 2-2 0,1-3-2 16,-2 2 0-16,2-1-2 0,-1 1-2 0,-2-2-2 0,1 1-1 16,-1 0-2-16,0-2-1 0,-1 2-4 0,1 0-2 0,-2-2-2 15,-1-1-3-15,-1 2-4 0,1 0-4 0,-2 1-8 0,0 0-8 0,-3-1-16 16,1 0-19-16,-3 0-25 0,2 1-28 0,-2 0-39 0,0 0-45 15,-3 0-94-15,3 1-124 0,-4 0-82 0,0 0-62 0,0 1-31 0,-3 2-16 16</inkml:trace>
  <inkml:trace contextRef="#ctx0" brushRef="#br0" timeOffset="24748.5315">9024 4684 375 0,'-4'-3'531'0,"1"0"-85"0,-2 1-127 0,4 1-84 0,-1 0-62 0,-1 1-40 15,3-3-23-15,-2 3-20 0,2 0-15 0,0 0-14 0,0 0-17 16,0 0-15-16,0 0-13 0,0 0-11 0,0 0-8 0,0 0-7 16,0 0-7-16,0 0-5 0,0 0-1 0,0 0-4 0,0 0-1 0,0 0-2 15,0 0 1-15,0 0 0 0,0 3 2 0,0-2 2 0,2 0 3 16,-2 1 3-16,1 1 3 0,1-1 5 0,0-1 3 0,-1 1 4 0,3 0 4 16,-3-2 5-16,2 3 3 0,1-3 2 0,-1 0 3 0,0 2 3 15,3 0 2-15,-3-2 1 0,2 0 3 0,1 0-1 0,-1 0 3 16,4 0-1-16,-4-2 3 0,2 0 0 0,-1-1-1 0,-1 1 1 0,2 0 2 15,0-3-1-15,-1 1-4 0,-1 0 0 0,0 1-3 0,2-4-2 16,-3 2-1-16,0 0-5 0,-2-3-6 0,1 3-4 0,-1-3-1 16,-1 3-1-16,1-3 1 0,-2 0-2 0,0 0-4 0,-2 3-2 0,1-3-1 15,-1 1-1-15,1 2-1 0,-1-1-1 0,-1 1-1 0,0 0 1 16,-1 2 2-16,0-1-2 0,1 1-4 0,-2-1-3 0,2 3-4 0,-2-2-4 16,0 3-2-16,0-1-1 0,-2 1-1 0,2 0 0 0,0 1 0 15,-1-1-3-15,-1 3-1 0,-2-2 2 0,1 3-1 0,2 1 3 0,-2 0 0 16,0 0 3-16,0 2 3 0,0 0 1 0,-1 0 5 0,3 3 2 15,-1 0 3-15,1 1-1 0,-1 0 1 0,1-1 0 0,0 3 3 16,3-1 1-16,-2 0 3 0,3 1 2 0,-1 2 3 0,1-2 3 0,1 0 3 16,1 1-1-16,0-1 2 0,1 1 1 0,1-2 1 0,0-1 1 15,1 2 2-15,0-3 0 0,2 0 0 0,4 0-3 0,-3-1-6 16,1-1-7-16,1-1-8 0,0-2-10 0,4-2-13 0,0 2-14 0,0-3-14 16,2-1-17-16,2-1-19 0,0-1-21 0,3-1-25 0,0-3-21 15,0 2-23-15,3-2-17 0,-3 0-13 0,5-4-10 0,-2 1-11 0</inkml:trace>
  <inkml:trace contextRef="#ctx0" brushRef="#br0" timeOffset="25199.5758">9520 4560 218 0,'-5'-7'246'0,"2"-1"-30"0,-2-1-21 0,2 2-17 16,-2 2-18-16,0-3-12 0,-1 2-17 0,0 0-14 0,1 2-14 15,0-1-13-15,1 1-14 0,-3 1-12 0,1 0-12 0,0 0-10 0,-1 1-10 16,1 2-6-16,1-2-8 0,-2 2-9 0,0 0-5 0,1 2-4 15,-1-2-3-15,2 3-1 0,-4 2-2 0,3-1-2 0,-2 2 1 16,1 0 0-16,-2 1 1 0,3 3 2 0,-1 0-1 0,-1 0 2 0,1-1-1 16,2 4 2-16,-1-3 0 0,1 3 0 0,0 1 1 0,0-1 3 15,1 2 1-15,1-3 1 0,-1 1 1 0,3 2 1 0,-1-2 1 16,2 1-2-16,0-2 0 0,0-2-2 0,0 2-1 0,2-1-1 0,-1-1-3 16,1-1-2-16,0-2-4 0,1 0-2 0,1 0-4 0,-1-4-3 0,2 2-2 15,0-3-1-15,1 0-3 0,1-2-1 0,0-1-1 0,1-2 0 16,-1 0 2-16,1-2-1 0,3 0 3 0,-3-4 3 0,0 2 4 15,1-2 4-15,-3 0 2 0,2-1 4 0,0-1 1 0,-2 1 4 16,1 0 6-16,-2-2 7 0,-1 2 8 0,0 0 9 0,0-1 7 0,-2 2 8 16,1 1 8-16,0 0 7 0,-2 1 5 0,1 2 6 0,-2 1 2 0,2-1 2 15,-2 0-1-15,0 2 0 0,0 0-4 0,0 2-5 0,0 1-11 16,0 0-10-16,0 0-13 0,0 0-11 0,0 0-16 0,0 0-16 16,0 0-10-16,0 1-10 0,0 2-4 0,0 2-3 0,0-2-1 0,0 3-2 15,0 2 2-15,0-1 1 0,0 2 4 0,0 1 3 0,0 2 9 16,0 1 7-16,0 2 11 0,0 1 9 0,0 2 8 0,1 0 3 0,-1 0 2 15,2 1 0-15,-2-1 0 0,3 2-2 0,-1 0-3 0,-1-1-6 16,3 0-10-16,-1-1-9 0,0-1-12 0,0 0-13 0,0-2-18 16,0 1-20-16,0-1-29 0,1-3-30 0,0 0-24 0,1-2-21 0,-3-1-26 15,3 0-27-15,-1-1-31 0,1-1-33 0,-2-2-50 0</inkml:trace>
  <inkml:trace contextRef="#ctx0" brushRef="#br0" timeOffset="25698.4843">9607 4563 357 0,'0'-3'505'0,"-2"0"-55"0,2 1-86 0,-1 2-105 0,-1 0-65 15,2 0-44-15,0 0-31 0,0 0-23 0,0 0-19 0,0 0-15 0,0 0-17 16,0 0-17-16,0 0-14 0,0 0-15 0,0 0-12 0,0 0-9 15,0 0-7-15,0 2-5 0,0-1-1 0,0 3-1 0,0-1 0 16,0 0 1-16,0 2 2 0,0 1 3 0,0 1 3 0,0 0 5 0,2 1 5 16,-1 2 7-16,-1-1 5 0,2 1 7 0,-2 2 4 0,3-1 3 15,-2 1 1-15,2 1 2 0,-1 0 3 0,0-1 1 0,-1 0 0 16,1-1-2-16,1 1 1 0,-1 0-2 0,1-1 0 0,0-2-1 0,0 1 0 16,-1-2 0-16,2-1-2 0,-2-1-1 0,1 0-1 0,0-2-2 15,-1 1 1-15,0-2 0 0,-1-1 3 0,2 1 4 0,-1-2 1 0,0-1 4 16,1-1 2-16,0-2 0 0,1 1 2 0,-2-2 2 0,1-1 2 15,2-2 2-15,-2 1-1 0,0-1 0 0,-1-3-1 0,1 1-1 0,0-1-2 16,2 0-1-16,-4 0-2 0,1 0 0 0,1-1-1 0,-3 1 0 16,2 0 0-16,-1-2 1 0,-1 3 0 0,0 1 5 0,0-2 2 15,0 2 2-15,-1-2 3 0,-1 4 1 0,2-1-1 0,-1-2 1 0,-1 4 0 16,2-2-3-16,-2 1 0 0,2 2-3 0,-1 1-1 0,-2-2-2 16,3 0-5-16,-2 3-5 0,2-1-4 0,-1 0-3 0,-1 1-4 0,2 1-4 15,-1-1-5-15,1-1-7 0,0 3-7 0,0 0-8 0,0 0-11 16,0 0-12-16,0 0-13 0,0 0-15 0,0 0-13 0,0 0-13 0,0 0-6 15,1 0-6-15,2 0-7 0,-1 0-6 0,2 2-8 0,0-1-8 16,0 2-7-16,0 0-7 0,0 2-5 0,3-3-6 0,0 3-3 16,0 0-5-16,-1-1-1 0,2 2 1 0,1-1 1 0,1 0-2 0,-2-1 0 15,2 1 1-15,0 0 3 0</inkml:trace>
  <inkml:trace contextRef="#ctx0" brushRef="#br0" timeOffset="26300.5045">9978 4593 183 0,'0'-3'242'0,"0"-3"4"0,0 1 2 15,-2 1-6-15,1-1-13 0,-3 1-15 0,0 1-18 0,1-2-20 16,-2 2-19-16,0-2-20 0,1 3-20 0,-3-1-16 0,0 0-14 0,0 2-14 16,2-2-14-16,-1 3-11 0,-2-2-12 0,2 2-10 0,-2 2-11 0,3-2-7 15,-1 3-7-15,-2-1-4 0,3 1-3 0,-1 1-2 0,0 1-1 16,-1 2-2-16,1-2 0 0,1 4-1 0,2-1-1 0,-2 1 3 16,2 1 2-16,0 0 1 0,0 2 3 0,1-2 1 0,0 0 0 0,0 2 1 15,0-1-1-15,2 2-3 0,0-3-2 0,2 4-2 0,0-4-2 16,-2 0-2-16,2-1 1 0,1 0-3 0,-1-2-2 0,-1 2 0 0,3-2 0 15,-1-2 0-15,0-1-1 0,0 1 1 0,-1-3 1 16,1 1 2-16,3-3 5 0,-3 0 1 0,2 0 2 0,0-3 2 0,-2 1-1 16,2-3 3-16,1 1 1 0,0-1 0 0,-1-2 1 0,-2 1 2 15,2-1 3-15,0-3 3 0,-2 3 5 0,0 0 5 0,2 0 6 0,-2-1 7 16,-1 1 5-16,-1 0 5 0,1 2 6 0,-1-2 4 0,-1 2 1 0,2 3 3 16,-2-4 2-16,0 4-2 0,0-1-3 0,0 1-3 15,0 2-9-15,0 0-9 0,0 0-9 0,0 0-14 0,0 0-10 0,0 0-10 16,0 0-12-16,0 0-8 0,0 0-4 0,0 0-2 0,2 2-2 0,-1 0 1 15,-1 1 0-15,3 0 3 0,-1 0 2 0,0-1 5 0,-1 3 4 16,1 0 5-16,2 0 4 0,1 0 1 0,-2 2 1 0,0-3-1 0,1 2-5 16,0-1-5-16,0 2-5 0,-1-1-7 0,3-1-5 0,-3 0-5 15,3 0-5-15,-1-1-2 0,0-1-4 0,0 0 1 0,2 0 0 16,-2-1 4-16,2 0 5 0,-1-2 5 0,2-2 8 0,1 0 5 16,-1-1 8-16,0 0 6 0,1 0 6 0,-2-4 4 0,3 0 4 0,-2 2 3 15,1-3 3-15,-1 0 3 0,-2-2 0 0,2 0 1 0,0-2-1 0,-2 0-2 16,-1 0 1-16,0-2-3 0,0-1-1 0,-1 2-1 0,1-4-1 15,-2 1 3-15,0-1 6 0,2 3 4 0,-3-5 6 0,-1 3 7 16,-1-2 6-16,0 1 7 0,0 1 8 0,0-1 7 0,-1 2 6 0,-1 0 9 16,-1 2 7-16,0-1 7 0,-1 2 6 0,1-1 2 0,0 4 1 0,0-2-2 15,0 4-1-15,0-1-5 0,0 3-3 0,-1-2-6 0,1 3-5 16,2 0-7-16,-1 0-9 0,0 1-11 0,-1 1-10 0,2 1-12 0,-4 1-13 16,5 0-12-16,0 0-9 0,-3 0-10 0,1 3-8 0,1 0-7 15,-1 1-3-15,-1 0-2 0,1 4 0 0,1-1 1 0,-1 3 4 0,-1 1 3 16,1 4 6-16,-1 0 8 0,1 2 7 0,1 0 2 0,-2 2-2 15,3 4-8-15,0-2-13 0,3 2-20 0,-2 2-22 0,3 0-43 0,-1 0-47 16,2 0-53-16,0 2-52 0,1-1-84 0,3-1-99 0,-1-1-53 16,0 0-32-16</inkml:trace>
  <inkml:trace contextRef="#ctx0" brushRef="#br0" timeOffset="31698.0354">26877 5196 28 0,'0'0'53'0,"0"0"-4"0,0 0-2 0,0 0-3 0,0 0-2 16,0 0-3-16,0 0-2 0,0 0-1 0,0 0-3 0,0 0-5 15,0 0-2-15,0 0-4 0,0 0 0 0,0 0-4 0,0 0-2 0,0 0-2 16,0 0-4-16,0 0-4 0,0 0-5 0,0 0-4 0,0 0-2 16,0 0 1-16,0 0-2 0,0 0 2 0,0 0 0 0,0 0 1 0,0 0-1 15,0 0 3-15,0 0 2 0,0 0 2 0,0 0 1 0,0 0 4 16,0 0 3-16,0 0 5 0,0 0 3 0,0 0 5 0,0 0 2 16,0 0 2-16,0 0 4 0,0 0 4 0,0 0 4 0,0 0 3 15,0 0 2-15,0 0 4 0,0 0 3 0,0 0 2 0,0 0 0 0,0 0 1 16,0 0-1-16,0 0-1 0,0 0 0 0,0 0 0 0,0 0-2 15,0 0 0-15,0 0-3 0,0 0-2 0,0 0-2 0,0 0-2 0,0 0-3 16,0 0-2-16,0 0-1 0,0 0-1 0,0 0 0 0,0 0-1 16,0 0-3-16,0 0 1 0,0 0-2 0,0 0 0 0,0 0-1 15,0 0 0-15,0 0 0 0,0 0-1 0,0 0-1 0,0-2 0 0,0 1-2 16,0 1-3-16,0-2-2 0,0 1-2 0,0-1-2 0,-1 0-2 16,1 0 0-16,0 0-3 0,-2 1-1 0,0-1-1 0,2-1-2 0,-1 2-2 15,1-1 1-15,-2-1 1 0,1 0 0 0,1 1-1 0,-4-1 2 16,4-1 1-16,-1 1 1 0,-1 1 0 0,0-1 3 0,-1-2 0 0,2 1 1 15,-3 1-2-15,2-1 1 0,-1-1-1 0,-2 2 0 0,1-2 0 16,0 2-1-16,-1-2-1 0,0 1 0 0,-2-1-1 0,2 2-1 16,-2-1-2-16,1-1-2 0,-1 3-2 0,0-3-1 0,-1 2-2 0,1 0 0 15,-1 2 0-15,1-2-1 0,0 3 0 0,-1 0-1 0,0 0 2 16,-1 0 1-16,3 0 1 0,-2 3-1 0,0-1 1 0,-1 3-1 16,-3 0 2-16,4 0-1 0,-2 1 0 0,1 2 0 0,-2 1-2 0,2 1 0 15,-1 0-2-15,2 0 0 0,-2 2-1 0,2 0-2 0,0 1 0 0,0 2 0 16,-2-2 0-16,4 3-1 0,0 0 0 0,1-1 2 0,0 1 0 15,1 1 2-15,0 0 1 0,1-1 1 0,3-1 2 0,0 0 0 16,0 0 0-16,3 1 1 0,-1-3 0 0,1 0 2 0,2 0 0 0,-1-1 2 16,1-2 0-16,2-1 1 0,-3-1 2 0,4 0 2 0,-2-2 2 0,2-1 2 15,2-3 0-15,1 2 3 0,-3-1 3 0,2-3 1 0,0-2 3 16,3 1 1-16,-2-4 1 0,2 1 1 0,0-2 1 0,0-2 0 16,-1-1 1-16,2 1-2 0,-1-4 0 0,-2 0-1 0,3 1 0 0,-1-3 0 15,-1 0-1-15,-1-2-1 0,-1 1-2 0,2-1 1 0,-4-1-1 16,0 1 1-16,1 0 0 0,-4-1 0 0,2 2 3 0,-2-2 3 15,-2 4 1-15,0-3 4 0,-1 4 2 0,-1-1 1 0,1 1 0 0,0 2 0 16,-2 1 1-16,0 0-1 0,0 2 1 0,0 0-4 0,0 1-4 0,0 2-3 16,0-1-4-16,-2 1-6 0,2 0-8 0,-2 3-9 0,2 0-11 15,0 1-8-15,0 0-7 0,0 0-5 0,0 1-6 0,-1 0-2 16,1 3-3-16,-4-1-1 0,3 3 1 0,-1-2-1 0,1 4 1 0,-3-1 1 16,1 3 3-16,0-1 4 0,1 1 6 0,1 2 5 0,-3 0 6 15,2 1 4-15,0-1 2 0,1 2 2 0,-1 1 2 0,0 0 1 16,2-2 0-16,0 0 2 0,0 0 0 0,2 0 2 0,0 1 1 0,-1-1-1 15,3-1-1-15,0-2-4 0,-1 2-5 0,2-2-7 0,0 0-9 16,-1-1-11-16,3-1-15 0,0-2-17 0,1 1-19 0,2-1-28 0,2-2-31 16,0 1-48-16,0-2-54 0,6 1-82 0,-1-4-98 0,0 0-60 15,4-4-39-15</inkml:trace>
  <inkml:trace contextRef="#ctx0" brushRef="#br0" timeOffset="32171.0521">27193 5185 418 0,'-3'0'474'0,"0"0"-70"15,1 0-62-15,-1 0-57 0,2 0-37 0,-3 0-31 0,3 0-21 0,1 0-16 16,-2 1-16-16,2-1-13 0,0 0-17 0,0 0-17 0,0 0-17 16,0 0-17-16,0 0-14 0,0 0-12 0,0 0-10 0,0 0-9 0,0 0-6 15,2 0-7-15,-1 2-6 0,1 0-6 0,0-2-4 0,-2 1-3 16,1-1-3-16,4 0-2 0,-4 2 2 0,2-2 0 0,1 0 2 0,0 0 0 16,1 1 2-16,2-1 2 0,0 0-1 0,1 0-1 0,3 0-2 15,2 0-3-15,-2 0-5 0,2 0-6 0,1-1-9 0,0 1-11 0,4-2-15 16,-4 1-16-16,2-1-17 0,1 0-21 0,-1 0-20 0,-1 0-21 15,0 1-19-15,-2-1-22 0,1 1-34 0,-3-1-39 0,0 2-22 16,-3-1-12-16,0 1-13 0,-3 1-17 0,-2-1-40 0,-3 0-52 0,0 0-31 16</inkml:trace>
  <inkml:trace contextRef="#ctx0" brushRef="#br0" timeOffset="32414.5989">27199 5371 5 0,'-1'0'559'0,"-1"2"-34"16,1 0-57-16,1-2-79 0,0 0-91 0,0 0-62 0,0 0-48 0,0 0-34 16,0 0-26-16,0 0-20 0,0 0-19 0,0 0-18 0,0 0-19 15,0 0-17-15,0 0-16 0,0 0-12 0,0 0-12 0,0 0-5 16,0 3-6-16,1-3-3 0,1 0-2 0,-1 0 1 0,1 2-1 0,1 0 2 16,0-2 1-16,2 1 1 0,1 1 0 0,1-2 2 0,-1 2-1 0,0-1-1 15,4-1 0-15,-1 0-3 0,3 0-4 0,-2 0-6 0,1 0-8 16,1 0-13-16,2 0-13 0,-1-1-15 0,0-1-15 0,0 2-21 15,3-3-20-15,-2 1-28 0,2 0-33 0,-2 2-36 0,0-3-39 16,2-1-63-16,-2 3-77 0,1-3-45 0</inkml:trace>
  <inkml:trace contextRef="#ctx0" brushRef="#br0" timeOffset="32747.9235">27745 5150 151 0,'-2'-4'576'0,"0"3"-24"0,2 1-46 0,-1-2-97 16,-1 0-123-16,2 2-74 0,0 0-51 0,0 0-32 0,0 0-21 15,0 0-20-15,0 0-20 0,0 0-18 0,0 0-20 0,0 0-13 16,0 0-11-16,0 0-7 0,0 0-4 0,0 0 1 0,0 0-1 15,2 2 3-15,-1 0 2 0,3-2 4 0,-3 0 4 0,3 0 5 0,0 0 2 16,1 0 6-16,1 0 2 0,1 0 3 0,-1 0 3 0,2 0 3 16,3 0 0-16,-2-2 2 0,3 0-1 0,2 2-4 0,-2-3-4 0,2 1-9 15,-1 0-12-15,3-1-13 0,-2 0-13 0,2 0-14 0,-2-1-16 0,2 2-17 16,-2-1-19-16,0 0-20 0,1 0-20 0,-1 2-27 0,-1-2-31 16,-2 3-29-16,0-2-28 0,-2 2-24 0,-2 0-25 0,-1 0-31 15,0 2-34-15,-3-2-46 0,-3 0-49 0</inkml:trace>
  <inkml:trace contextRef="#ctx0" brushRef="#br0" timeOffset="32944.8613">27770 5331 113 0,'-2'3'584'0,"1"-1"-3"16,-3 0-70-16,4 0-101 0,-1-1-78 0,-2 1-67 0,3-2-41 15,0 0-29-15,0 0-23 0,0 0-19 0,0 0-20 0,0 0-22 0,0 0-18 16,4 0-17-16,-2 0-15 0,0 0-15 0,1 0-11 0,2-2-12 15,-2 1-9-15,2 1-12 0,1-2-12 0,2 0-13 0,1 1-13 0,3 0-14 16,-2-2-17-16,3 1-16 0,3 1-19 0,-3-1-21 0,4-1-27 16,-1 2-27-16,3-3-43 0,0 2-46 0,1-1-61 0,2 0-64 0,0-2-69 15,1 0-69-15,-1 1-32 0</inkml:trace>
  <inkml:trace contextRef="#ctx0" brushRef="#br0" timeOffset="33515.9148">28348 4881 538 0,'-1'-3'555'0,"-1"1"-71"15,1-1-112-15,-1 2-80 0,0-1-67 0,2 0-40 0,-1 1-27 0,1 1-18 16,0 0-11-16,0 0-12 0,0 0-14 0,0 0-12 0,0 0-13 15,0 0-11-15,0 0-8 0,0 0-7 0,0 0-6 0,0 0-5 16,0 0-5-16,0 0-6 0,0 0-7 0,0 0-8 0,0 0-12 0,0 0-8 16,0 1-9-16,0 1-5 0,0 1-2 0,0 0-3 0,0 0-2 15,0 2 0-15,0 1-1 0,0 0 0 0,-3 2 1 0,3 1 2 0,-1 3 1 16,1 0 5-16,0 1 6 0,-2 2 5 0,2-1 6 0,-2 3 3 16,2 0 1-16,-1 1 1 0,1 0 0 0,0 1 1 0,-2 1-1 15,0-2 1-15,2 2-1 0,-1-1 1 0,-1 1 0 0,2-3 0 0,-1 2-2 16,1-2 1-16,-2 0-1 0,0-2-1 0,2 0 1 0,-1-2-2 15,1 0 1-15,-2-1 1 0,1-2 0 0,1 0 1 0,-2-2 3 0,0-3 4 16,2 2 3-16,-1-1 5 0,1-4 7 0,0 1 5 0,0 1 8 16,0-3 10-16,0-1 9 0,0 0 6 0,0 0 2 0,0 0 0 15,0-1 2-15,0-3-2 0,0 1-2 0,0-2-2 0,1 2-4 0,-1-4-5 16,2 0-5-16,0 1-7 0,-2-2-7 0,3 0-9 0,-2 1-10 16,1-2-6-16,1-1-3 0,0 3-3 0,1-2-1 0,1 0-4 0,0 0 0 15,0 0-3-15,0 0-4 0,2 1-4 0,-3 0-4 0,4-1-4 16,0 1-6-16,-2 2-3 0,2-2-5 0,1 2-4 0,0 0-2 15,-1 2-3-15,1 1-3 0,2-2-2 0,-1 2 0 0,-2 2-2 16,2 0 1-16,0-2 1 0,0 3 3 0,-1 3 2 0,0-2 3 0,1 0 2 16,-1 2 2-16,-1 2 3 0,0-1 3 0,0 1 2 0,1 1 1 0,-2 0 2 15,-1 3 1-15,1-2 2 0,-1 1 3 0,-3 0 2 0,0 1 1 16,-1-1 4-16,-1 1 2 0,-1 0 3 0,0-1 3 0,-1 1 3 16,-3-1 4-16,1 0 4 0,-3-1 3 0,-2 2 2 0,0-2 3 0,-1-1-5 15,-5 1-9-15,1-1-25 0,-6-1-34 0,0 0-53 0,2 0-68 16,-5 0-117-16,0-2-144 0,-3-1-82 0,0 0-53 0,-2-1-28 0,1-2-19 15</inkml:trace>
  <inkml:trace contextRef="#ctx0" brushRef="#br0" timeOffset="38614.5907">29412 6360 363 0,'-1'-5'373'0,"-1"0"-80"0,0 1-61 0,1-1-52 0,-1 0-32 16,1 0-22-16,-1 0-16 0,-1 3-11 0,2-4-12 0,-2 3-12 0,3-2-8 15,-4 2-8-15,3-1-8 0,-1-1-9 0,0 2-6 0,-1-1-5 16,2 1-3-16,-1-2-2 0,0 2-1 0,1-2 0 0,-2 1-1 16,-2 1 0-16,2-2-1 0,-2 3-2 0,2-3-3 0,-2 2-3 0,0 1-4 15,1 0-1-15,-4-1-1 0,2 0 0 0,-2 1-1 0,0 1-1 0,-2 1-3 16,1 0-1-16,1 0-1 0,-5 1-1 0,4 1-2 0,-3 1-2 15,0 1 1-15,1 0 0 0,-3 3-2 0,3-2 1 0,-2 4 0 0,0-1 0 16,1 1 1-16,-2 3 0 0,2-1 0 0,0 2-2 0,-1 0 1 16,4 1 0-16,-4 1 0 0,4 0 1 0,1 1 1 0,-1-1 2 0,2 2 0 15,1 0 0-15,1-1 2 0,1 1-2 0,0 0 0 0,4-2 1 16,0 1-1-16,0-1 0 0,1 0 2 0,2-2 1 0,1 0 2 0,-1-2 0 16,2 0 3-16,1-2 3 0,2-1 1 0,0 0 3 0,0-1 2 15,2-2 1-15,-1-2 1 0,0 1 2 0,4-4 0 0,-1 0 3 0,1-4 0 16,3 1-2-16,-2-2 2 0,2-2 0 0,-2-1 0 0,3 0-2 0,0-1 1 15,-2-2-1-15,2 0 1 0,-2-2-3 0,-2 0 0 0,2 1 0 16,-4-2 0-16,3-1 0 0,-2 0 0 0,-3 1 3 0,2 1 2 0,-3 0 2 16,-1-1 1-16,2 1 0 0,-5 0 2 0,1 1-2 0,-2 0 1 15,1 2 3-15,-3 1 3 0,3-1 2 0,-4 1 1 0,1 1 2 0,-1 3-3 16,0-2-2-16,0 0-3 0,0 4-5 0,0-2-3 0,0 3-5 0,0 0-4 16,0-1-7-16,0 3-7 0,0 0-9 0,0 0-9 0,0 0-8 15,0 0-7-15,0 0-2 0,-1 0-2 0,1 3-1 0,-4-1-1 0,3 1-2 16,-1 2 1-16,0 2 2 0,-1-2 2 0,0 4 3 0,0-1 4 15,0 2 5-15,-2-1 6 0,2 2 3 0,2 0 4 0,-3 1 2 0,3 0 3 16,-1 0 1-16,0 1 0 0,2-1 3 0,0 1 1 0,0-1 1 16,0 1-1-16,0-1 0 0,2-1-5 0,0 1-3 0,-1 0-8 0,3-1-10 15,-1-1-9-15,1-1-9 0,1 1-13 0,-2-3-11 0,0 0-14 16,4 0-17-16,-2 0-17 0,2-1-20 0,-1-2-29 0,4-1-34 0,0 0-37 16,-1-1-41-16,1 0-60 0,2 0-72 0,1-2-48 0,0-2-33 0</inkml:trace>
  <inkml:trace contextRef="#ctx0" brushRef="#br0" timeOffset="38873.6521">29722 6376 131 0,'-1'0'580'0,"-3"0"10"0,3 0-54 0,1 0-90 15,0 0-95-15,0 0-98 0,0 0-58 0,0 0-39 0,0 0-23 16,0 0-17-16,0 0-17 0,0 0-18 0,0 0-19 0,0 0-17 0,0 0-16 16,0 0-12-16,1 0-8 0,3 0-4 0,-1 0-3 0,2 0 0 15,-1 0-3-15,2 0-1 0,2 0-5 0,4-1-3 0,-2-1-7 16,2 2-8-16,-1-1-10 0,4-1-12 0,-2-1-15 0,4 2-15 0,0 0-19 16,0-1-19-16,0-1-23 0,-1 0-26 0,1-1-33 0,1 1-36 0,-3 1-39 15,0 0-41-15,0 1-56 0,-2-3-62 0,1 4-42 0,-3-3-28 0</inkml:trace>
  <inkml:trace contextRef="#ctx0" brushRef="#br0" timeOffset="39070.0074">29766 6543 573 0,'-1'3'627'15,"-4"0"7"-15,5-1-76 0,-1 0-119 0,1-2-97 0,0 0-82 16,1 0-53-16,1 0-35 0,2 0-26 0,-1 0-21 0,4 0-20 0,-2-2-18 15,3 1-21-15,2 0-23 0,0-2-23 0,1 1-23 0,2-1-23 16,3 0-23-16,-1 0-22 0,1 0-24 0,3 0-30 0,0 0-31 16,2-1-45-16,-1-1-48 0,4 3-62 0,-3-3-62 0,2 2-84 0,1-1-92 15,-1 1-47-15,-2-2-24 0</inkml:trace>
  <inkml:trace contextRef="#ctx0" brushRef="#br0" timeOffset="40181.1046">30366 6161 54 0,'0'-1'385'15,"0"-2"-55"-15,0 2-63 0,0-1-41 0,0-1-30 0,0 2-21 16,0-1-14-16,0-1-13 0,0 3-10 0,0-3-12 0,0 1-10 0,0 0-11 15,0 1-7-15,0-1-6 0,-2-1-2 0,2 1-3 0,-2 0-3 16,2 2-3-16,0 0-2 0,0-3-1 0,0 3-3 0,0-2-2 0,0 0-4 16,-1 2-4-16,1 0-2 0,0-1-3 0,0 1-3 0,0 0-2 15,0 0-1-15,0-2-3 0,0 2-4 0,0 0-2 0,0 0-2 0,0 0-3 16,0 0-2-16,0 0-5 0,0 0-1 0,0 0-3 0,0 0-4 0,0 0-4 16,0 0-4-16,0 0-3 0,0 0-4 0,0 0-5 0,0 0-4 15,0 0-5-15,0 0-5 0,0 0-6 0,0 0-5 0,0 0-2 0,0 2-4 16,0-1-1-16,0 3-1 0,0-1 1 0,0 1 0 0,0 1 2 15,0 0 1-15,0 1 2 0,0 3 1 0,0-1 3 0,0 2 4 0,0 1 4 16,0-1 4-16,-2 4 4 0,1-1 2 0,1 0 1 0,-2 2 1 16,0 0 2-16,2-1-1 0,-1 1 0 0,-1 1 0 0,1 1-1 0,-3 0 0 15,3-2 0-15,-1 1 1 0,-1 1-1 0,2-2-1 0,-2 0-1 0,1 0-1 16,0 1-1-16,-1-2-1 0,2-1 1 0,-3 1-1 0,4-2-1 16,-1 1 1-16,1-2-2 0,-2-1 1 0,2 0-2 0,0-2 0 0,0 1-1 15,0-2-1-15,0 0-1 0,0-1 0 0,0 1-1 0,2-4 0 16,-2 2-2-16,1-1 1 0,-1-1 1 0,2 0 1 0,-2-1 1 0,0-1 3 15,2 1 1-15,-2-1 4 0,0-1 4 0,0 0 2 0,0 0 3 0,0 0 4 16,0 0 0-16,0 0 3 0,0-1 0 0,1-1 1 0,1 1-1 16,-1-3 1-16,-1 2 0 0,2-3-1 0,0 1-1 0,-2-1-3 0,1 0-2 15,1-3-2-15,-2 1-1 0,1 0-2 0,-1 0 0 0,3-1-1 16,-1-1 0-16,-2 0-1 0,1 0 0 0,-1 0 1 0,2-1-2 0,0 1 0 16,1-1 1-16,-2 0 0 0,1 1 0 0,0 0 1 0,1 0-1 0,0 0 0 15,0 0 1-15,0 1-2 0,2-1 0 0,-2 2 1 0,0-1-1 16,0 1-1-16,1 1 0 0,0-1 0 0,0-1-1 0,0 2-2 0,1 2-1 15,0-2-1-15,-1 2-1 0,3-1-1 0,-1 2-1 0,2-1-1 0,-2-1 0 16,1 3 1-16,1-1-2 0,2 0 0 0,-2 1 0 0,1 1-2 16,1 0 1-16,0 1 0 0,1 0 0 0,0 1 0 0,0 0 1 0,0 2-1 15,2 1 1-15,-2-1 0 0,-1 2-1 0,0 0-2 0,2 2 1 0,-3 0 0 16,0 0-1-16,1 2 0 0,-2 0 1 0,1 0 1 0,-2 0 1 16,-1 1 0-16,-1 2 1 0,0-2 1 0,-4 0 3 0,-1 2 0 15,0-1 6-15,0-1 2 0,-3 0 5 0,-2 2 2 0,-1-4 3 0,-4 1 2 16,-4 2 0-16,1-3 1 0,-2 0 0 0,-3-1 0 0,-2 1-1 0,-2-1 0 15,-2-2-9-15,0 2-11 0,-1-5-25 0,-2 1-32 0,-1-1-53 16,2-2-65-16,0 0-121 0,-1-3-149 0,1-1-84 0,2-1-52 0,-1-2-28 16,5-1-16-16</inkml:trace>
  <inkml:trace contextRef="#ctx0" brushRef="#br0" timeOffset="53247.3289">30221 5908 63 0,'-17'-10'295'0,"-2"-2"-61"0,3 2-43 0,-2 0-36 0,0 1-20 15,1-1-16-15,-4 1-6 0,4-1-5 0,-4 2-7 0,2-1-10 16,-1-1-7-16,-1 3-6 0,-1-1-6 0,1 1-3 0,-1 0-4 0,-1 0-6 16,-2 0-2-16,0 2-4 0,-1-2-3 0,0 2 0 0,-4 2-3 15,0-1-1-15,0-1-1 0,-1 2 1 0,-3 1 0 0,1-1-1 0,-2 1-2 16,-1 1-1-16,-2 1-2 0,2 0 2 0,-2 1 2 0,-1 1 3 16,-1 1 2-16,0-1 4 0,-2 3 1 0,1 0 1 0,-1 0 1 0,-2 2-2 15,3 0 0-15,-1 1 0 0,1 1-2 0,-1 1 0 0,2 1-3 16,1 0-4-16,1 1-5 0,2 2-4 0,1 1-7 0,1 1-4 15,0 1-5-15,3 1-3 0,1 2-3 0,1 0-4 0,4 2-3 0,-2 0-4 16,2 2-1-16,3 1-3 0,0 1 0 0,2 1-2 0,3 0-1 16,1 2 1-16,2-1-2 0,1 1 0 0,3 1-2 0,2 1 0 0,1 0-2 15,2 0 0-15,4 1-2 0,1-1 0 0,0 1 1 0,3 0 2 16,2 1 2-16,3 2 3 0,2-2 2 0,2 1 3 0,1-1 1 16,4 0 2-16,-1 2 1 0,4-3 2 0,2 2 2 0,3-2 3 0,4 1 0 15,-1-2 1-15,5 0-3 0,2 1-2 0,3-2-3 0,2-1-5 0,2-1-1 16,5-1 0-16,0-2-1 0,2-1 0 0,3-2-2 0,3 0 0 15,2-3-2-15,2-1-1 0,1-3-4 0,1-2-3 0,3-1-1 0,-1-1-3 16,2-2-1-16,0-3-4 0,-2-1-1 0,2-1-5 0,-4-2-4 16,1-1-2-16,-3-2-1 0,-3-1-1 0,0-2 3 0,-4-1 1 0,1-1 6 15,-5 0 5-15,1-3 5 0,-5 2 5 0,0-3 4 0,-2-3 7 16,-3 1 6-16,0 0 6 0,-2-3 5 0,-2-1 3 0,-2 1 4 0,0-3 3 16,-1-2-1-16,-2 1-1 0,1-3-1 0,-2 2 1 0,-1-3-1 15,1 0 0-15,-3 1 0 0,0-2 0 0,-3 0 0 0,1 0 2 0,-2 2 2 0,0-2 4 16,-4 0 3-16,1 3 2 0,-2-2 3 0,-3 1 3 0,2 1 1 15,-5-2 2-15,1 2 1 0,0 0 1 0,-6 0-1 0,1-2 0 0,-2 3-3 16,-2-3-3-16,-2 1-7 0,-1 0-4 0,-3-2-7 0,-2 2-4 16,-3-2-5-16,-1 0-5 0,-5 0-5 0,-1-1-5 0,-5-1-7 0,-2-1-5 15,-3 0-10-15,-4-2-10 0,-6 1-12 0,1-2-9 0,-6-2-14 16,-4 3-13-16,-2-3-19 0,-5-1-19 0,-1 2-27 0,-7-1-31 0,-1 1-46 16,-6-1-54-16,-2 1-92 0,-1 2-110 0,-4-1-65 0,-5 4-44 15,-2 0-17-15</inkml:trace>
  <inkml:trace contextRef="#ctx0" brushRef="#br0" timeOffset="78112.535">11189 7981 16 0,'-2'-3'165'0,"2"2"-55"0,-3-1-29 0,3 1-17 0,-1-2-9 16,1 3-3-16,0-2 0 0,0 2-1 0,0 0 1 0,0 0 2 16,-2-1 2-16,2 1 1 0,0 0-2 0,0 0 0 0,0 0-1 0,0 0 1 15,0 0 1-15,0 0 4 0,0 0 3 0,0 0 4 0,0 0 5 16,0 0 3-16,0 0 0 0,0 0 0 0,0 0-1 0,0 0-4 0,0 0-3 16,0 0-4-16,0 0-5 0,0 0-4 0,0 0-3 0,0 0-5 15,0 0-3-15,0 0-5 0,0 0-3 0,0 0-4 0,0 0-1 0,0 0-4 16,0 0-4-16,0 0-4 0,0 0-4 0,0 1-7 0,0-1-3 15,-1 2-8-15,1-2-6 0,-2 0-4 0,2 1-5 0,0 1-4 16,0 1-3-16,0-2-3 0,0 1-3 0,0-1 0 0,0 1 0 0,0 1 2 16,0 1 1-16,0 0 3 0,0 0 3 0,0 1 6 0,0 0 7 15,0 2 6-15,0 0 3 0,0-1 3 0,0 1 4 0,0 1 1 0,0-1 2 16,0 1 4-16,0 0 0 0,0 0 3 0,0 1 0 0,0 1 1 16,0-1-2-16,0-1 1 0,0 0 0 0,0 0 0 0,0 2-1 15,0-3 0-15,0 1 0 0,0-1-2 0,0 0 1 0,2 1-3 0,-1 1-1 16,-1-1-1-16,2-1 0 0,-1 1-1 0,-1-2 0 0,3 1 0 15,-3-1 0-15,2 2-2 0,-1-2 1 0,1 1 0 0,-2-4 0 0,2 3-2 16,-1-2 1-16,1 1 1 0,-1 0-1 0,-1-2 1 0,2 1 1 0,0-1 0 16,-1 2 0-16,1-2 1 0,-1 0 0 0,1-1 1 15,1 1 1-15,-1-1 1 0,0 1 2 0,0 1 1 0,1-1-1 0,-1-2 1 16,0 0-1-16,-1 1 1 0,2 1 1 0,-1-1 0 0,1-2-1 16,2 5 1-16,-2-5 0 0,1 2-2 0,1 1 0 0,-1-1-2 0,0-1 1 15,1 1-2-15,0 0 0 0,0-1 0 0,2 1 1 0,0 1-1 16,-1-1 0-16,2-1 0 0,1 1 1 0,-1-1-2 0,2-1 1 0,-2 2-1 15,5-2 1-15,-4 1 1 0,5 1-1 0,-3-2-1 16,1 0 1-16,0 0-1 0,2 0 1 0,-1 0-2 0,0 1-2 0,2-1 1 16,-2 0 0-16,0 0-1 0,2 0 0 0,-2 0-1 0,1 0 1 0,-1 0 0 15,4 0-1-15,-4 0-1 0,3 0 1 0,0 0-1 0,-1 0 0 16,1 0-1-16,0 0 1 0,0 0-2 0,3 0 1 0,-2 0-2 16,-1 0 0-16,3 0 0 0,-3 0 0 0,4 0-1 0,-4 0-1 0,3 1 0 15,0-1 1-15,0 2-1 0,0-2 0 0,1 2 0 0,-2-1 0 16,2-1-1-16,-2 2 1 0,1-2-1 0,1 0-1 0,0 3 2 0,-2-3 2 15,3 0-2-15,-4 0 0 0,2 3 0 0,2-3 0 0,-2 0 0 16,1 0 0-16,-2 0 0 0,2 0-2 0,1 0 1 0,-2 0 0 0,1 0-1 16,-1 0 0-16,2 0-2 0,-1 0 0 0,-1 0-1 0,1 0 0 15,1 0-1-15,-2 0-1 0,1 0-1 0,0-3-1 0,0 3 2 16,0 0 0-16,0-3 1 0,0 3 3 0,1 0 2 0,1-2 2 0,-1 2 0 16,0-1 1-16,1-1 0 0,1 2 3 0,-1-2 1 0,-1 2-1 15,1-1 3-15,0 0 1 0,-3 1-1 0,3-2-1 0,0 1-1 16,0 1 0-16,-2-2 0 0,2 2-3 0,-1-1 0 0,0-1 1 0,0 2-1 15,1-1 1-15,-3-1-2 0,3 2 0 0,0 0 0 0,-3 0-1 0,3 0 1 16,0 0-1-16,0 0 0 0,-2 0-2 0,2 0 0 0,-2 0-1 16,3 0 1-16,-3 0 0 0,2 0 0 0,-3 2-1 0,3-1 0 15,-2-1-2-15,1 2 1 0,-2-1-1 0,2-1 1 0,1 2 0 0,-5-2-1 16,5 1 1-16,-4 1 0 0,4-2-1 0,-2 1 0 0,0 0-1 16,-2-1 1-16,1 2-1 0,0-2 1 0,2 2 0 0,-1-1 0 15,-2-1-1-15,2 2 1 0,-2-2-2 0,2 0 1 0,1 3-1 0,-4-3-1 16,5 0 0-16,-3 0 2 0,0 0 0 0,2 0 2 0,-1 0 1 0,0 0-1 15,-2 0 2-15,1 0 1 0,0 0 1 0,0 0 1 0,0 0 0 16,0 3 1-16,2-3 2 0,-4 0 0 0,2 0 2 0,1 1 0 16,-2 0 0-16,2-1-1 0,-2 2-1 0,3-1-1 0,0-1 1 0,-3 2-1 15,3-2 0-15,1 2-2 0,-5-1-2 0,5-1 1 0,-3 2 0 16,2 0 1-16,-2-2 2 0,1 0-1 0,-1 3 1 0,3-2 0 16,-1 2 1-16,2-2 0 0,-2 1 2 0,4 0-1 0,1-2-1 0,0 3 2 15,0-1 1-15,-1-2 0 0,4 2-2 0,-2-1 0 0,1 1-1 16,-1 0-2-16,1-1-1 0,-1 1-1 0,-2-1-2 0,2 0 0 0,-3 2-1 15,1-3 0-15,-1 3-1 0,0-3 1 0,-2 3-1 0,0-1-1 16,0-1 0-16,0 1-2 0,-3-1 1 0,3 1-1 0,-1-1 0 0,-2 0 1 16,1 1 0-16,2 0 2 0,-4-1 1 0,2 1-1 0,-1-2 2 15,1 0 2-15,0 3 3 0,0-3 0 0,0 0 2 0,0 3-1 16,0-3 3-16,0 1 0 0,0 0 1 0,0-1 1 0,-2 2-1 0,2-1 0 16,-2-1 0-16,3 2 0 0,-3-2-1 0,0 2-1 0,-1-2 0 15,1 1-2-15,1-1 0 0,-1 0-1 0,2 0 1 0,-2 0-2 0,1 2 1 16,0-2-1-16,0 2 0 0,-1-2 0 0,-1 0-1 0,3 0-1 15,-3 0 0-15,1 0 0 0,0 0 1 0,-1 3 0 0,-1-3-1 0,1 0-1 16,-1 0 1-16,-2 0-1 0,2 0 1 0,-3 0-1 0,1 0 0 16,-1 0 1-16,0 1-1 0,-3-1 1 0,2 0 0 0,-3 0-1 15,3 0 0-15,-3 0 0 0,0 0 0 0,0 0 0 0,-1 0 0 0,0 0-1 16,0 0 0-16,0 0 0 0,0 0 0 0,-2 0-1 0,3 0-1 0,0 0 0 16,-3 0-2-16,4 0 0 0,-1 0-2 0,-1 0-2 15,1 0-1-15,0 0-2 0,1 0-3 0,2 0-2 0,-3 0-1 0,2 0-2 16,0 0 0-16,-1-1-2 0,1 1 1 0,-2 0-2 0,-1-3 2 0,5 3 0 15,-5 0 1-15,0 0 2 0,1-2 3 0,-1 0 1 0,1 2 3 16,-2 0 2-16,0-1 1 0,0-1 1 0,-1 2 3 0,-1 0 0 16,0-2 2-16,2 2 1 0,-3 0 0 0,0-1 1 0,0 1 0 0,1-2-1 15,-2 2 0-15,2-1-3 0,-1 0-1 0,-1 1-4 0,2 0-3 16,0-3-1-16,0 3-4 0,-2 0-2 0,0 0-4 0,3-3 0 16,-3 3-2-16,4 0-1 0,-3 0-1 0,1-2 0 0,0 2 0 0,2 0 1 15,-2-1 3-15,-1 1 1 0,0-2 3 0,0 2 2 0,0 0 4 16,0 0 2-16,1 0 2 0,-1-2 1 0,1 2 2 0,-1 0 2 0,0 0-1 15,-1-1 2-15,0 1 0 0,0-1 2 0,2 1 1 0,-4 0 1 16,2-2 1-16,1 1-1 0,-3 1-1 0,1 0 1 0,-1 0 1 16,1-2 1-16,1 2 1 0,-1 0-1 0,1-1 2 0,-1-1 0 0,-1 2 2 15,4 0 0-15,-4-1 1 0,1-1 1 0,-1 2 1 0,1-1 3 16,0-1 4-16,-1 2 2 0,1-3 4 0,-1 2 0 0,1 0 3 16,0-2 1-16,-1 1 0 0,3 0 1 0,-3-1 2 0,-1 1 1 0,3-1 3 15,0-1 2-15,-1 0 3 0,-1 0 1 0,2 0-2 0,-1 1 0 0,1-2 0 16,-1 0 3-16,-1 2 1 0,1-2 0 0,1 1 3 0,-1-2 1 15,0 0 2-15,-1 0-1 0,2 0-1 0,0 1 0 0,-1-2 1 0,-1 0 2 16,2 0-1-16,-1-1 1 0,0 0-2 0,-1 1-1 0,1 0-2 16,-1-2-3-16,-1 1 0 0,2-4-4 0,-2 4-2 0,2-3-4 15,-1 1-1-15,-1 0-7 0,0 0-6 0,0-2-11 0,0 3-15 0,0-4-19 16,0 0-23-16,0 2-31 0,0 0-36 0,0-1-67 0,0-1-82 16,-1-1-114-16,-1 0-126 0,0 1-74 0,1-2-44 0,-2 1-23 0</inkml:trace>
  <inkml:trace contextRef="#ctx0" brushRef="#br0" timeOffset="80114.5241">25170 9235 264 0,'-2'-5'296'0,"2"0"-62"0,-1 0-46 16,1 0-32-16,-4 0-24 0,3 1-18 0,-1-1-12 0,1 0-10 15,-3 0-9-15,3 0-7 0,-1 0-9 0,1 0-5 0,-4 1-5 0,4 0-3 16,-1-1-1-16,-1 0 0 0,0 2-1 0,-1-2 2 0,1 2 2 16,0-4 1-16,0 5 1 0,0-3-2 0,-3 0-1 0,2 1-1 0,0 1-1 15,0-2-3-15,0 0-4 0,-1 3-4 0,-4-2-2 0,2 0-5 16,2 0-5-16,-3 1-4 0,-1-1-5 0,1-1-3 0,0 2-3 16,-2 1-4-16,1 0-2 0,0-1-2 0,-3 1-4 0,0 1 0 0,1 1-2 15,-1 0-1-15,0 0 0 0,1 0 1 0,-1 1-1 0,0 1-1 16,-1 1 0-16,1 1-2 0,1-1 1 0,-1 3-1 0,0-1 0 15,1 2 0-15,-1-1 0 0,1 1-2 0,-2 3 0 0,4-1-2 16,-3 0 0-16,3 2 0 0,0 0 1 0,-1 1 0 0,1 0 1 0,1 1 2 16,1-1 2-16,-1 3 1 0,2-1 1 0,2 1 2 0,0-1 3 0,1 1 2 15,1 0 3-15,-1-2 2 0,3 1-1 0,0-1 1 0,0 0 1 16,0-1-1-16,3-2 1 0,-1 0-1 0,0-2 0 0,1-1-1 16,0 1 2-16,0-3 0 0,2 0 3 0,-2-2 2 0,2 1 5 0,0-1 4 15,1-3 4-15,0 0 1 0,3 0 1 0,1-3 1 0,1-1 2 16,2-1-1-16,-2 0-1 0,3-3-1 0,0 1-2 0,0-1-1 0,1-2-5 15,0-1-6-15,0 1-7 0,-1-2-4 0,0 0-4 0,-2 1-3 16,1-1-1-16,-1 2-2 0,-2-3 0 0,0 1 2 0,-2 0 0 16,0 2 0-16,1 0 0 0,-2-1 1 0,-2 1 0 0,-1 0 0 0,1 1 0 15,-1 2 2-15,0-1 0 0,-1 1 2 0,0 1-1 0,-1 0 0 16,-1 2-2-16,3-1 0 0,-4 2-1 0,1 0-1 0,-1 1-1 0,2 0-1 16,-1 2-1-16,-1 0-3 0,0 0-1 0,0 0-1 0,0 0-7 15,0 0-4-15,0 0-7 0,0 0-3 0,0 0-2 0,0 2-1 0,0-1 1 16,0 1 1-16,0 3 2 0,0-2 2 0,0 3 3 0,0 0 2 15,0 2 5-15,0 0 3 0,0 4 7 0,0-3 7 0,0 4 6 16,2-1 4-16,0 1 5 0,-2 0 2 0,1 2 2 0,-1 2 0 0,5-2 1 16,-4 0 1-16,1 1-1 0,1 0 1 0,0-1 1 0,2-2-3 15,-2 0-1-15,4 1-2 0,-1-1-2 0,0-1-6 0,0-2-8 0,2 0-13 16,3-1-15-16,-1-2-22 0,3-2-26 0,-1 0-34 0,3-2-39 16,2-2-56-16,0-1-67 0,4-1-95 0,-1-4-108 0,3-1-64 15,-1-1-39-15,0-2-17 0</inkml:trace>
  <inkml:trace contextRef="#ctx0" brushRef="#br0" timeOffset="80716.3284">25447 9174 55 0,'-4'0'597'0,"1"0"4"0,2 0-69 0,1 0-105 0,-2 0-74 0,2 0-64 15,0 0-37-15,0 0-27 0,0 0-19 0,0 0-16 0,0 0-17 16,0 0-17-16,0 0-16 0,0 0-19 0,0 0-14 0,0 0-15 15,2 0-12-15,-1 0-11 0,2-2-12 0,1 1-8 0,0 1-14 0,2-2-15 16,1-1-15-16,-1 2-15 0,4-2-17 0,2-1-17 0,-1 2-17 16,2-1-20-16,0-2-21 0,4 1-19 0,-3 0-25 0,2 0-27 0,2-1-29 15,-1 2-33-15,-1-1-42 0,1 1-48 0,-1-2-45 0,3 3-45 16,-6-1-59-16,1 1-66 0,-2-1-33 0,-1 3-17 0</inkml:trace>
  <inkml:trace contextRef="#ctx0" brushRef="#br0" timeOffset="80913.1213">25487 9385 617 0,'-1'0'684'0,"1"2"14"0,0-2 10 16,0 0-107-16,0 0-170 0,0 0-114 0,1 0-85 0,1-2-54 16,3 2-36-16,-2-3-24 0,2 2-17 0,1-2-19 0,3 0-21 0,-1 0-29 15,4-1-33-15,0-1-32 0,1 2-35 0,2-1-32 0,2-3-33 16,1 2-39-16,2 1-44 0,2 0-62 0,1-1-71 0,1 0-96 15,3 0-111-15,-3 2-64 0,1-2-40 0,0 2-14 0,-1 0 1 0</inkml:trace>
  <inkml:trace contextRef="#ctx0" brushRef="#br0" timeOffset="82029.9878">26384 9114 40 0,'0'-8'357'0,"0"-1"-68"0,0 0-71 0,0 1-47 16,0 0-35-16,0-3-19 0,-2 3-13 0,2-4-10 0,-1 5-6 15,-1-2-6-15,-1 0-3 0,1 0-4 0,-1 2-3 0,0 0-2 16,0-1-4-16,-2 1-3 0,0 2-3 0,2 0-3 0,-2 1 0 0,1 1-2 16,-3 0-2-16,0 0-3 0,-1 1-3 0,1 0-5 0,-1 2-6 0,-1 2-6 15,-1 0-4-15,2 1-4 0,-2 0-3 0,0 2-2 0,0 2-2 16,-2-2 0-16,2 3 1 0,1 3 0 0,-4-1-1 0,0 2 1 15,4 0 0-15,-4 1-2 0,4 3 0 0,-4 1-2 0,5-1 1 0,-1 0-1 16,1-1 0-16,0 4 2 0,0-2 1 0,3-1 0 0,1-1 2 16,-1 2 1-16,0 0 0 0,4-4 0 0,-1 2 1 0,2-2 2 0,2-1 1 15,-1 0 2-15,1-2 2 0,2-2 2 0,0 0 2 0,0 0 2 16,1-4 1-16,2 1 1 0,2-2-1 0,-1-3-3 0,-2 0-4 0,4 0-5 16,2-2-4-16,-1-2-6 0,2-1-5 0,0-1-7 0,0-3-6 15,0 1-7-15,0-4-9 0,3 0-6 0,-3 0-7 0,-1 1-5 16,-1-3-3-16,2 1-1 0,-2-2 2 0,-1 1 1 0,-2 1 1 0,1-1 1 15,-1 0 2-15,-3 3 2 0,-1-1 4 0,1 0 5 0,1 3 6 16,-3 0 4-16,1 1 5 0,-3 2 3 0,1 0 4 0,-1 1 2 0,1 2 0 16,0-2 1-16,-2 2-1 0,1 2-3 0,-1-2-5 0,0 3-5 15,0 0-3-15,0 0-2 0,0 0-2 0,0 0 0 0,0 3 0 16,0-1-1-16,0 3 2 0,2-2 1 0,-1 1 0 0,-1 2 3 0,2 2 3 16,0-1 7-16,-2 1 9 0,1 0 6 0,4 1 6 0,-4 1 4 15,2-1 1-15,1 1-2 0,-3-1-7 0,4 1-10 0,-2 0-14 0,2 0-19 16,2 0-20-16,-2-1-31 0,2 1-36 0,-1 0-42 0,2-1-46 15,1-2-67-15,1 1-72 0,0-1-64 0,0 0-57 0</inkml:trace>
  <inkml:trace contextRef="#ctx0" brushRef="#br0" timeOffset="82238.8483">26683 9131 528 0,'0'-3'600'0,"-2"3"1"16,2 0-100-16,0 0-150 0,0 0-106 0,0 0-87 0,2 0-50 16,1 0-34-16,2 0-20 0,-1 0-13 0,4 0-14 0,-2 0-12 15,4 0-15-15,1 0-16 0,2-2-13 0,-1 0-13 0,6 2-14 0,-1-1-14 16,0-1-17-16,5 0-18 0,-2-1-28 0,3 1-28 0,-1-1-31 16,0 1-32-16,-1-1-31 0,3 0-28 0,-2 0-31 0,0 0-29 0,-5 0-46 15,2 0-55-15</inkml:trace>
  <inkml:trace contextRef="#ctx0" brushRef="#br0" timeOffset="82512.6595">26834 8891 483 0,'-1'-5'539'15,"-3"3"-58"-15,3-1-83 0,-1 2-91 0,2-1-62 0,-1 0-47 16,1 2-36-16,0 0-31 0,0 0-30 0,0 0-28 0,-2 0-26 0,2 2-23 15,-2 1-21-15,2 2-16 0,-1-1-11 0,1 2-6 0,-3 1-2 16,2 1 2-16,1 3 2 0,-2 0 4 0,0 3 7 0,2 0 7 0,-1 3 11 16,1-1 11-16,-4 3 7 0,4-1 7 0,-3 2 3 0,3 1 2 15,-1-2 2-15,1 1 2 0,-2 2-1 0,0 0-2 0,2-1-1 0,-1 1-3 16,1-2-6-16,0 0-7 0,0 1-12 0,0-2-13 0,0-2-17 16,0 0-17-16,0-3-21 0,0 1-23 0,1 0-25 0,-1-6-28 15,4 4-37-15,-3-6-43 0,4 1-48 0,-2-4-51 0,5-1-68 0,-2-2-80 16,1-2-40-16</inkml:trace>
  <inkml:trace contextRef="#ctx0" brushRef="#br0" timeOffset="82945.209">27271 8806 397 0,'1'-5'616'0,"4"1"2"0,-5 1-88 0,1 0-133 16,-1 2-100-16,2-1-83 0,-1 2-57 0,-1 0-42 0,0 0-32 15,0 0-28-15,2 3-22 0,0-1-22 0,-1 1-15 0,2 0-13 0,-1 1-7 16,0 4-4-16,-1-1 0 0,3 3 1 0,-1-2 2 0,0 4 5 0,1 0 5 16,-1 2 6-16,1 1 5 0,-3-1 3 0,1 3 4 15,0 1 3-15,1-1 0 0,-2 1 3 0,-1-1 1 0,2 3 2 0,-2 0 1 16,0-1 3-16,0 1 2 0,0-1 1 0,-2-1 0 0,2 2 0 16,-1-1-1-16,-2-1-1 0,-1 0 0 0,3 0 0 0,-4-2 0 0,2 0-1 15,-2-1-1-15,1-2 0 0,0-1 0 0,1-2-1 0,0 2 1 16,0-2 2-16,-1-3 2 0,1-1 3 0,2 0 5 0,-4-2 4 15,2-2 1-15,-2 1 3 0,4-3 1 0,-3 0 1 0,0 0 2 0,0 0-1 16,0-3 0-16,-2 0 0 0,1-1-2 0,0-1-2 0,0-1-4 16,-1 1-4-16,1-3-7 0,-1-1-6 0,1 2-9 0,2-3-8 0,0 0-9 15,0 0-7-15,1 2-10 0,0-3-11 0,2 2-10 0,0-1-10 16,0 0-9-16,4 0-10 0,-1 1-8 0,0-1-7 0,2 1-5 16,1-1-6-16,2 2-1 0,-2-1 0 0,2 2 1 0,0-1 3 0,3 1 5 15,-1 2 7-15,-1 0 8 0,0 0 5 0,1 3 8 0,0 0 8 16,-1 1 6-16,1 1 7 0,-2 0 5 0,1 0 7 0,-3 3 4 0,1-2 6 15,-1 2 2-15,-1 0 4 0,1 2-2 0,-2-1-1 0,0 0-4 16,-1 3-5-16,-1-2-6 0,-1 2-9 0,-1 0-11 0,-1 1-17 0,-1-1-17 16,-1 1-21-16,-1-1-25 0,0 1-30 0,-5-2-32 0,1 3-33 15,-2-4-61-15,-1 2-74 0</inkml:trace>
  <inkml:trace contextRef="#ctx0" brushRef="#br0" timeOffset="83595.7694">27147 9060 289 0,'0'-4'578'16,"0"1"-36"-16,0 1-58 0,2-1-99 0,0 1-119 0,-1 0-70 0,3-1-46 15,0 2-27-15,-1 0-17 0,2-2-17 0,1 1-17 16,5-1-18-16,-3 0-18 0,2 1-13 0,2 0-10 0,-1-1-5 0,2 1-5 16,1-1-2-16,1 2-2 0,-2-1 0 0,2-1 0 0,0 1 0 15,2 1 0-15,-2 0-1 0,1 0-2 0,0 1 1 0,-2-2-1 0,2 2 1 16,-2 0-1-16,2 0-3 0,-2 2-1 0,2-1 0 0,-3 0-2 0,1 2 0 16,-2 0 0-16,0 2-2 0,0-1 1 0,-1 0 1 0,-3 3 0 15,3-1 1-15,-3-1 1 0,-1 4 1 0,2-2 4 0,-4 2 3 0,-2 2 4 16,0-3 4-16,-1 3 4 0,-1-1 3 0,-2 2 4 0,-1-2 4 15,-1 3 2-15,-4-1 3 0,-2 0 1 0,3-2 3 0,-4 2 0 16,-2 1 1-16,1-3-1 0,-4 2 0 0,-1-2-4 0,2 1-5 16,-3-1-9-16,0-1-12 0,1 0-13 0,-3-2-19 0,3 2-23 0,-5-2-28 15,5-1-32-15,-2-2-42 0,0-1-50 0,2 0-99 0,-2-3-124 16,3 0-77-16,0 0-56 0,0-3-28 0,3-1-10 0</inkml:trace>
  <inkml:trace contextRef="#ctx0" brushRef="#br0" timeOffset="84464.4022">28088 9077 532 0,'-3'0'635'0,"1"0"12"0,0-2-85 0,-1 2-135 0,3 0-94 15,0 0-73-15,0 0-43 0,0 0-27 0,0 0-21 0,0-2-18 0,0 1-22 16,2-2-22-16,-1 2-22 0,3-2-20 0,1 1-19 0,-2 0-17 15,4-1-13-15,0 1-13 0,2-1-12 0,-1-1-11 0,5 3-12 0,-4-4-10 16,5 2-11-16,-1-1-11 0,1 2-12 0,1-1-10 0,2 0-15 16,-3 1-12-16,3 0-18 0,-2-1-17 0,0 1-20 0,1 1-20 0,-2-1-25 15,-1 1-30-15,3-1-20 0,-3 2-13 0,-4 0-16 0,0 0-15 16,-1 0-17-16,-3 3-19 0,-1 0-44 0,-3 0-56 0</inkml:trace>
  <inkml:trace contextRef="#ctx0" brushRef="#br0" timeOffset="84635.5357">28055 9235 34 0,'0'2'539'0,"0"-1"-21"0,0-1-65 0,0 2-85 0,1-1-66 15,1-1-56-15,1 0-39 0,3 0-33 0,-1 0-23 0,0-1-23 16,-1-1-19-16,3 1-17 0,0-1-20 0,1-1-21 0,4 2-19 16,-4-2-22-16,2 0-21 0,2 0-20 0,2-1-22 0,-3 1-24 0,2-1-28 15,1-1-28-15,0 2-33 0,2-1-37 0,-3-1-40 0,4 0-46 16,-4 0-62-16,4-1-71 0,-3-1-49 0,2-1-39 0</inkml:trace>
  <inkml:trace contextRef="#ctx0" brushRef="#br0" timeOffset="84961.8968">28361 8871 50 0,'-4'-6'577'0,"0"-1"-39"16,3 4-65-16,-3-2-79 0,1 0-83 0,2 3-51 0,1-1-36 15,-2 1-27-15,0-1-23 0,2 3-23 0,0 0-24 0,0 0-25 0,0 0-25 16,0 0-24-16,0 0-21 0,0 0-16 0,0 0-14 0,4 3-11 15,-3-1-8-15,2 1-4 0,1 1-5 0,1 1 0 0,-1 0-1 0,1 1 1 16,3 2 2-16,0-1 2 0,-2 1 6 0,2 4 7 0,1-4 7 16,-1 5 3-16,2-2 4 0,1 0 0 0,-2 1 2 0,1 1 0 0,2-1 0 15,0 0-1-15,-1 3 1 0,1-4-1 0,-1 1-2 0,0 1-3 16,-1-1-3-16,0 0-2 0,-1 1-4 0,-1-3-2 0,-4 2-2 16,1-1 0-16,0-1 0 0,-2 0 0 0,2 2 3 0,-5-2 4 0,0 0 1 15,0 1 8-15,-5-1 5 0,1 0 5 0,-1 2 7 0,-2 0 5 16,-2 0 3-16,0-1 2 0,-3-1 3 0,-2 3 1 0,1 1 1 15,-2-2-1-15,0 1-3 0,0-1-1 0,0-1-4 0,2 2-4 0,-4-1-3 16,4 0-7-16,1 0-6 0,1-2-14 0,-1 1-17 0,4-1-19 16,1-1-26-16,1 0-32 0,2-2-37 0,0 2-48 0,3-2-57 0,2-1-91 15,3-2-107-15,0 1-75 0,2-4-57 0,2-1-29 0,3-1-14 16</inkml:trace>
  <inkml:trace contextRef="#ctx0" brushRef="#br0" timeOffset="86180.2203">29226 8983 151 0,'0'-5'398'0,"0"-4"-85"15,0 4-58-15,0-3-51 0,0 1-27 0,0 1-17 0,-2-2-11 0,0 3-5 16,2-3-11-16,-1 1-11 0,-1 0-12 0,1 2-10 0,-4-2-9 0,4 1-6 16,-2 0-9-16,-1 2-5 0,3-1-5 0,-4 1-3 0,2-1-3 15,-2 2-4-15,-1-2-3 0,1 3-5 0,-1-1-5 0,-1 2-8 0,1-1-6 16,-3 2-4-16,1 0-5 0,0 2-4 0,-3-1-2 0,1 2-3 16,1 1-3-16,-4 2-3 0,0 0-1 0,0 3-2 0,1 0-1 15,-2 4-1-15,0-1 2 0,1 1 4 0,-1 3 2 0,1-1 0 0,2 4 0 16,-3-2 2-16,3 1 0 0,-2 2 0 0,5 0 1 0,0-1 3 0,2 0-1 15,-3 1 1-15,4 0-2 0,2-3 2 0,-1 1-2 0,3-1 0 16,-1-2 0-16,2 0-1 0,2 0-1 0,-1-3 1 0,3-1 0 16,-1-1 3-16,2-2-1 0,-1 1 2 0,2-6 1 0,1 4 0 0,-1-5-3 15,2-2-1-15,3 0-1 0,0 0-5 0,1-5 0 0,0 1-3 16,1-3-2-16,1-2-3 0,0 0-2 0,2-3-4 0,-2 0-3 0,2-2-4 16,-3-1-3-16,2-2-3 0,-2 0-2 0,-2 0-1 0,3-4 1 15,-4 4 0-15,1-1 3 0,-2 0 2 0,-1 0 3 0,0 2 5 0,0 0 4 16,-3 1 3-16,-2 2 7 0,0 1 5 0,0 0 4 0,-1 2 7 0,0 2 4 15,-1 0 3-15,1 2 1 0,-2 0 1 0,1 0-2 0,-1 4-3 16,0-1-6-16,0 1-8 0,0-1-9 0,0 3-10 0,0 0-8 0,0 0-5 16,0 0-5-16,0 3-2 0,0 0-2 0,0 0 1 0,0 1 2 0,-1 2 2 15,1 2 3-15,-2 1 5 0,1-1 7 0,1 4 8 0,-2 0 10 16,2 1 8-16,0 0 8 0,0-1 4 0,0 3 2 0,0-2 3 0,2 3-1 16,-2-1 1-16,1-1-2 0,1 0 0 0,-1 2 0 0,4-3-2 15,-1 0-1-15,0 1 0 0,0-2-1 0,0-1-1 0,1 1-1 0,1-3-1 16,1 4-8-16,0-4-6 0,3 0-12 0,-2-2-15 0,1-1-21 0,0 1-24 15,3-2-36-15,2 0-41 0,0-3-55 0,3 1-61 0,4-3-97 16,-4 0-114-16,5-3-71 0,-1-1-49 0,0 1-22 0</inkml:trace>
  <inkml:trace contextRef="#ctx0" brushRef="#br0" timeOffset="86780.9197">29626 8959 140 0,'-4'0'330'0,"0"0"-56"0,0 0-46 16,0 0-34-16,-1 0-24 0,2 2-16 0,-2-2-9 0,4 0-9 0,-4 3-5 15,2-3-11-15,-1 1-9 0,3 0-10 0,-3-1-7 0,-1 2-6 16,1-1-5-16,3-1-2 0,-1 0-1 0,1 2-1 0,-1-2-3 16,0 2 0-16,2-2-1 0,0 0 2 0,0 0-1 0,0 0 2 0,0 0 1 15,0 0 0-15,0 0 0 0,0 0 1 0,0 0 0 0,0 0-1 0,0 0-1 16,0 0 1-16,0 0 0 0,0 0-3 0,0 0-1 0,0 0-6 0,4 0-2 15,-4-2-5-15,3 2-6 0,-2-2-5 0,1 2-5 0,0 0-7 16,1-1-6-16,0-1-5 0,1 2-5 0,3-1-3 0,-2 0-7 0,3 1-4 16,2-3-3-16,2 1-5 0,-1 1-6 0,3-1-4 0,2-1-5 15,1 0-7-15,1 0-4 0,4 2-7 0,-2-2-6 0,4 1-8 0,-3-1-8 16,2 0-8-16,1 1-8 0,1 0-6 0,2 1-7 0,-5-1-5 0,4-1-8 16,-3 1-4-16,1 1-6 0,-3-2-5 0,1 2-6 0,-2-2-4 15,-1 1-4-15,-1 0-4 0,-6 1-5 0,4 1-8 0,-5-2-8 0,0 0-8 16,-3 2-5-16,-2 0-9 0,2 0-9 0,-3 0-15 0,-2-3-18 0,-3 3-20 15,0 0-21-15,0 0-57 0,0 0-75 0</inkml:trace>
  <inkml:trace contextRef="#ctx0" brushRef="#br0" timeOffset="87178.831">29846 8746 259 0,'-2'-3'430'15,"0"0"-80"-15,2-1-64 0,-1 2-56 0,-1 1-33 0,2-1-21 16,0-1-18-16,0 3-12 0,0 0-14 0,0 0-10 0,0 0-11 0,0 0-10 16,0 0-9-16,0 0-10 0,0 0-9 0,0 0-9 0,0 0-7 0,0 0-5 15,0 0-6-15,0 0-5 0,0 0-5 0,0 0-5 0,0 0-4 16,0 0-5-16,0 0-9 0,0 0-6 0,0 0-8 0,0 0-6 0,0 0-4 15,0 0-4-15,0 3-1 0,0 0-1 0,0-1 1 0,0 2-2 0,0 0 1 16,0 1 2-16,0 2 3 0,0 0 2 0,0 2 4 0,2 0 5 16,-1 1 4-16,-1 2 5 0,0 0 2 0,0 1 1 0,0 3 5 0,0-2 3 15,0 2 4-15,0 0 2 0,0 0 0 0,0 5 2 0,0-4 0 0,0 3 0 16,0-3 0-16,0 5 3 0,0-1-1 0,0-2 1 0,0 1 2 16,0-1-1-16,0 0-1 0,0-1-3 0,0 1-4 0,0-2 0 15,0-1-3-15,2-1 0 0,0 0-1 0,-2-1-1 0,1-1-1 0,1-3 0 16,-2 1-1-16,1-1-3 0,-1-3-10 0,2 1-16 0,0-1-19 15,-2 0-26-15,0-2-34 0,0-1-43 0,0-1-69 0,0-3-81 0,0 0-105 16,0 0-113-16,0 0-61 0,-2-3-38 0,0-1-19 0</inkml:trace>
  <inkml:trace contextRef="#ctx0" brushRef="#br0" timeOffset="88178.7521">30486 8775 356 0,'0'0'586'0,"0"0"-3"0,0 0-91 0,0 0-135 16,0 0-83-16,0 0-59 0,0 0-32 0,0 0-20 0,0 0-13 15,0 0-11-15,0 0-13 0,0 0-13 0,0 0-12 0,0 0-10 0,0 0-6 16,0 0-7-16,0 0-5 0,1 0-2 0,1 0-4 0,0 0-5 16,2 0-4-16,-3-2-5 0,3 2-4 0,0-1-5 0,1 1-3 0,0-2-6 15,2 2-5-15,0 0-5 0,1-2-8 0,2-1-9 0,0 3-12 16,2 0-10-16,1-2-15 0,1 2-13 0,0-2-19 0,2 1-18 0,1 1-21 15,0-2-24-15,4 0-26 0,-2 2-32 0,1 0-41 0,2-3-49 0,-1 1-48 16,1 0-49-16,0 2-73 0,-1-1-85 0,-4-1-42 0,1 2-24 0,-2-2-5 16</inkml:trace>
  <inkml:trace contextRef="#ctx0" brushRef="#br0" timeOffset="88388.6277">30486 9051 437 0,'0'2'580'0,"0"1"-11"0,0-3-92 0,1 0-135 0,1 2-87 15,0-2-65-15,2 0-34 0,1 0-23 0,-1 0-14 0,3-2-15 0,-1 2-15 16,3 0-16-16,0-3-14 0,0 1-15 0,3 0-13 0,-2 1-11 16,1-3-11-16,2 3-10 0,0-1-11 0,1 0-12 0,-2-1-12 0,4 1-14 15,-2-1-20-15,1 0-22 0,2 0-31 0,0 2-35 0,-1-2-46 0,3 0-55 16,-1 0-73-16,2 1-83 0,-1-1-65 0,-1 1-56 0,0 1-25 15</inkml:trace>
  <inkml:trace contextRef="#ctx0" brushRef="#br0" timeOffset="89079.9876">31186 8503 346 0,'-2'-4'527'15,"2"-2"-26"-15,0 1-83 0,0-1-112 0,0 4-68 0,0-3-43 0,0 2-25 16,0 1-15-16,0-3-12 0,0 5-14 0,0-2-13 0,0 2-15 16,0 0-15-16,0 0-18 0,0 0-12 0,0 0-14 0,0 0-9 0,0 0-12 15,0 0-11-15,0 0-12 0,0 0-8 0,0 0-7 0,0 2-4 16,0 1-4-16,0-1 0 0,2 3 2 0,0 0 1 0,-2 0 3 0,1 1 3 15,2 2 3-15,-3 1 4 0,1 2 3 0,-1 1 6 0,2 2 7 0,0-1 4 16,-2 4 4-16,0-1 2 0,0 3 1 0,0 1-1 0,0 0-3 0,0 1-1 16,0 3-3-16,-2-3-2 0,0 3-3 0,2 1 1 0,-1-2-2 15,-3 0 1-15,2 2 1 0,0-1 0 0,1-1 1 0,-2 0 0 0,1-2-2 16,0-2 2-16,1-1 0 0,-1-1 0 0,0-1 1 0,2-3-1 16,-1-1 2-16,1-1 2 0,0-3 0 0,0 0 2 0,0-1 4 0,0 0 5 15,0-2 3-15,0-1 9 0,0-1 7 0,0 0 8 0,0-1 11 0,0-2 10 16,0 0 9-16,0 0 8 0,0 0 3 0,1-2 0 0,3 1-3 15,-3-1-4-15,3-3-4 0,-1 0-6 0,2 1-8 0,-1-1-8 16,1-2-10-16,1-1-13 0,1 0-11 0,1-1-13 0,1-2-14 0,-1 1-11 16,1-3-9-16,1 4-4 0,1-3-2 0,-2 2-3 0,4 0-2 0,-2-1-2 15,0 1-2-15,3 1-2 0,-2 0 0 0,1 0-1 0,0 1-1 16,0 1 2-16,0 1 1 0,-1 0 2 0,1 1 2 0,0 1 0 0,-1-1 2 16,1 2 1-16,-4 2-1 0,4 0 0 0,-2 1 1 0,1 0 2 0,-2 0 1 15,0 2 0-15,-1 1 1 0,2 0 0 0,-3 2 1 0,0 1 1 16,0-2 0-16,-2 4 2 0,-1-1 1 0,0 3 6 0,-2-3 5 15,-1 3 5-15,-2 0 7 0,0 0 6 0,-4 0 7 0,0 1 3 0,-3-1 7 0,-1 0 4 16,-3-1 4-16,-2 1 5 0,-2 0 2 0,-1-1-1 0,-3-2-3 16,-1 1-16-16,-1-2-23 0,-4 2-35 0,-2-3-41 0,-2-2-68 15,1 1-82-15,-2-4-119 0,0 0-140 0,0-2-79 0,-3 0-51 0,3-5-27 16,-4-2-17-16</inkml:trace>
  <inkml:trace contextRef="#ctx0" brushRef="#br0" timeOffset="95279.9824">24711 9731 272 0,'-3'0'506'0,"3"0"-89"16,0 0-133-16,0 0-87 0,0 0-63 0,0 0-40 0,0 0-26 0,0 0-14 16,0 0-7-16,0 2-7 0,3 0-7 0,-1-2-12 15,1 1-12-15,1 1-10 0,0-2-7 0,2 2-3 0,1 1-1 0,-1-3 1 16,1 4 0-16,2-3 5 0,-1 1 5 0,1 1 4 0,2-1 4 0,-1-1 3 15,-1 0 2-15,2 0 3 0,0-1 1 0,1 2 2 0,0-2 3 16,-1 2 3-16,5-1 1 0,-3-1 5 0,0 0 1 0,2 0 3 16,0 0 1-16,2 0-1 0,0 0-2 0,-1-1 0 0,3-1-2 0,-3 2 0 15,3-2 0-15,-3 0-3 0,1 1-4 0,-1-1-1 0,1-1-3 16,-1 1-5-16,-4 1-1 0,1 1-4 0,0-2-2 0,-4 0-3 0,-1 2-1 16,3 0 0-16,-4-3-2 0,-1 3-1 0,-1 0 1 0,0 0 0 15,-3 0-1-15,1 0-1 0,-1 0-1 0,0 0-6 0,-2 0-7 0,0 0-14 16,0 0-18-16,0 0-28 0,0 0-31 0,0 0-45 0,0 0-47 15,0 0-71-15,0 0-82 0,0 0-69 0,0 0-62 0,0 0-34 16</inkml:trace>
  <inkml:trace contextRef="#ctx0" brushRef="#br0" timeOffset="97094.6898">26210 9569 258 0,'-1'-1'229'0,"-3"-1"-43"0,3 2-29 0,-1-1-28 16,0 0-19-16,1 1-13 0,1 0-10 0,-2 0-7 0,2 0-7 15,0 0-8-15,0 0-8 0,0 0-5 0,0 0-2 0,0 0-1 16,0 0 2-16,0 0 2 0,0 0 1 0,0 0 2 0,0 0 2 0,0 0 5 15,-1 0 3-15,1 0 1 0,0 0 2 0,0 0 1 0,-4 0-2 16,4 0-3-16,-1 0-3 0,-1 0-3 0,1 0-5 0,-3 0-4 0,3 0-3 16,-3 0-5-16,0 0-5 0,3 0-6 0,-3 0-6 0,1 0-5 15,0 0-4-15,0 0-5 0,0 0-2 0,-1 0-1 0,3 0-3 16,-4 0-1-16,4 0-2 0,-1 0-1 0,1 0-1 0,1 0-1 0,0 0-1 16,0 0-1-16,0 0 0 0,0 0-1 0,0 0-3 0,0 0-2 15,0 0-2-15,0 0-5 0,0 0-1 0,0 0 0 0,1 0 0 0,2 0 0 16,2 0 0-16,0 0 2 0,-1 0-2 0,4 0 1 0,1 0-1 15,0 0 0-15,0 0 0 0,4 0 1 0,-1 0 0 0,1-2 2 16,1 2 1-16,1-1-1 0,0-1 0 0,0-1-1 0,0 2 0 0,-2-3 1 16,4 2-1-16,-4-1 2 0,3 1 1 0,-2-1 3 0,-1 0 3 15,-2 0 3-15,-1 0 6 0,0 1 5 0,-2-1 5 0,0-1 7 0,-1 3 5 16,-2-3 4-16,-1 4 3 0,1-3 2 0,-4 3 0 0,2 0 1 16,1-2 0-16,-4 2-2 0,0 0-4 0,0 0-2 0,0 0-6 15,0 0-6-15,0 0-7 0,0 0-7 0,0 0-5 0,-4 2-5 0,1-2-5 16,2 0-1-16,-3 3-1 0,-1-3-4 0,0 4 1 0,-2-3 1 0,1 3 1 15,-2-1 2-15,-1-1 1 0,-1 1 3 0,0 0 2 0,0 2 2 16,-3-2 2-16,2 1 0 0,-2-1 2 0,0 2 0 0,-1-2 2 16,3 0 2-16,-3-1 1 0,1 1 0 0,4 1 1 0,-4-3 2 15,4 3 1-15,1-4 2 0,-3 3 1 0,5-3 1 0,-1 2 2 0,2 0 1 16,0-2 1-16,4 1 0 0,-3-1 0 0,2 0-3 0,2 0-2 16,0 0-3-16,0 0-3 0,0 0-2 0,2-1-2 0,2 1-1 0,1-2-3 15,-2 0 0-15,2 2-2 0,3 0-2 0,-2-3-2 0,3 3-1 16,1-4 1-16,0 3 1 0,0-1 1 0,3 0 1 0,-1-1 0 0,0 2 0 15,1 0 1-15,1-1-1 0,-3-1 1 0,3 2-1 0,0-1 0 16,0-1 0-16,-3 1 0 0,2 2-1 0,1-1 0 0,-2 0 2 16,-2 1-2-16,-2-2 0 0,2 2-2 0,-2 0 1 0,-1 0-1 0,0 0-1 15,-2 0-1-15,-2 0 0 0,0 0-2 0,-1 0 2 0,-1 2-1 16,-1-2 2-16,0 0 2 0,-1 0 2 0,-1 1 2 0,-1 0 3 0,0 1 2 16,-4 0 2-16,2-1 1 0,-4 2 3 0,0 0 0 0,-3-1 3 15,2 0 1-15,-2 1 2 0,-1 1 2 0,0-1 0 0,0-1 1 16,-1 1-2-16,-1-3 0 0,1 2 2 0,3 0 1 0,-3 1-1 0,1-1 1 15,4-2-1-15,-4 0 2 0,4 3 0 0,1-3 0 0,0 0 1 16,2 0-3-16,1 0-1 0,2 0-4 0,-2 0-5 0,2 0-5 16,1 0-8-16,2 0-7 0,0 0-7 0,0 0-7 0,2 0-6 0,1 0-8 15,2 0-11-15,0-3-14 0,-1 3-19 0,5 0-26 0,1-2-31 0,1 0-42 16,0 1-43-16,0 1-75 0,1-2-89 0,0 0-53 0,-1 2-34 16</inkml:trace>
  <inkml:trace contextRef="#ctx0" brushRef="#br0" timeOffset="102329.8935">27800 10384 175 0,'-5'-8'420'0,"-1"1"-95"0,3 1-82 0,0 0-74 16,-2 1-40-16,2-2-22 0,-2 2-10 0,2 1-4 0,-2-2-3 16,-1 2-5-16,0 1-6 0,1-1-10 0,0 1-7 0,0 1-6 15,-2 0-4-15,2-1-2 0,-2 3-1 0,-1-1-3 0,2 1 1 0,-2 0 0 16,0 1 2-16,0 1-1 0,-2 1 2 0,0-1 0 0,0 3 2 15,0 0-1-15,-2 2-1 0,1 0 0 0,-1 3-2 0,0 0-1 0,3-1-2 16,-4 3-3-16,4 0-3 0,-1 1-4 0,-1 3-4 0,2-1-4 16,1 1-4-16,0 0-1 0,2 1-4 0,1 2-2 0,2-2-1 15,-1 1-1-15,1 0-2 0,3-1-2 0,0 1 0 0,0-2 0 0,3-1 2 16,1 0 0-16,-1 1 0 0,2-3 1 0,1-1 0 0,2-3 1 0,0 1 1 16,0-3 2-16,1 0 0 0,0-2-1 0,3-1-1 15,0-1-2-15,-1-3-2 0,2-3-4 0,3-1-2 0,0-1-3 0,-1-3-2 16,4 1-1-16,-3-4 0 0,1-1-1 0,0-1 0 0,0-2 0 0,-1-1 0 15,-1 0-2-15,-2 0 2 0,1-3 1 0,-1 2 2 0,-3-2 2 16,0 1 3-16,0 2 4 0,0-1 5 0,-3-2 5 0,0 4 4 0,-3 0 4 16,0 1 4-16,0-1 4 0,0 5 4 0,-3-1 3 0,4 3 2 15,-4 0 0-15,1 1 0 0,-2 2-2 0,1-1-3 0,-1 3-5 16,0 1-9-16,0 0-8 0,0 1-9 0,0 1-7 0,0 0-7 0,0 0-5 16,0 3-2-16,0 2-4 0,0-2-1 0,0 3 1 0,0 1 1 15,-1 4 0-15,1 0 4 0,0 2 2 0,0 1 5 0,0-1 7 0,0 4 2 16,1-3 4-16,1 3 1 0,0 0 2 0,-1-1 0 0,2-1 0 15,1 2 1-15,1-3-2 0,-2 3-6 0,3-3-10 0,0 1-12 0,0-2-13 16,3-1-20-16,0 0-19 0,-1 0-32 0,0-3-31 0,1-1-47 16,4-1-54-16,-4-1-62 0,5-2-64 0,-1 0-79 0,2-3-89 15,-1-1-46-15,0-1-24 0</inkml:trace>
  <inkml:trace contextRef="#ctx0" brushRef="#br0" timeOffset="102628.499">28183 10399 184 0,'0'0'245'0,"0"0"-21"0,0 0-15 0,0 0-2 16,0 0 4-16,0 0 3 0,0 0 3 0,0 0-4 0,0 0-3 15,0 2-8-15,0-2-6 0,0 0-8 0,0 0-8 0,0 0-9 16,1 0-10-16,-1 0-12 0,3 0-10 0,-3 0-12 0,2 0-12 16,-1 0-12-16,2 0-11 0,1 0-12 0,1 0-11 0,-2 0-11 0,2 0-9 15,2 0-11-15,0-2-10 0,1 2-11 0,1-1-14 0,4 1-16 16,-2-2-19-16,3 0-19 0,0-1-24 0,3 2-26 0,-1 0-31 16,2-1-37-16,-1-1-45 0,4 2-54 0,-3-1-59 0,2 1-84 0,-1-3-95 15,-2 2-53-15,4-1-33 0,-4 1-11 0</inkml:trace>
  <inkml:trace contextRef="#ctx0" brushRef="#br0" timeOffset="102791.4635">28326 10572 276 0,'-1'5'616'0,"-1"-2"4"16,1 2-2-16,1-5-91 0,0 3-139 0,1-3-97 0,1 2-76 15,1-2-47-15,0 0-33 0,2-2-22 0,1 2-15 0,0-1-17 0,3-1-19 16,0 2-25-16,3-5-28 0,0 3-29 0,0-1-31 0,1 0-33 15,4-1-34-15,-1 0-50 0,3 1-57 0,-1-2-78 0,2 0-91 16,0 2-85-16,0-2-85 0,2 1-44 0,0-2-23 0</inkml:trace>
  <inkml:trace contextRef="#ctx0" brushRef="#br0" timeOffset="103380.6045">29307 10383 246 0,'-2'-7'485'0,"0"0"-82"0,2 1-124 0,-1 3-80 0,1-4-60 0,-2 1-33 15,1-1-21-15,1 2-7 0,-2-2-3 0,0 2-1 0,2-2-5 16,-1 3-5-16,1-2-6 0,-3 0-5 0,1 0-4 0,0 0-2 0,-1 3 0 16,0-2-2-16,-1 0-2 0,-1-2 2 0,0 4 2 0,-1-2 0 15,1 1 1-15,-2-1 1 0,0 2-2 0,-1-2-3 0,0 2-3 0,-3 0-2 16,1 2-7-16,2-1-4 0,-1 2-3 0,-2 0-1 0,0 0-2 16,0 2 1-16,1-1-2 0,1 3-1 0,-4 1 1 0,4 0-1 0,-3 2 0 15,2 3-1-15,-2 0 0 0,3 0 0 0,-2 3 3 0,1 0 0 16,1 1 1-16,-2 1-1 0,3 4-1 0,1-1-2 0,-1 0-2 0,3-1-2 15,0 3 0-15,0 0-3 0,3-1 1 0,1 0-2 0,1-2-1 16,1 1 0-16,1-2 0 0,1 1-1 0,2 0-1 0,1-4-1 16,-1-1 0-16,-1-1 1 0,3-1-2 0,-1-1 0 0,3-2-3 0,-1 0 0 15,1-4-3-15,0 0-3 0,2-3 0 0,-1-1-3 0,3-3-2 16,-1-1 1-16,-1-2-2 0,3-1-2 0,-3-1 1 0,3-1-3 0,-3-3-4 16,1 2-3-16,-2-6-4 0,2 0-1 0,-4 3 1 0,2-2 0 0,-2-2 1 15,1 1 3-15,-1-1 3 0,-1 1 5 0,0 1 5 0,-3 1 6 16,3 1 7-16,-4 2 5 0,1 1 7 0,-1 2 6 0,1 0 4 0,-3 1 2 15,3 3-2-15,-4 0-2 0,1 1-2 0,1 1-5 0,-2 1-6 0,0 2 0 16,0 0-3-16,1 2-2 0,-1 1-3 0,0 1-1 0,2 1 0 16,-2 3 2-16,2-2-1 0,-2 3 4 0,0 2 4 0,1 1 4 0,1 0 4 15,-2 1 5-15,1 1 4 0,-1 0 0 0,2 0-3 0,0 1-2 16,2 0 1-16,-2 0-3 0,1-1-4 0,-2 1-7 0,3-3-7 0,-1 1-12 16,2 1-11-16,-2-4-18 0,2 1-20 0,1-1-26 0,-2-2-32 15,3-1-45-15,-1 0-53 0,2 0-65 0,3-2-69 0,-1-3-85 0,4 0-94 16,-3-2-45-16,2-2-24 0</inkml:trace>
  <inkml:trace contextRef="#ctx0" brushRef="#br0" timeOffset="103727.928">29907 10159 426 0,'0'-6'531'0,"0"0"-28"0,0 2-98 16,0-1-134-16,0 2-79 0,0-1-52 0,0 1-29 0,0 0-15 15,2 0-12-15,-2 1-11 0,0 0-12 0,0 2-14 0,0 0-12 0,0 0-12 16,0 0-11-16,0 0-7 0,0 0-7 0,0 0-2 0,0 0 3 16,0 0 8-16,0 4 5 0,-2-1 7 0,1 0 6 0,1 4 6 0,-2-4 8 15,0 5 6-15,1-1 6 0,-2 2 9 0,-1 2 7 0,1 1 8 0,0 3 7 16,-5 0 6-16,4 1-1 0,-1 2-3 0,-2 1-5 0,1 4-4 15,-3-2-6-15,1 3-6 0,0 0-4 0,-3 3-6 0,1-1-7 0,2 2-6 16,-1-1-5-16,-2 2-5 0,3-2-7 0,-2 0-4 0,-1 2-6 16,2-3-8-16,1 1-8 0,-1 0-8 0,2-6-10 0,1-1-11 0,-2 2-13 15,2-4-15-15,1 0-21 0,2-3-23 0,0-1-27 0,-1-2-26 16,3-2-31-16,-1-2-33 0,2-2-40 0,2-2-46 0,1-1-80 0,2-3-94 16,0 0-56-16,4-3-32 0,-1-1-13 0</inkml:trace>
  <inkml:trace contextRef="#ctx0" brushRef="#br0" timeOffset="104027.5819">30109 10176 414 0,'-3'-3'604'0,"1"-1"4"0,-1 1-90 0,3 1-138 0,-1 0-101 16,1-1-81-16,-3 3-52 0,3 0-35 0,0 0-28 0,0 0-20 0,0 0-18 15,0 0-18-15,0 0-14 0,0 2-9 0,0 1-7 0,0-1 0 16,0 1 1-16,0 2 3 0,-2 2 6 0,2 0 7 0,-1 0 9 0,1 3 8 16,-2-2 10-16,1 3 8 0,-1 1 9 0,0 0 5 0,1 1 1 15,-2 3-1-15,-1-2-1 0,3 1-5 0,-3 2-1 0,0 0-3 0,-1 3-2 16,1-2-4-16,-1 2-3 0,0 0-2 0,0 3-4 0,0-2-4 16,-2 3-6-16,0 0-6 0,2-3-7 0,-3 3-12 0,4-1-14 0,-2-1-16 15,1 1-19-15,0-3-22 0,0 2-26 0,0-3-32 0,2 0-45 16,0 0-52-16,0-1-66 0,2-3-71 0,1-1-91 0,0-2-99 0,1 0-51 15,4-2-26-15,-2-1-6 0</inkml:trace>
  <inkml:trace contextRef="#ctx0" brushRef="#br0" timeOffset="104628.0447">30411 10183 68 0,'-1'-5'569'0,"1"1"2"0,-2-1-83 16,2 1-126-16,0 1-88 0,0 0-72 0,0 0-39 0,-2 0-23 0,2 1-20 15,0 2-16-15,0 0-24 0,0 0-26 0,0 0-21 0,0 0-17 16,0 0-10-16,0 2-10 0,0 1-2 0,0 2-1 0,0-2 1 0,0 2 3 16,0 2 3-16,0 2 5 0,0-1 7 0,-1 2 8 0,1 0 8 0,-2 2 9 15,-1 0 6-15,2 2 3 0,-1 0 0 0,1 1-3 0,-3-1-3 16,3 1-2-16,-1 0-4 0,-1 1-1 0,0 4-3 0,0-6-1 0,-1 2-6 15,1-1-3-15,0 2-4 0,0-4-2 0,2 1-3 0,-1-1-1 0,0-2-1 16,1-1 0-16,1 0 0 0,-2 0 1 0,1-3 1 0,1-1 3 0,0 0 3 16,0-2 3-16,0 1 5 0,0-2 3 0,0-1 5 0,0-1 4 15,0-1 3-15,0 0 5 0,0 0 2 0,3-1 4 0,-2-1-3 0,3-1-1 16,-3-2-6-16,5 3-4 0,1-3-4 0,-3-1-6 0,3-2-5 16,-1 1-5-16,3-1-4 0,-1-1-8 0,2 1-4 0,1-1-5 0,-3 1-5 15,1-1-3-15,2 2-3 0,-1-1 1 0,0 1 0 0,-2 0-2 16,1 2 0-16,0 0-2 0,-1 2-1 0,0-1-1 0,-2 1-1 0,2 1-2 15,-1 0 1-15,-2 2-1 0,4 0 2 0,-4 2-1 0,-1 1 2 16,3-1 2-16,-2 2 2 0,-1 2 3 0,1-2 3 0,-4 4 3 0,3-1 4 16,-1 3 4-16,-2-1 3 0,-1 0 4 0,0 1 4 0,-1 0 6 0,-2 2 4 15,-1 1 3-15,1-3 2 0,-3 2 2 0,0 0 2 0,-2-1 2 16,-2 1-2-16,-2-2 1 0,1 0-3 0,-2 1-3 0,0-2-8 0,-1 0-12 16,-3-1-21-16,0-1-24 0,0 0-42 0,-1 0-52 0,-2-2-89 15,2-1-107-15,-4-3-115 0,2 1-118 0,-2-4-61 0,0-3-32 0,-1 0-19 16,2-3-10-16</inkml:trace>
  <inkml:trace contextRef="#ctx0" brushRef="#br0" timeOffset="105761.2969">28723 11133 225 0,'0'-5'516'16,"0"0"-66"-16,0 3-99 0,0-3-72 0,0 2-59 0,0 0-32 16,0 0-19-16,0 1-11 0,0 0-8 0,0-1-6 0,0 1-5 15,0 2-9-15,0-1-7 0,0 1-8 0,0 0-6 0,0 0-6 0,0 0-4 16,0 0-3-16,0 0-4 0,0 0-5 0,0 0-7 0,0 0-6 16,0 0-6-16,0 0-5 0,0 0-6 0,0 0-8 0,0 0-7 15,0 0-8-15,0 0-11 0,0 0-9 0,0 0-12 0,0 0-8 0,0 3-4 16,0 0-4-16,0-1-3 0,0 3-2 0,0 1-2 0,0 1-1 15,0 1-2-15,0 3 2 0,0 0 0 0,0 4 5 0,0-1 6 0,0 2 7 16,0 1 7-16,0 1 6 0,0 4 3 0,0-4 2 0,0 3 1 16,0 3-2-16,0-4-1 0,0 1-4 0,0 0-3 0,0 0-9 15,0-1-7-15,0 1-10 0,0-2-11 0,0-2-13 0,0-1-13 0,0-1-19 16,0-1-18-16,0-1-21 0,-1-1-20 0,1 0-21 0,0-6-20 16,-2 1-15-16,0 0-10 0,2-4-30 0,-1 0-38 0,1-3-37 0,0 0-40 15,0 0-53-15,0 0-64 0,-3-2-25 0,-1-1-8 0</inkml:trace>
  <inkml:trace contextRef="#ctx0" brushRef="#br0" timeOffset="105962.9696">28589 11403 239 0,'-2'-3'535'0,"0"0"-51"0,2-1-76 0,-1 4-64 0,1-3-55 16,-2 2-39-16,2 1-29 0,0 0-20 0,0 0-19 0,0 0-18 0,0 0-16 15,0 0-20-15,0 0-21 0,0 0-22 0,0 0-21 0,0 0-18 16,0 0-16-16,0 0-13 0,0 0-11 0,2 1-7 0,-2 2-3 0,1-3-3 15,3 3-3-15,-3-2 0 0,2 2-2 0,2 0-1 0,0-1-4 16,0 3-3-16,2-3-3 0,-2 2-4 0,3-1-4 0,-1 1-10 16,3 0-8-16,-1 0-15 0,-1 1-18 0,0-2-24 0,1 1-25 0,0 1-33 15,1-2-35-15,1 1-42 0,-2-1-43 0,3 2-46 0,-2 0-46 16,2-2-55-16,-3-1-60 0,2 1-31 0</inkml:trace>
  <inkml:trace contextRef="#ctx0" brushRef="#br0" timeOffset="106211.2805">28947 11223 303 0,'-1'-2'595'0,"1"-1"-2"0,-3 2-84 0,2-2-128 0,1 3-92 0,-2-2-75 16,2 2-49-16,0 0-32 0,0 0-27 0,-2 2-23 0,1-2-16 15,-1 3-17-15,0-1-13 0,-1 2-13 0,2-1-7 0,-3 2-4 0,0 2 0 16,0-2 0-16,-2 5 4 0,2-3 3 0,-1 4 7 0,-2-1 6 15,1 1 5-15,-2 2 5 0,0 0 1 0,2-1-1 0,-4 4-1 0,3-1 2 16,-1 0-1-16,-2 2-3 0,-1 0 0 0,2 0-3 0,1-1-9 16,-5 2-11-16,5 1-18 0,-3-2-21 0,0 1-30 0,3 0-40 0,-1-1-57 15,2 1-66-15,-2-2-110 0,3-2-130 0,1 2-82 0,2-2-61 16,-2-4-31-16,3 0-19 0</inkml:trace>
  <inkml:trace contextRef="#ctx0" brushRef="#br0" timeOffset="107278.1033">28777 11998 362 0,'-5'-5'437'0,"2"-4"-78"0,-2 1-70 16,1 3-66-16,-3-2-39 0,2 1-27 0,1 0-15 0,-1 0-12 0,-3 2-8 16,2-3-9-16,-1 2-8 0,1 0-10 0,0 1-11 0,-4 1-11 15,2-1-9-15,0 1-8 0,0 0-6 0,-1 3-8 0,0 0-6 16,0 0-5-16,-1 0-4 0,0 3-3 0,0 0-2 0,0 1 0 0,-2 3 0 16,3-2 2-16,-3 3-1 0,2 1 2 0,-1 0 1 0,-2 3 0 0,4 0 0 15,-4 4 0-15,4-2-2 0,-3-1 1 0,2 4-2 0,2-1-3 16,-2 3-2-16,-1-2-2 0,5 0-4 0,-1 0-4 0,3 3-3 15,-1-3-2-15,0 0-2 0,2-1-2 0,2-1 0 0,1 0 1 16,0-1 1-16,1-2 1 0,2 0 1 0,0-3 4 0,0-1 2 0,1 0 5 16,0-1 4-16,3-3 4 0,-2 1 4 0,4-5 4 0,-1 3 3 15,0-6 1-15,3 3-1 0,0-5 0 0,0 1 0 0,1-3-1 0,1-2 0 16,3-1-3-16,-3-1-4 0,1-1-4 0,-2 0-5 0,1-2-4 16,1-2-4-16,-2 1-2 0,0-2-3 0,-2 4-1 0,-1-4 2 15,0 0-1-15,-1 3 3 0,0-1 1 0,-3 3 4 0,2-2 6 0,-3-1 7 16,1 4 9-16,-4 0 6 0,3 4 8 0,-3-1 2 0,1 1 4 15,-2 0 2-15,1 3 1 0,-1 0 1 0,0 3-1 0,0-2-3 0,0-1-5 16,0 4-6-16,0 0-9 0,0 0-8 0,0 0-11 0,0 0-9 16,2 0-7-16,-2 4-5 0,0-1-2 0,0-1-3 0,0 3-2 15,0 2-1-15,0 0-1 0,0 1 0 0,0 3 2 0,0 1 1 0,2-1 4 16,-2 2 2-16,1 2 4 0,-1-2 1 0,3 1 1 0,-1 2-3 16,1 0-1-16,2 0-7 0,-1-3-6 0,0 2-10 0,0-1-10 0,3 0-14 15,-1-2-14-15,2 1-18 0,1-1-21 0,0-2-26 0,0-2-27 0,0 2-39 16,4-2-43-16,3-1-51 0,-3-2-60 0,4-3-80 0,0 3-91 15,4-5-52-15,1-5-30 0,0 3-9 0</inkml:trace>
  <inkml:trace contextRef="#ctx0" brushRef="#br0" timeOffset="107644.6844">29404 11751 85 0,'0'-3'465'0,"0"-2"-57"0,0 2-61 0,-1 0-65 0,1 2-47 0,0-1-37 16,0 2-24-16,0 0-17 0,0 0-17 0,0 0-16 0,0 0-15 15,0 0-14-15,0 0-15 0,0 0-16 0,-2 2-9 0,2-1-6 0,-3 2-6 16,3 2-6-16,-1-2-2 0,-1 4-1 0,1 1 1 0,-1 1 1 15,0-1 2-15,-1 5 3 0,0-1 1 0,0 1 4 0,-2 2 5 0,2 2 3 16,-3 1-1-16,-1 1-5 0,1 0-2 0,-2 3-2 0,-1 0-3 16,1 1-6-16,0 1-5 0,-2 0-6 0,-2 0-5 0,2 3-5 0,-2-2-3 15,0 1-6-15,1 2-4 0,-1-1-6 0,0 0-3 0,1 1-2 0,-1-3-5 16,2 0-3-16,1 2-6 0,-2-4-5 0,3-1-9 0,0-1-10 16,-1-1-14-16,2-4-14 0,2-2-15 0,2 3-16 0,0-5-15 0,1-2-20 15,1-3-26-15,2-1-30 0,1-3-46 0,1 0-55 0,2-3-76 0,1-3-86 16,4-3-46-16,1-2-24 0</inkml:trace>
  <inkml:trace contextRef="#ctx0" brushRef="#br0" timeOffset="107913.0511">29669 11700 574 0,'-2'0'619'0,"0"-2"-1"16,2 2-6-16,0 0-121 0,0 0-177 0,0 0-110 0,0 0-77 16,0 2-44-16,-1-2-28 0,-1 3-15 0,1-1-12 0,-1 3-10 0,0 1-10 15,-1 0-6-15,0 3-4 0,0 2 1 0,-3-2 1 0,-1 8 4 16,2-2 6-16,-3 0 7 0,0 3 7 0,-1 4 2 0,1 0 2 0,-1-1 0 16,0 2-2-16,-3 1-3 0,3 0 0 0,-4 0-4 0,4 3-3 0,-4-2-4 15,0 1-4-15,4 0-7 0,-4 2-9 0,1-2-12 0,0 2-15 16,2-3-21-16,-2 1-24 0,3-1-27 0,-2 1-28 0,1-2-44 0,4 0-51 15,-2-2-89-15,2-1-106 0,3-1-81 0,-1 0-68 0,1-6-31 0,3 1-15 16</inkml:trace>
  <inkml:trace contextRef="#ctx0" brushRef="#br0" timeOffset="108326.4548">29849 11946 622 0,'-5'0'641'0,"0"-2"13"16,2 2-65-16,0-1-102 0,-1 0-101 0,3 1-100 0,1-2-62 15,0 2-44-15,0 0-31 0,0 0-23 0,0 0-20 0,0 0-20 0,0 0-22 16,0 0-20-16,1 0-16 0,1 0-14 0,1 0-8 0,0 0-7 0,2 2-6 15,0-2-2-15,2 0-3 0,2 0-3 0,0 0-4 0,3 0-7 16,2 0-9-16,-2 0-10 0,6 0-16 0,-2-2-15 0,1 0-25 0,2 1-29 16,-2-1-32-16,4 2-38 0,-4-5-46 0,2 3-54 0,0-1-58 15,-3 0-63-15,1 2-65 0,-1-2-67 0,-2-1-33 0,-3 1-17 0</inkml:trace>
  <inkml:trace contextRef="#ctx0" brushRef="#br0" timeOffset="108502.7315">29894 12106 511 0,'-3'5'570'0,"1"-2"-3"0,1-1-88 0,-3 0-130 15,4 0-96-15,0 1-79 0,0-3-42 0,0 0-26 0,4 0-15 0,-3 0-7 16,4 0-9-16,0 0-10 0,2 0-17 0,1 0-20 0,1 0-19 0,4 0-18 16,-1-2-19-16,2 1-18 0,4-3-25 0,-2 2-25 0,2-3-38 15,2 2-43-15,2-1-57 0,0-1-64 0,1 1-88 0,1-2-100 0,2-1-54 16,-1-1-31-16</inkml:trace>
  <inkml:trace contextRef="#ctx0" brushRef="#br0" timeOffset="109077.857">30544 11652 291 0,'-1'-5'552'16,"-3"2"-6"-16,3 0-81 0,-1 0-118 0,1 2-80 0,-1-1-61 0,0 0-34 15,2-1-18-15,-1 3-16 0,1 0-13 0,0 0-13 0,0 0-13 0,0 0-15 16,0 0-15-16,0 0-13 0,0 0-11 0,0 0-9 0,0 0-7 16,0 0-6-16,0 0-8 0,0 0-3 0,0 3-3 0,0-1 1 0,0 0 2 15,0 1 4-15,0 1 2 0,1-1 4 0,-1 2 4 0,2 2 3 16,0 1 4-16,-2-2 3 0,1 5 5 0,1 1 2 0,-2 0 6 0,1 1 0 15,-1 0 3-15,2 1-4 0,0 6-3 0,-2-3-3 0,1 0-5 16,1 2-3-16,-2 3-4 0,1-3-3 0,-1 0-3 0,2 1-3 0,0 4-3 16,-2-3-3-16,4-2-2 0,-4 2-1 0,0-2-2 0,0 1-2 0,0-2-2 15,0 0 0-15,0-1 0 0,0-3 0 0,0-1 1 0,0-2 2 16,0-1 2-16,0 0 5 0,0 0 4 0,0-5 5 0,0-1 7 0,0 1 5 16,0-2 6-16,0 1 5 0,0-3 4 0,0-1 1 0,0 0-1 15,1-1 0-15,-1-1-3 0,2-1-3 0,0 1-2 0,-2-5-6 0,1 1-4 16,-1 0-7-16,2-2-8 0,0-2-10 0,1 2-9 0,-2-1-8 0,1-1-6 15,0 1-1-15,1-3-2 0,0 1-1 0,0 1-1 0,1-1-3 16,0 1-1-16,1-1-3 0,-1 2-4 0,0-1 0 0,0 0-3 0,1 1-1 16,3 1-2-16,-3-2-3 0,1 3 0 0,0 0-4 0,4-1-3 15,-4 1-2-15,2 0-2 0,0-1 0 0,1 4 0 0,1-3 2 0,0 2 2 16,0 0 3-16,0 2 1 0,0 3 4 0,3-3 3 0,-1 3 2 16,-3 0 2-16,5 0 3 0,-2 3 4 0,-2-3 3 0,2 6 3 0,0-2 2 15,-1 2 1-15,-1 2 3 0,-1 0 2 0,1 0 2 0,-1 1 5 0,-2 0 5 16,-2 1 7-16,0 3 7 0,-3-1 7 0,0 0 7 0,-4 0 4 15,-2 0 6-15,-1 0 1 0,-3 0 4 0,-3 1 2 0,-2-2 0 0,-1 1-1 16,-2-2-2-16,-1 1-3 0,-4-3-11 0,-1 2-18 0,1-3-28 16,-2 1-34-16,-3-3-54 0,1-1-61 0,2-3-136 0,-1-1-168 0,-3-1-101 15,3-3-67-15,-1-3-36 0,1-2-18 0,3-3-14 0</inkml:trace>
  <inkml:trace contextRef="#ctx0" brushRef="#br0" timeOffset="115494.1114">27926 10221 383 0,'-8'-11'305'15,"-1"-1"-74"-15,3 0-66 0,-1 0-34 0,-1 2-21 0,-1-3-10 16,3 3-6-16,-1 0-5 0,-1-1-5 0,4 1-5 0,-4-1-4 0,2 1-7 16,-1-1-4-16,1 2-6 0,-3 0-8 0,2-1-3 0,1 0-5 0,-2 1-2 15,-1 1-2-15,1-1-1 0,0 1-2 0,-1 1-2 0,-1-1-2 16,-2 2-2-16,3-4-2 0,-3 3-2 0,-1 0-2 0,-1 2-2 16,-1-2-2-16,0 2 0 0,0 1-1 0,-2 1 0 0,-1-1 0 0,1 1-1 15,-2 1-1-15,2 0-2 0,-4 2-1 0,-1 0-2 0,3 0 0 16,-5 2-1-16,3 1-2 0,0 2 0 0,-3-1 0 0,0 2-2 0,-1 1-2 15,3 1-2-15,-4 3 1 0,1-1-2 0,2 2-2 0,-3 0 1 16,1 1 2-16,3 1 0 0,-2 3 3 0,2 1-1 0,-1 1 2 16,3 0 1-16,-2 5-1 0,2-3 2 0,1 4 2 0,1 2 0 0,2 0 1 15,-1 1 0-15,3 2 2 0,0 1 1 0,1 3-1 0,1-1 0 0,2 1-2 16,0 2 0-16,1-2-1 0,3 4 0 0,-1-1-1 0,4 1 0 16,0-1-2-16,1 1 0 0,2-1 1 0,2 0 0 0,1 0 0 15,0-2-1-15,4-1 1 0,-1 1 0 0,3-2 1 0,3 1 1 0,-3-5 0 16,5 0 2-16,1 0-1 0,2-2 4 0,-3 2 3 0,7-5 3 15,-1 0 3-15,3 0 1 0,-1-3 2 0,3-2 3 0,2-1 0 0,-2-1 2 16,3-2-1-16,1-3 1 0,1 0-1 0,0-3-1 0,0-2-1 16,1-1-6-16,2-2-4 0,-1-1-4 0,0-3-7 0,1 0-6 0,0-4-8 15,1 1-4-15,-3-3-3 0,1-1-3 0,-1-1 0 0,-1-1 1 16,2 0 0-16,-2-1 0 0,-1-2 4 0,-1 0 2 0,0-3 2 0,-2 3 4 16,0-3 4-16,-3-1 7 0,1 1 5 0,-4-2 7 0,0 0 2 15,0 1 4-15,-2-2 2 0,-2-3 1 0,0 3 2 0,-2-2-1 0,0-3-1 16,-1 2 2-16,0 1-2 0,-4-4-1 0,1 0-1 0,-1 0-2 15,-3-3-2-15,2 0-2 0,-3-2-4 0,-1 0-5 0,0 0-4 16,1-2-3-16,-4 0 0 0,-1 0-3 0,0-1-2 0,0 1-2 0,-3-1 0 16,-1 1-3-16,-3 2-2 0,2-1-2 0,-4 2-2 0,0-2-2 15,-3 3-3-15,0 0-3 0,-4-1-1 0,0 3-4 0,-3 1-1 0,-1-2-2 16,0 2-1-16,-5 2-7 0,2 0-10 0,-4 3-17 0,-2-3-21 16,3 4-28-16,-4 2-31 0,-2-1-45 0,2 0-51 0,-2 4-86 0,-1 1-103 15,0 2-68-15,1 1-51 0,-1 2-28 0</inkml:trace>
  <inkml:trace contextRef="#ctx0" brushRef="#br0" timeOffset="117013.5902">29433 9996 128 0,'0'-3'139'0,"-5"-2"-6"0,5 2-6 0,-1-1-5 0,-1 1-9 0,1-2-2 16,-1 0-3-16,0 2-9 0,1-1-12 0,1 1-5 0,-4-2-4 0,3 1-6 15,-1 1-7-15,1-2-2 0,-3 3 0 0,3-3-2 0,-1 2-1 16,-1-2-3-16,-1 1-4 0,1 1-2 0,-1-3-4 0,1 3-3 0,-2-1-4 16,2 1-2-16,0-3-3 0,-2 2-1 0,-1 1-1 0,1-2-4 0,0 1-3 15,-3-1-3-15,4 3-1 0,-6-1-3 0,4 0-1 0,0 0-2 16,-2 0-3-16,-3 2 0 0,3-1-3 0,-2 1-2 0,-1-1-2 0,0 2 0 16,0 0-2-16,-1 0-1 0,0 2-2 0,0-1-2 0,1 1-3 0,-1-1 0 15,2 2-1-15,-3 0 2 0,3 0 0 0,-1 0 0 16,2 1 1-16,-2 1 2 0,-2 0 2 0,5 0 1 0,-2 0-1 0,1 2 0 15,0-2 1-15,-1 3 2 0,-1-1-1 0,3 1 2 0,-1 0 0 16,-2 0-1-16,3 3 0 0,0-1-1 0,0 1 0 0,-1 1-1 0,1 0-1 16,0-1 3-16,-1 4 2 0,0-3 3 0,1 5 2 0,-1-3 3 15,0 1 0-15,1-1 3 0,1 3 2 0,1 0 0 0,-3-1 2 0,1 2 2 16,1-1 1-16,1 1 1 0,-2 0 1 0,2-1 0 0,-1 3-3 16,3-1 0-16,-1-2-3 0,-1 1 0 0,3 0-2 0,-2 2-1 15,2-2-1-15,-1 0-2 0,3-1 0 0,-3 2 0 0,3-1-2 0,-1-2-1 16,2 1 1-16,-1 0-2 0,1 2 0 0,0-1-1 0,0-2 1 0,1 1-1 15,-1 0-1-15,2-1-1 0,-1 0-2 0,3-2 0 0,-3 3 0 16,1 0-2-16,0-3 1 0,1 1-2 0,0-3 1 0,0 5 0 16,0-5-1-16,2 2 1 0,-4-2-1 0,3 1 1 0,0-1 1 15,1 0 2-15,-2 0-1 0,2-1 2 0,-2 0 1 0,3-2 1 0,1-1 3 16,-2 3 0-16,-1-2 2 0,4-1 1 0,-2 0 1 0,2 0 1 16,-1-2 1-16,-1 2 0 0,3-4 0 0,1 2 1 0,-2 0 0 0,0-1 1 15,1-2-2-15,-1 2 0 0,4 0-1 0,-3-2-1 0,0 1 0 16,3 0-2-16,-2-1 0 0,2 0 0 0,-3-1-1 0,2-2 0 0,-1 5-1 15,1-5 1-15,0 0-1 0,-2 0 1 0,4 2-1 0,-2-1 1 0,-2-1-1 16,2 0 2-16,-1 0 0 0,-1 0 0 0,1 0 1 0,-1-1 0 16,-1-1 0-16,2 2-1 0,1 0 2 0,-2-3-1 0,-1 1 0 0,3 0 1 15,-1 1-1-15,-2-1 2 0,1-1 0 0,-1-1 0 0,0 1-1 16,0-1 1-16,3 1 0 0,-3-2 0 0,-2 1 0 0,2-1-1 0,1 1 0 16,1-2-1-16,0 2 0 0,-1-2-2 0,-1-2 1 0,2 2-2 0,0-1 1 15,-2-3-2-15,2 3-1 0,1-1 1 0,-3-1-2 0,1 2-1 16,2-3 0-16,-1 1-1 0,-2 1 0 0,0-5-1 0,1 2 1 0,-1 1 0 15,0-1 0-15,0 1-1 0,1-2 1 0,1-1 0 0,-4 1-2 16,2 0 1-16,0 0 0 0,-2-1 0 0,1 1 0 0,2-2 1 0,-4-1 0 16,1 1 0-16,0 2 0 0,-1-3 0 0,0 1 0 0,1-1 0 15,-1 0 1-15,0 0 0 0,-2 0 0 0,0 0 0 0,0-2 0 0,-1 0-2 16,0 2 0-16,-2-2-1 0,0 0-4 0,0-2-3 0,-4 0-1 0,3 1-3 16,-4-1-3-16,0-3-4 0,-1 1-7 0,-3 0-9 0,0-2-12 15,-2-1-20-15,-3 2-27 0,0-4-33 0,-3 2-38 0,-3-1-69 0,0-1-87 16,-5-2-105-16,0 1-114 0,-7 0-61 0,-1 0-32 0,-5-1-17 15</inkml:trace>
  <inkml:trace contextRef="#ctx0" brushRef="#br0" timeOffset="173941.3299">5279 11064 67 0,'0'-2'84'0,"0"-1"8"0,0 2 5 0,0-1 6 16,0 1 0-16,0-2 0 0,0 1-4 0,0 0-4 0,0 2-4 0,0 0-5 15,0 0-8-15,0 0-8 0,0 0-4 0,0 0-10 0,0 0-9 16,0 0-9-16,0 0-9 0,0 0-8 0,0 0-6 0,0 0-5 16,0 0-4-16,0 0-2 0,0 0-3 0,0 0-1 0,0 0 0 0,3 0 2 15,0 0 5-15,-1 0 2 0,1 2 2 0,0 0 3 0,3-2 3 16,-1 1 1-16,1 1 1 0,3-2 3 0,1 1 4 0,0-1 3 0,3 2 5 15,2-1 1-15,1-1 1 0,3 0-1 0,5 0-3 0,1 0-1 16,2 0-2-16,3-1-2 0,5-1-1 0,1-1-2 0,2 0-3 0,3-1-3 16,3 1-5-16,1-2-4 0,2 2-4 0,-1-2-2 0,3 0 0 15,1-2 0-15,1 4-1 0,1-1 0 0,0 1 1 0,2-2 0 16,-3 1 2-16,3 3 0 0,1-3 2 0,-2 2 1 0,0-1 2 0,2 1 2 16,-3 1 2-16,3-1-1 0,-4 1 0 0,0-1-3 0,-1 2-2 15,-4 0-4-15,0 0-2 0,-2 0 0 0,-4 0-6 0,1 0 0 0,-5 0-1 16,-4 2 0-16,-2-1-2 0,-2-1 0 0,-2 2-1 0,-3-1 0 15,-5-1 0-15,1 2 3 0,-5-2 0 0,-2 1 4 0,0-1 2 0,-3 2 2 16,-1-2-1-16,-2 0-9 0,-1 0-13 0,-2 0-23 0,2 0-27 16,-5 0-51-16,0 0-65 0,3 0-89 0,-1-2-105 0,1 1-57 15,1-1-38-15</inkml:trace>
  <inkml:trace contextRef="#ctx0" brushRef="#br0" timeOffset="183507.9918">22456 14053 5 0,'0'0'262'0,"0"-1"-52"0,0 1-45 0,0-2-27 0,0 2-17 0,0 0-13 15,0 0-9-15,0 0-6 0,0-3-5 0,0 3-5 0,0 0-4 16,0 0-6-16,0 0-4 0,0 0-5 0,0 0-6 0,0 0-3 16,0-2-2-16,0 0-3 0,0 1-4 0,0-3-3 0,0 3-6 15,0-1-4-15,0 0-1 0,0-1-5 0,0 1-5 0,0-1-2 0,0-1-6 16,0-1 0-16,0 3-1 0,0-3 1 0,-2 2-2 0,0-1 0 15,2 0-1-15,-1-3-2 0,-1 3-2 0,0 0-1 0,0-1-3 0,0-1-1 16,-1 1-4-16,2 0 1 0,-3-2 1 0,1 2 1 0,-2-2 2 16,0 2 0-16,2-2 3 0,-3 3-1 0,2 0 3 0,-1-1 1 15,0 2 2-15,-2-1 2 0,3 1 0 0,-5 1 2 0,2 1 1 0,1-1 2 16,-2 2 1-16,-2 0 2 0,1 2 3 0,-1-1 2 0,-1 2 2 16,0 2 1-16,2 1 4 0,-5 0 0 0,2 1 2 0,-2 1 1 15,2 4 0-15,-1 0 0 0,0 0 0 0,2 2-1 0,-3 1-1 0,3 2-4 16,0 2-2-16,2-3-3 0,0 2-2 0,1 2-2 0,3-1-2 15,0 0-2-15,0 1-1 0,3-1-2 0,1 0 0 0,1-2-2 0,1 1 0 16,2-2-2-16,2 1-4 0,3-2-3 0,-2-1-6 0,4-2-3 16,0 0-6-16,0-2-3 0,0 0-4 0,1-3-4 0,1-2-3 0,1 0-2 15,0 0-3-15,0-4-3 0,0-1-1 0,-1 0 1 0,-1-1 3 16,1-4-1-16,0 0 1 0,-1 0-1 0,0-2 0 0,0-3 1 16,0 0 4-16,-3-2 2 0,0-2 3 0,0 2 3 0,-1-5 5 0,0 0 4 15,-3 2 3-15,1-2 5 0,0 3 3 0,-2-3 5 0,1 0 5 16,-2 1 8-16,1 2 11 0,-3 1 4 0,2 0 5 0,-2 1 5 15,0 2 4-15,0 1 3 0,0 1-2 0,0 1 1 0,0 3-3 0,0-1-2 16,0 1-6-16,0 1-4 0,0 2-7 0,0-3-6 0,0 4-9 16,0 0-4-16,0 0-6 0,0 4-3 0,0 0-3 0,0 0-1 0,0 2-1 15,0 3 1-15,0 0-2 0,0 1 3 0,2 2 0 0,-1 2 7 16,-1 1 4-16,2 0 3 0,0 0 3 0,-2 0-2 0,1 2-8 16,2-2-9-16,1-1-12 0,-3 3-15 0,4-2-16 0,-1 0-21 0,1 0-23 15,0-2-33-15,0 0-36 0,1-1-46 0,1 0-52 0,0-2-71 0,1 2-82 16,-1-6-57-16,1 3-44 0</inkml:trace>
  <inkml:trace contextRef="#ctx0" brushRef="#br0" timeOffset="183874.0372">23061 13931 373 0,'0'-5'547'0,"0"2"-6"0,-2 0-87 0,2-1-126 16,-1 4-101-16,-1 0-85 0,-2 0-51 0,-1 4-34 0,0-1-18 0,-1 0-12 16,-1 2-7-16,-3 0-4 0,0 5-7 0,-3-3-6 0,1 3-4 15,1 2 0-15,-5-3 0 0,2 2-1 0,0 2 1 0,-2 0 0 16,2-1 0-16,-2 2 0 0,0-2 0 0,1 2 0 0,2-3 0 0,0 1 2 16,0 0 1-16,0 0 0 0,4-4 0 0,1 1 1 0,-1-1-1 15,2-2-2-15,2-1 0 0,1 0 1 0,0 0 0 0,0-1-1 0,3 1 1 16,-3-2-1-16,4-1 1 0,-1 1 1 0,1-3 0 0,0 4 1 15,0-1 2-15,1 0 1 0,-1-1 5 0,4 3 2 0,-3-3 2 16,3 1 2-16,0 1 2 0,0-1 1 0,1 1 1 0,2 1 1 0,-2 0-1 16,4 0 0-16,-1 0 0 0,0 0 0 0,2 2-1 0,-2-1-2 0,4 2-4 15,0-2-4-15,-1 1-7 0,2-1-7 0,0 0-11 0,-1-2-10 16,2 3-14-16,2-1-16 0,-2-1-18 0,2 2-19 0,2-2-29 16,-4 0-31-16,3-1-41 0,-1 1-50 0,1-2-62 0,2-1-70 15,-1 0-56-15,2-2-48 0,-4-2-26 0</inkml:trace>
  <inkml:trace contextRef="#ctx0" brushRef="#br0" timeOffset="184308.561">23376 13831 542 0,'-2'-6'610'15,"1"-1"9"-15,-3 1-81 0,3 2-125 0,-1-1-102 0,1 0-91 16,1 3-57-16,-2-3-40 0,0 5-31 0,2 0-27 0,0 0-17 15,0 0-17-15,0 0-15 0,0 2-16 0,0 3-10 0,0 0-8 0,0 2-3 16,0 3 2-16,0 0 2 0,0 1 5 0,-1 4 6 0,-2 0 8 16,1 2 7-16,2 3 7 0,-1 1 8 0,-1 0 4 0,1 1 4 0,-1-1 0 15,0 2 1-15,-1 1-3 0,2-2-2 0,-1 2-4 0,0-2-3 16,2 1-3-16,-1-2-2 0,-1 0-1 0,2-2-4 0,-1-2-1 0,1 0-2 16,0-2-2-16,0-1-2 0,0-2 3 0,0-2 2 0,0-1 2 15,0-2 6-15,0 1 4 0,0-4 8 0,0 0 5 0,1-2 9 16,-1 1 9-16,2-3 5 0,-1 2 5 0,1-2 2 0,0-2 0 0,1-1-2 15,2-1-3-15,-1-2-5 0,4 0-6 0,-2-2-5 0,2-2-7 16,1 0-8-16,1-2-9 0,1 0-9 0,-1 0-9 0,2-1-8 16,0 1-9-16,0 1-3 0,-1-1-2 0,-1 0-1 0,1 2-1 0,0 0 0 15,-1 0 0-15,0 3 0 0,2 0-2 0,-3 0 0 0,0 2 0 16,1 0-2-16,-2 0-1 0,1 3-1 0,-1 0 0 0,0 2 0 0,0 0 0 16,0 0 2-16,-2 2 2 0,1 0 0 0,-3 3 1 0,3 0 3 15,-3 2 3-15,1 1 2 0,-2-1 5 0,-3 1 4 0,0 2 4 0,0 1 2 16,-1 1 4-16,-4-2 4 0,-3 4 3 0,0-2 2 0,-1 0 3 15,-4 1-1-15,0-1-1 0,-4 0-10 0,1 0-13 0,-3 0-24 0,-3-1-31 16,1-1-49-16,-2-2-55 0,-1 1-91 0,-1-4-106 16,1 2-100-16,-1-2-98 0,0-4-54 0,1-1-28 0,0-3-15 0</inkml:trace>
  <inkml:trace contextRef="#ctx0" brushRef="#br0" timeOffset="185024.0642">22391 15112 315 0,'3'-12'527'0,"-1"-1"-54"0,-1 2-85 0,-1-2-75 0,0 4-70 16,0-3-47-16,-1 3-32 0,1 1-22 0,-2-2-13 0,0 3-9 0,-1-1-2 15,2-1-6-15,-2 6-7 0,0-3-8 0,0 1-11 0,-1 1-12 16,1 1-12-16,0 0-12 0,0 1-10 0,-4 0-8 0,1 2-2 0,1 0-6 15,-3 2-1-15,0 0-4 0,-2 2-4 0,0 2-2 0,-1 1-2 0,-3 0 1 16,3 6 0-16,-3-2 0 0,-1 2 2 0,0 2-1 0,0 1 1 16,0 4-1-16,2-2 1 0,0 2 0 0,1 1 0 0,-1-1-1 0,2 2 2 15,1-1-1-15,4-1-2 0,-1 0 0 0,2 0-2 0,1-2 1 0,3-1-1 16,1 0 0-16,0-2 0 0,1-1-1 0,4-1-2 0,3-2-4 16,-2-1-3-16,2-3-4 0,3 1-7 0,0-4-4 0,4 1-7 15,-2-5-5-15,4 0-4 0,0-5-5 0,1-2-4 0,0-1 0 0,3-1-2 16,-4-1 1-16,4-3-1 0,-3-1 4 0,0 0 4 0,-1-1 6 0,-1 1 9 15,-2-3 11-15,-1 2 12 0,-1 1 12 0,-2-1 12 0,-2 4 9 0,1-1 10 16,-2 1 4-16,-2 2 3 0,-2 2 3 0,2-1 0 0,-2 2-2 16,-2 2-2-16,3 0-6 0,-3 1-7 0,-1 2-10 0,3 0-8 15,-3 1-6-15,2 1-9 0,-2 0-6 0,0 5-4 0,0-2-4 0,0 3-1 16,-2 1 0-16,-1 0 0 0,3 3 3 0,-1 3 1 0,1-1 3 0,0 1 3 16,0 1-4-16,0 0-7 0,0 3-10 0,1-2-12 0,-1 0-19 0,5 0-20 15,-4 0-22-15,1 1-24 0,1-3-30 0,0 3-33 0,0-5-40 16,2 0-41-16,-2 0-51 0,2-3-51 0,4 0-73 0,-4-1-82 15,2-4-42-15,-1 0-21 0</inkml:trace>
  <inkml:trace contextRef="#ctx0" brushRef="#br0" timeOffset="185374.2908">22706 14988 379 0,'-2'-6'635'0,"0"0"10"0,-1 0-49 0,3-1-77 15,-1 3-109-15,1 0-122 0,-2 1-81 0,2 1-59 0,0-1-38 0,0 1-28 16,0 2-18-16,2 0-15 0,-2 0-14 0,1 0-14 0,2 0-11 16,1 2-11-16,0 1-7 0,1 0-4 0,4 0-3 0,-1 3-2 0,4-1-1 15,-2 1 1-15,3 0 0 0,0 1 1 0,4-2-1 0,0 4 0 0,0-4-3 16,1 3-3-16,0-1-4 0,2 0-2 0,1-3-5 0,0 2-2 16,1 0-1-16,0 0 1 0,-3-1 1 0,1 0 2 0,1-1 3 0,-2-1 3 15,-2 1 2-15,-1 1 3 0,1-2 4 0,-4-1 3 0,0 1 5 16,-4 0 7-16,-1-2 7 0,1 0 6 0,-4 2 7 0,2-1 6 0,-4 0 4 15,0-2 3-15,-1 2 4 0,-1-2 3 0,-1 3 8 0,0-1 8 16,-1-1 5-16,-1 2 6 0,-1 0 3 0,0 0-1 0,-4 2-2 0,2 1-2 16,-4 1-4-16,1 1-6 0,-1 2-3 0,-4 0-5 0,4 2-3 15,-3-1-2-15,-2 3-8 0,2-1-8 0,0 2-10 0,-2-1-11 0,5 1-12 16,-4 0-12-16,4 3-13 0,-3-2-15 0,2-1-17 0,0 2-21 0,0-1-26 16,1 1-27-16,1 0-37 0,2-2-39 0,-1-1-58 0,3 1-66 15,-1-1-87-15,2-1-99 0,1-2-52 0,1-1-32 0,1-2-9 0</inkml:trace>
  <inkml:trace contextRef="#ctx0" brushRef="#br0" timeOffset="185874.2005">23434 14898 81 0,'0'-8'589'0,"0"1"8"16,0 1 10-16,0-1-89 0,0 4-135 0,0-2-106 0,2 1-89 15,-1 1-57-15,-1 1-40 0,2 0-22 0,0-1-14 0,-2 3-9 0,1-2-8 16,-1 2-8-16,0 0-11 0,0 2-8 0,2-2-9 0,0 3-4 16,-1 0 0-16,1 1 1 0,0 0 3 0,2 2 4 0,-3 1 4 0,1 2 4 15,-1 0 8-15,-1 3 5 0,2-1 8 0,-2 6 4 0,0-3 5 16,-2 2 1-16,2 3 0 0,-1-1-1 0,-1 2-3 0,1-3 0 0,-3 4-2 15,0 0-2-15,-1 0-2 0,4-3-3 0,-3 2-4 0,1 0-5 16,0 0-2-16,0-2-6 0,0-1-2 0,-1 0-3 0,2-2-1 0,0-1-1 16,1-3 1-16,-1 1 1 0,0-3 2 0,2-2 4 0,-1 0 4 0,1 0 5 15,0-4 3-15,0 0 4 0,1-1 3 0,-1-2-2 0,4 0-1 16,-3-2-3-16,3-3-4 0,1 0-4 0,2 1-3 0,-1-5-5 0,2 2-6 16,1-4-7-16,1 1-7 0,0-2-9 0,2 2-7 0,-1-5-5 15,3 5-4-15,-3-2-3 0,2 0 1 0,0 2 0 0,-2 1 2 0,1 0 1 16,-1 2 1-16,1 0 1 0,-2 1 2 0,0-1 1 0,0 4 2 0,0 1 2 15,-2 0 1-15,1 2 3 0,-1 0 3 0,-1 2 1 0,1 0 2 16,-1 1 0-16,-3 4 5 0,1-1 2 0,1 2 3 0,-3 0 3 0,-1 2 2 16,-1 0 4-16,-1 4 2 0,-3-2 2 0,2 2 3 0,-7 4 2 15,3-4 0-15,-3 3 2 0,-3-1 2 0,-3 1-1 0,1-2 0 0,-2 1-2 16,-1 1-3-16,-5-2-6 0,1-2-9 0,1 1-17 0,-5-1-20 16,0-2-32-16,-1-1-35 0,3-2-52 0,-4-1-62 0,3-3-114 0,-2-1-140 15,-2-3-84-15,3 0-56 0,-3-3-28 0,2-1-17 0</inkml:trace>
  <inkml:trace contextRef="#ctx0" brushRef="#br0" timeOffset="186860.7446">22513 16181 23 0,'0'-1'139'0,"0"0"-38"0,0-2-29 0,0 1-17 16,0 1-11-16,0 1-7 0,0 0-2 0,0-2-1 0,0 2-3 0,0 0-3 15,0 0-4-15,0 0-4 0,0 0-2 0,0 0 1 0,0 0 1 16,0 0 4-16,0 0 3 0,0 0 6 0,0 0 4 0,0 0 3 0,0 0 4 16,0 0 3-16,0 0 3 0,0 0 2 0,0 0 1 0,0 0-1 15,0 0 2-15,0 0 0 0,0 0-1 0,0 0-2 0,0 0-4 0,0 0-3 16,0 0-5-16,0 0-3 0,0 0-3 0,0 0-5 0,0 0-3 0,0 0-4 16,0 0-2-16,0 0-1 0,0 0-1 0,0 0 0 0,0 0-1 15,0 0 1-15,0 0 0 0,0 0 1 0,0 0 2 0,0 0 1 0,0 0 3 16,0 0-4-16,-2 0-5 0,2 0-4 0,0-1-1 0,0-1 0 15,0 1 0-15,0-1 1 0,-3-1-1 0,3 2-1 0,0 0-4 0,0-1 0 16,0-1-2-16,-1 1-1 0,1 1 1 0,-2-1 3 0,0 0 7 0,2-1 3 16,-1 1-1-16,-1-1 1 0,2-1-1 0,-1 1-2 0,1 1 1 15,-4 0 1-15,3-3 3 0,-1 1 3 0,1 0-1 0,-3 1 1 0,3 0 2 16,-1-1-1-16,1 2 3 0,-4-1 1 0,4 0 3 0,-3 0 3 0,0 1 1 16,0-1 1-16,1 1 1 0,-2 1 1 0,0 1 0 0,0 0 3 15,-2 0 6-15,1 1 4 0,-2 1 4 0,-3 1 5 0,1 2 6 0,1 1 5 16,-4 1 4-16,0 1 4 0,1 2 1 0,-1 1 3 0,-1 1 0 15,0 3 3-15,1-1-1 0,-1 3-1 0,1 1-3 0,3 2-5 0,-2 0-7 16,3 3-5-16,0 0-7 0,2 1-6 0,2-1-5 0,0 3-5 0,4-3-5 16,2 0-4-16,3 1-3 0,0-1-5 0,5 0-6 0,3-3-7 15,1 2-7-15,4-4-15 0,3-3-13 0,1 0-19 0,4-1-20 0,2-4-26 16,3-3-28-16,0-1-34 0,3-3-39 0,1-3-45 0,2-3-51 16,2-3-61-16,-2-1-62 0,1-3-60 0,-3-2-57 0,3-1-30 0,-1-3-15 15</inkml:trace>
  <inkml:trace contextRef="#ctx0" brushRef="#br0" timeOffset="188108.3122">22914 16158 201 0,'-1'-1'192'0,"-1"-1"-12"16,0 2-8-16,1-2-8 0,1 1-7 0,-4 1-4 0,4-2-7 0,-4 2-7 15,4 0-8-15,-1 0-6 0,1 0-8 0,-2 0-9 0,0 0-7 16,2 0-5-16,0 0-1 0,-1 0 0 0,-1 0-1 0,2 0-3 0,0 0-4 16,-1 0-2-16,1 0-4 0,0 0-4 0,0 0-2 0,0 0-3 0,0 0-1 15,0 0-3-15,-2 0 0 0,2 0-3 0,0 0-1 0,0 0-1 16,0 0-2-16,0 0-3 0,0 0-3 0,0 0-4 0,0 0-5 16,0 0-5-16,0 0-6 0,0 0-6 0,0 0-6 0,0 0-5 0,0 0-4 15,0 0-5-15,0 0-5 0,0 0-2 0,2 2-2 0,-2-2 0 16,1 1 1-16,-1 1 0 0,3 1 1 0,-1-1 3 0,1-1 2 0,1 0 2 15,0 2 3-15,1-1 0 0,-1-1 4 0,1 2 1 0,2-3 2 16,0 2 1-16,0-2 0 0,-1 1-1 0,0 1-1 0,5-2 0 0,-3 0-1 16,0 0-1-16,0 0-1 0,1-2-2 0,1 1 1 0,-2-1-2 0,1 1-1 15,-1-1 1-15,0-1-2 0,0 1-1 0,0 1 1 0,-2-1 1 16,-1 0 3-16,-2 2 2 0,2-1 5 0,-2-1 2 0,-1 2 3 0,0-2 2 16,-1 2 3-16,-1 0 0 0,0 0 1 0,0 0 0 0,0 0 1 0,0 0-2 15,0 0 0-15,0 0-3 0,0 0-4 0,0 0-5 0,0 0-5 16,0 0-4-16,0 0-4 0,0 0-3 0,0 0-3 0,0 0-2 0,0 0-1 15,0 0-1-15,0 0 1 0,0 0-1 0,0 0 0 0,0 0 2 0,0 0 0 16,0 0-1-16,0 0 1 0,0 0 1 0,0 0 0 0,0 0-1 16,0 0-1-16,0 0 1 0,0 0-1 0,0 0-2 0,0 0 1 15,0 0-2-15,0 0 1 0,0 0-2 0,0 0-1 0,0 0-1 0,0 0 0 16,0 0-1-16,0 0-1 0,0 0-1 0,0 0 0 0,-1 0-2 0,1 0 1 16,0 0-2-16,0-1 1 0,0 1-2 0,0 0 0 0,0 0 2 15,0 0-1-15,0 0 0 0,0 0 2 0,0 0 0 0,0 0 1 0,-2 0 1 16,2 0 1-16,0 0 1 0,-2-2-3 0,2 2-2 0,0 0-3 15,-1 0-2-15,-1-2-3 0,2 2 0 0,-1 0-2 0,-3-3 2 0,3 3-2 16,-1 0 1-16,1 0-1 0,-1 0 0 0,0 0 1 0,2 0-2 16,-1 0 4-16,1 0 4 0,0 0 3 0,0 0 3 0,0 0 0 0,0 0 1 15,0 0-3-15,0 0-1 0,0 0-3 0,0 0-1 0,0 0-3 0,0 0-1 16,0 0-2-16,0 0 0 0,0 0-2 0,0 0 0 0,0 0 0 16,0 0 0-16,0 0 1 0,0 0 1 0,0 0 1 0,0 0 2 0,0 0 2 15,0 0 2-15,0 0 1 0,0 0 2 0,0 0 2 0,0 0 1 0,0 0-2 16,0 0 0-16,0 0-3 0,0 0-2 0,0 0-2 0,0 0-3 15,0 0-1-15,0 0-3 0,0 0-3 0,0 0-1 0,0 0-3 0,-2 0-3 16,0 0-3-16,-1 0-4 0,1 0-2 0,0 0-1 0,0 0 2 0,-1 0 4 16,2 0 0-16,-3 0 4 0,3 0 3 0,-3 0 3 0,1 3 3 15,0-3 3-15,0 2 3 0,-1-2 4 0,0 0 4 0,1 2 5 16,2-2 2-16,-3 1 3 0,-1 1 0 0,2-2 2 0,-2 2 1 0,0-1 0 16,1-1 0-16,3 2 0 0,-3-2 0 0,1 1-1 0,0 0 2 15,0-1 2-15,0 1 0 0,1 1 1 0,0-2 4 0,-1 2 3 0,2-2 2 16,1 0 4-16,-3 1 3 0,1-1 4 0,2 0 3 0,0 0 2 0,0 0 3 15,0 0 3-15,0 0 2 0,0 0 1 0,0 0 0 0,0 0 0 16,0 0-1-16,0 0-2 0,0 0-1 0,0 0-3 0,0 0-2 0,0 0-2 16,0 0-3-16,0 0-2 0,0 0-3 0,0 0-3 0,0 0-2 15,0 0 0-15,2 0-1 0,1 0 0 0,0 0 1 0,2 0-2 0,-1 0 0 16,1 0 0-16,2 0 0 0,0 0-1 0,1 0 0 0,0 0-1 0,2 0 1 16,1-1 0-16,-2-1 0 0,3 2-1 0,-2-2-1 0,2 1 0 0,-3 1-1 15,5-1-2-15,-3 0 1 0,2-1 0 0,-4 1-2 0,3-1 1 16,-2-1 0-16,0 1 3 0,0 2 3 0,2-2 5 0,-2-1 4 15,-2-1 3-15,1 3 3 0,-1-1 2 0,2 0 2 0,-3-1 3 0,-1 3 1 16,-1-2-1-16,2 0 1 0,-2-1 1 0,-1 1-2 0,2 1-4 0,-3-1-3 16,1 1-5-16,-1 1-4 0,-1-1-5 0,-1 1-4 0,1 0-4 15,-1 0-8-15,-1 0-6 0,0 0-11 0,0 0-12 0,0 0-18 0,0 0-18 16,0 0-21-16,0 0-22 0,0 0-26 0,0 0-29 0,0 0-47 16,0 0-60-16,0 0-87 0,-3 1-102 0,2 0-63 0,-3 2-42 0,3 1-15 15</inkml:trace>
  <inkml:trace contextRef="#ctx0" brushRef="#br0" timeOffset="188608.8534">22792 16073 376 0,'-1'-3'585'0,"-1"-1"-42"16,2 1-70-16,-1 2-89 0,1-3-102 0,0 4-67 0,0 0-52 0,0 0-33 15,0 0-25-15,0 0-12 0,0 4-9 0,0-3-11 0,0 4-13 0,0 0-12 16,0 2-11-16,0 0-6 0,0 2-8 0,0 3-1 0,0 0 0 16,0 4 3-16,0-2 3 0,0 4 2 0,0 0 5 0,0 2-3 0,0 1-5 15,0 0-10-15,0 1-12 0,0 3-15 0,0-2-18 0,0 3-23 16,0-2-25-16,0 1-33 0,0 2-37 0,0-2-39 0,0 1-38 0,1 1-59 16,-1-1-70-16,3-2-81 0,-1 1-88 0,1-3-44 0,0 1-24 15</inkml:trace>
  <inkml:trace contextRef="#ctx0" brushRef="#br0" timeOffset="188905.4853">22899 16798 545 0,'-4'0'609'0,"0"0"-3"0,0 0-3 16,1 0-110-16,2 0-163 0,-3 0-111 0,1 0-84 0,-1 1-51 15,1 1-31-15,-1 1-19 0,1-1-10 0,2 3-9 0,-1-1-3 0,0 1-7 16,1 0-4-16,1 3-4 0,-2-1-3 0,2 1-3 0,0-1-1 0,0 2-3 15,2 0-5-15,-2-1-6 0,1 1-3 0,1-1-6 0,0-1-4 0,1 0-5 16,0 1-6-16,0-2-6 0,1-1-5 0,1 2-8 0,-1-4-6 16,0 0-4-16,0-2-6 0,0 0 0 0,1-1 0 0,1-1 2 0,-1 0 3 15,1-2 6-15,-1 0 8 0,0-4 9 0,0 2 10 0,-1-1 11 16,1-2 12-16,-2 1 13 0,0-3 14 0,1 1 15 0,-4 2 10 0,0-3 12 16,0 1 9-16,0 0 6 0,-4 0 3 0,3 0 0 0,-2 0-2 15,-1 1-2-15,1 0-6 0,-1 3-6 0,1-3-8 0,-2 4-12 16,2-2-16-16,-1 1-23 0,1 1-24 0,0 1-28 0,0 0-28 0,1 1-45 0,0-1-49 15,2 3-85-15,0 0-103 0,0 0-71 0,0 0-56 0,0 0-28 16</inkml:trace>
  <inkml:trace contextRef="#ctx0" brushRef="#br0" timeOffset="189137.7015">23124 16463 212 0,'-1'-2'612'15,"-3"-1"2"-15,4 0 4 0,-1 1-58 0,1 1-87 0,0-1-119 0,1 1-132 16,1 1-84-16,1-1-56 0,2 1-30 0,2 0-17 0,1 0-11 16,2 0-11-16,2 0-14 0,2-3-18 0,2 3-25 0,1 0-28 0,2-4-32 15,1 3-33-15,4-3-41 0,0 1-43 0,1-1-64 0,1-1-71 0,0 0-81 16,1-1-83-16,0-1-44 0,0 1-26 0</inkml:trace>
  <inkml:trace contextRef="#ctx0" brushRef="#br0" timeOffset="189689.8742">23848 16305 185 0,'0'-7'589'0,"-1"-3"6"0,-2 1 7 0,1 0-84 0,2 2-127 0,-1-2-107 16,1 0-94-16,-2 0-61 0,1 0-46 0,1 2-22 0,0-2-13 0,0-1-5 15,-2 3-3-15,0-1-4 0,2 1-5 0,-1-1-9 0,1 0-10 16,-4 3-6-16,3-3-7 0,-1 3-2 0,-1-2-2 0,-2 2-1 16,2 1 1-16,-1-1-2 0,-3 1 1 0,1 0 1 0,-1 1 0 0,-2 3 2 15,1-2 2-15,0 1 1 0,-2 1 2 0,1 1 3 0,-2 1 0 16,1 1 3-16,0 0 2 0,-2-1 1 0,3 3 2 0,-2 2-1 0,1-2 2 15,-1 5-1-15,1-3 2 0,-2 3-2 0,4 1 0 0,-3-1-1 16,3 2 0-16,0-2 0 0,-1 5 0 0,4-3-1 0,1 1-1 0,-1 0 1 16,0 0-1-16,3 1-2 0,1 0-4 0,1-1-3 0,1-1-5 0,1 2-6 15,1-4-7-15,4 2-6 0,-3-2-7 0,5-1-8 0,0-3-9 16,-1 2-9-16,3-3-11 0,1-2-11 0,0-1-11 0,1-2-9 0,4-2-9 16,-4-1-5-16,2-2-5 0,2-1-1 0,-2-2 1 0,2-4 3 0,-3 0 6 15,0 0 10-15,2-3 11 0,-2 1 11 0,-3-3 12 0,2 0 11 16,0-3 13-16,-4 0 10 0,1 0 10 0,-1-2 12 0,1 0 13 0,-4 1 11 15,2-4 12-15,-4 3 11 0,1-1 11 0,-1 1 7 0,-1 1 6 16,0 0 8-16,-1 2 9 0,-1 0 7 0,-1 2 9 0,0-1 9 0,0 3 8 16,0 2 5-16,0 1 4 0,-1-1-1 0,1 3-1 0,-2 2-7 0,0 1-6 15,2-1-9-15,-1 4-9 0,-1 1-10 0,2-2-13 0,-1 2-11 16,1 3-10-16,-2 0-9 0,0 0-8 0,1 2-4 0,-3 1-5 0,1 1-2 16,2 4-2-16,-4 1-1 0,1 3 2 0,0 1 1 0,-1 4 1 15,1 1 3-15,0 2 4 0,0 3 3 0,-1 0 4 0,2 2 1 0,0 2 2 16,1 1 0-16,1 0-1 0,1 0-7 0,0 2-8 0,0 0-9 0,1 2-12 15,1-2-14-15,0 1-14 0,1 1-20 0,3-1-17 0,-3-2-28 16,2 1-27-16,-1-3-39 0,1 0-42 0,2 0-52 0,0-5-56 0,1 0-93 16,0 0-109-16,0-4-64 0,3-1-41 0,-3-4-15 0</inkml:trace>
  <inkml:trace contextRef="#ctx0" brushRef="#br0" timeOffset="194691.5004">22073 14548 118 0,'0'2'161'0,"-1"-1"-46"0,-1-1-25 15,1 2-15-15,1-1-8 0,-2 0-3 0,0-1 2 0,1 3 1 0,-1-3 2 16,2 0-1-16,-1 3 1 0,-1-2-2 0,0-1 1 0,2 1 2 16,-1-1-2-16,1 2 1 0,-2 0-4 0,-1-2-2 0,3 0-3 15,0 1-3-15,0-1-5 0,-1 2-6 0,1-2-7 0,0 0-7 0,-2 0-7 16,2 0-10-16,0 0-4 0,0 0-7 0,0 2-1 0,0 1 3 15,0-3 1-15,0 2 0 0,0 1-2 0,0 0 1 0,0 1-1 16,2-1 2-16,-1 2 1 0,-1 1 1 0,3-2 2 0,-1 2 5 0,-1-1 3 16,3 2 3-16,-3 0 0 0,2 0-2 0,2 1 1 0,0-3 0 15,-2 3 1-15,2-1 3 0,3 1 2 0,-2 1 4 0,0-2 5 0,3 0 5 16,1 0 5-16,1 1 5 0,3-2 2 0,1 2 1 0,2-3 0 16,1-1-2-16,4 2-2 0,1-3-3 0,6 0-4 0,2-1-6 0,3-2-9 15,2 0-10-15,5-3-9 0,3 0-7 0,4 0-11 0,2-3-12 0,6 0-7 16,0-1-8-16,5-2-8 0,0-1-9 0,2 0-7 0,2 1-8 15,0 0-6-15,2-2-5 0,-1 2-3 0,0 1-2 0,-1 0-7 0,-2-1-7 16,-1 1-6-16,-4 2-5 0,-2 0-8 0,-4 2-9 0,-1-2-8 16,-6 3-8-16,-4 0-9 0,-1 0-11 0,-5 1-12 0,-2 1-10 15,-3 1-12-15,-4 1-11 0</inkml:trace>
  <inkml:trace contextRef="#ctx0" brushRef="#br0" timeOffset="195424.4299">21901 15632 137 0,'-1'-2'448'0,"-1"2"-60"0,2-2-82 0,-2 1-60 0,2 1-48 15,0 0-34-15,0 0-26 0,0 0-20 0,0 0-15 0,0 0-13 16,0 0-12-16,0 0-13 0,0 0-11 0,0 0-9 0,0 0-8 0,0 0-6 16,0 0-8-16,0 0-4 0,0 0-6 0,0 0-4 0,0 0-3 0,0 0 2 15,0 3 2-15,0-1 5 0,2-1 2 0,0 2 4 0,-1-1 3 16,4 3 3-16,-2-2 2 0,2 2 2 0,-1 0 2 0,1 2 2 0,3 0 3 16,1 2 2-16,-1-1 3 0,1 0-4 0,1 2-4 0,0-2-4 15,1 2-4-15,3 2-2 0,-3-2-2 0,5 1-3 0,-2-1-1 0,4-1-2 16,-1 0-3-16,4 2-5 0,2-2-9 0,1-2-13 0,3 1-16 0,3-4-25 15,4-1-27-15,5 0-33 0,0-3-36 0,5-3-37 0,6 0-42 16,2-4-43-16,4 1-48 0,4-5-71 0,2-1-87 0,3 0-42 0</inkml:trace>
  <inkml:trace contextRef="#ctx0" brushRef="#br0" timeOffset="196240.1991">21669 17068 263 0,'-4'0'526'0,"3"-1"-59"0,-1-1-92 0,2 2-79 16,0 0-70-16,0 0-47 0,0 0-36 0,0 0-25 0,0 0-19 16,0 0-12-16,0 0-6 0,0 0-6 0,0 0-8 0,0 0-9 0,0 0-10 15,0 0-9-15,0 0-7 0,2 0-5 0,-1 0-4 0,3 0-1 0,-1 0-1 16,0 2-1-16,0-1 1 0,2 1-1 0,-2-1 0 0,3 2 0 16,1 0 2-16,-3 0 0 0,1 0 2 0,0 2-2 0,3-2 0 0,-2 1-1 15,0 0-1-15,-1 1 1 0,2 2-2 0,0-2 0 0,0 2 0 16,1 0-1-16,-2 0 0 0,3 2 0 0,-1-1-1 0,0 1-1 0,0 1-1 15,1 0 0-15,1 2 1 0,-2-2-2 0,5 2 1 0,-4 0-1 0,2 0-1 16,3 0 1-16,-1 0-1 0,1 0 1 0,1 1-2 0,0-1 0 16,1 2 1-16,3-2-2 0,0 0-1 0,3 0-2 0,0-2 0 0,2 2-3 15,0-3 0-15,1 0-3 0,2-2-1 0,2 0-4 0,-3-2-4 16,4-1-4-16,2-1-4 0,0-1-2 0,-1-2-3 0,4-4-2 0,3 3-3 16,-2-6-1-16,2 3-1 0,3-5 2 0,0 2 1 0,4-4 1 15,-1-1 1-15,2 2 2 0,3-4 4 0,-2 2 2 0,4-3 4 0,1 0 5 16,-1 1 7-16,1-1 8 0,1-1 9 0,2 3 7 0,0-2 4 0,-2 0 3 15,2 2 2-15,1-2 1 0,-3 2 1 0,0-1 0 0,-1 3 0 0,-2-1-1 16,0-1 0-16,-3 1-2 0,-1 2-6 0,-1 0-8 0,-3 1-9 16,-1-2-8-16,-3 3-12 0,-2 0-9 0,-3 1-7 0,-1-2-9 15,-2 2-10-15,-2 1-9 0,-2-1-10 0,-4 2-13 0,-3 0-16 0,0 0-18 16,-5 2-18-16,2-2-24 0,-7 2-29 0,4 0-49 0,-5 1-63 0,-3 0-82 16,-1-1-91-16,-2 0-55 0,0-1-35 0,-4 1-14 0</inkml:trace>
  <inkml:trace contextRef="#ctx0" brushRef="#br0" timeOffset="202241.3044">26267 14350 394 0,'2'-3'425'0,"-2"1"-77"0,1-1-69 0,-1-1-65 0,2 3-47 0,0-3-38 15,-2 4-26-15,2-3-20 0,0 1-16 0,-2 0-13 0,1 2-10 16,-1-1-10-16,0 1-8 0,0 0-8 0,0-2-5 0,0 2-2 16,0 0-3-16,2 0-1 0,-2 0 1 0,0 0 1 0,0 0 3 0,0-2 5 15,0 1-1-15,0 1-5 0,0 0 0 0,0-4 2 0,0 4 1 16,0-2 2-16,0-1 2 0,0 1 2 0,0 1 2 0,0-2-1 0,0 0-1 16,0 0-3-16,-2 0-2 0,2-2-3 0,-1 3 2 0,1-3 1 15,-2 2 1-15,0-1-3 0,0-1-3 0,0 0-2 0,1 0-5 0,-3 1-4 16,1-3-4-16,0 1-3 0,0 0-2 0,-2 1-1 0,2 0-4 15,-5-1-4-15,3-1-1 0,1 2 0 0,-1 0 0 0,0 1-1 0,0-1 2 16,-1 1 0-16,1-1 1 0,-1 2 1 0,1 1 1 0,-1-1 3 16,1 1 1-16,-1 2 1 0,-1-2 4 0,3 2 2 0,-3 0 3 15,1 2 2-15,-2 0 2 0,2 1 4 0,-1 1 2 0,-1 1 4 0,1 3 4 16,-3-2 2-16,4 3 1 0,-2 2 1 0,-1 2 0 0,1 1 1 16,-2 1-1-16,1 1 0 0,1 1 0 0,1 2 2 0,1-1-3 15,-2 3-1-15,4-1-5 0,-1 2-3 0,1-1-2 0,1-2-1 0,2 1-1 16,1 2-1-16,0-3 0 0,1-1-1 0,1 1 0 0,1-3-1 15,0 1 0-15,4-3 1 0,-1-1 3 0,0-1 3 0,1-2 3 0,1-1 5 16,1-1 4-16,-1-1 2 0,1-5 2 0,1 1 1 0,2-3 0 16,1 0-1-16,0-3-2 0,-1-2-3 0,6-1-3 0,-6-4-4 15,4 0-7-15,-2-2-4 0,2-2-10 0,-1 1-10 0,-2-3-8 0,0-4-7 16,-1 3-5-16,-2-2-2 0,-2-1 4 0,0-1 4 0,-1 2 4 0,-1-1 7 16,-1 0 7-16,-2 1 8 0,-2 3 7 0,-1-1 6 15,0 2 9-15,0 0 7 0,-1 3 10 0,-1 0 8 0,1 3 3 0,-3 0 0 16,3 3-2-16,-1-1-5 0,0 2-4 0,-2 0-6 0,3 2-5 15,-1 2-5-15,0 1-4 0,-1 1-6 0,-2 2-5 0,4 1-3 0,-2 2-3 16,-1 1-3-16,1 2-1 0,-1 2 1 0,1 2-1 0,1 2 2 16,0 0 1-16,2 2 0 0,0-1 2 0,0 2 0 0,4 1-3 15,-3 0 0-15,5 0-9 0,-1 1-7 0,0 1-14 0,1-3-17 0,2 1-20 16,1 0-21-16,-1 1-29 0,4-2-29 0,0 0-44 0,-1-1-48 0,5-3-74 16,-2 1-89-16,3-1-66 0,0-3-53 0</inkml:trace>
  <inkml:trace contextRef="#ctx0" brushRef="#br0" timeOffset="202822.7896">26886 14163 189 0,'2'-2'462'0,"-1"0"-68"0,-1 1-96 16,2-1-69-16,0 2-55 0,-2 0-33 0,0 0-18 0,0 0-12 16,0 0-6-16,0 0-9 0,-2 0-12 0,0 2-13 0,2-1-16 15,-3 1-11-15,2 0-10 0,-1-1-4 0,0 1-3 0,-2 2 0 0,-1-1 1 16,2 2 0-16,-3 0 0 0,-1 4-1 0,-2-1-1 0,-1-2-1 15,-1 4 0-15,-3 1-2 0,1 1 1 0,-1 0-3 0,-2 2 0 0,-1-1-3 16,3 0-5-16,-5 1-4 0,4-3-3 0,-2 3-3 16,3-2-2-16,0-2-3 0,3 0-1 0,-2-1-1 0,5-1 0 0,0-1-1 15,2 0 2-15,1 0 1 0,1-3-1 0,-3 0 1 0,6 0 1 0,-3-3 1 16,4 3 2-16,0-1 4 0,0-3 2 0,0 2 4 0,4 1 3 16,-3-1 4-16,2 1 2 0,2 0 4 0,1 0 2 0,1 0 0 0,-1-1 2 15,1 3 0-15,2 0 2 0,0-1-2 0,1 0-2 0,1 1-2 16,0 1-3-16,0 0-3 0,1 1-2 0,1 0-3 0,0 0-6 15,1 1-7-15,-1-1-10 0,1 1-10 0,0-1-13 0,2 0-14 0,-1 0-15 16,2 3-17-16,-1-3-23 0,-1 2-31 0,6-1-37 0,-5-2-45 16,2 0-47-16,0 2-79 0,3-2-93 0,-1-2-56 0,-1 0-36 15</inkml:trace>
  <inkml:trace contextRef="#ctx0" brushRef="#br0" timeOffset="203456.4535">27229 14035 97 0,'-1'-2'560'16,"-1"-1"4"-16,2 1-71 0,-1 0-113 0,1 1-86 0,-2-1-72 15,2 2-47-15,0 0-32 0,0 0-27 0,0 0-24 0,0 0-21 0,0 0-20 16,0 3-18-16,0-1-12 0,0 0-12 0,0 1-11 0,0 2-2 16,0 2-4-16,0 0 0 0,0 2-1 0,0 1 2 0,0 2 3 15,0 1 3-15,0 1 6 0,0 1 6 0,0 1 4 0,-2 2 2 0,1 1-2 16,1-2-2-16,-3 3 1 0,1-1-3 0,-1 0-1 0,2 0-1 16,-3 0-1-16,1-1 0 0,2 1-2 0,-3-2-2 0,3 0 1 15,-1-2-1-15,1-1 1 0,-3-2 1 0,4 0 3 0,-1-2 3 0,1-2 1 16,-2-1 4-16,2-1 5 0,0-1 5 0,0-1 6 0,0-1 5 15,2 0 8-15,-2-1 6 0,1-1 4 0,1-1 4 0,0 0 2 0,1-1 0 16,2-1 0-16,-1-1-3 0,1-1-2 0,4 1-3 0,-1-3-6 16,2 1-4-16,1-1-7 0,-2-1-7 0,3 0-7 0,2-1-9 0,-3 0-7 15,1 0-7-15,3 1-4 0,-4 0-5 0,1-1-6 0,3 0-3 16,-1 4-3-16,-3-2-4 0,3 2-2 0,-3-1-1 0,2 3-3 16,-1-1 0-16,0-1-2 0,-2 4 1 0,2 0-2 0,-4 0 1 0,2 0 2 15,-2 4 0-15,0-1 3 0,1-1 2 0,-2 3 2 0,-1-1 0 16,-1 2 3-16,0 0 2 0,-2 2 2 0,1-1 3 0,-3 1 5 0,1 1 4 15,-4-1 2-15,1 2 6 0,-3-1 2 0,0 1 4 0,-5 1 5 16,-1-1 1-16,-2 0 5 0,0 1 0 0,-6-2 0 0,2 3-9 0,-6-4-12 16,0 1-25-16,-1 0-29 0,-1-2-44 0,-3 1-53 0,2-1-104 15,-4-2-131-15,1-3-96 0,1 1-79 0,0-3-41 0,2-3-24 16,2 1-12-16</inkml:trace>
  <inkml:trace contextRef="#ctx0" brushRef="#br0" timeOffset="205174.0429">28154 14260 221 0,'0'-2'299'0,"0"-1"-57"0,0 1-49 0,-1-1-36 15,1-2-27-15,-2 1-21 0,1 1-17 0,1-2-13 0,-4 1-12 0,3-2-11 16,-1 1-8-16,-1-1-9 0,0 0-6 0,-1 2-5 0,0-3-5 16,-1 2 4-16,1-2 6 0,-1 2 5 0,-3 0 5 0,3 0 7 15,-2 1 5-15,-2-1 3 0,3 2 3 0,-1 1 2 0,-1-1 1 0,-1 1-1 16,3 1-1-16,-2 1-2 0,1 0-6 0,-2 1-6 0,3 1-5 15,-2 1-7-15,1-1-7 0,-2 3-4 0,4 0-5 0,-1 0-4 16,-1 2-3-16,3 2-2 0,-2-1-2 0,1 0 0 0,2 1 0 0,0 2 0 16,1 0 3-16,0 0-1 0,2 2 1 0,2-1 1 0,0-2 0 0,-1 1 1 15,2 2-1-15,1-3-2 0,-1 1-2 0,0-3-2 0,1 2-2 16,3-1-4-16,-4-2-5 0,2-1 0 0,-2 0-1 0,0-1 1 0,0-1 1 16,2-1-1-16,-4-2 1 0,2 1-2 0,1-2-1 15,-1-2-2-15,0 1-2 0,0-2 1 0,2-1 0 0,-2-1 2 0,3-1 2 16,-2 0 2-16,0-1 0 0,0-2-2 0,-1-1-1 0,-2 0 3 15,3 0 4-15,-1-1 6 0,0 0 6 0,-1 3 11 0,2 0 10 0,-2 0 6 16,1-1 6-16,-2 2 3 0,-1 1-1 0,2 0 1 0,0 1-2 0,-2 2-4 16,1 1-6-16,-1-1-9 0,2 3-8 0,-1-2-6 0,1 2-5 15,0 2-7-15,-1-1-8 0,3 2-4 0,-3 1-5 0,3 1 0 16,0 1-1-16,-1 0 0 0,-2 1 2 0,3 3 2 0,0-1 7 0,0 1 4 16,-3 1 6-16,1 0-1 0,0 0-6 0,1 2-7 0,-2-1-7 15,-1 1-10-15,3-1-10 0,-1 0-10 0,-2-1-10 0,1 1-11 16,-1 0-13-16,2-4-16 0,-1 1-16 0,-1-2-17 0,2 1-18 0,0-2-11 15,-2-2-13-15,1 1-19 0,-1-3-24 0,0-2-19 0,0 0-18 16,5-2-11-16,-2-3-6 0,2 1-6 0,1-2-8 0</inkml:trace>
  <inkml:trace contextRef="#ctx0" brushRef="#br0" timeOffset="205639.6336">28249 14267 195 0,'0'-5'303'0,"1"1"-32"0,-1 4-22 0,0-3-19 0,0 3-15 0,0 0-17 15,2 3-19-15,0 1-23 0,-2-1-18 0,1 2-19 0,1 0-14 16,-2 3-14-16,1-1-10 0,-1 4-8 0,2-1-5 0,0 0-2 0,-2 2-7 15,0 0-4-15,0 1-6 0,0 0-9 0,0 0-6 0,0 1-7 16,0 0-6-16,0-1-4 0,0-2-4 0,0 1-4 0,0-2-6 16,1-2-4-16,-1 2-5 0,2-3-3 0,-1 2-1 0,1-4 1 0,0 0-1 15,-1-2 0-15,2-2-5 0,2 1-5 0,0-2-4 0,-1-2-3 16,3-1-1-16,-1 0-1 0,3-2 1 0,-1-3 4 0,0 0 4 16,1-1 2-16,1 0 2 0,-2-1 1 0,0-1 1 0,1 1 3 0,-1 0 9 15,-3-2 9-15,2 4 13 0,-2-1 9 0,-1 0 9 0,1 1 7 16,-4 0 2-16,3 4 2 0,-3-2-2 0,1 3-1 0,-2 0-3 0,1 3-5 15,-1-3-6-15,0 3-7 0,0 0-5 0,0 0-6 0,0 0-7 16,2 3-8-16,-2-1-6 0,2 1-4 0,-2 0-4 0,1 1-1 16,1 2 1-16,-1 0 0 0,-1 2 4 0,2-1 4 0,0 0 4 15,-2 1 3-15,1 0 2 0,3 0 0 0,-2-1 0 0,0 0 1 0,1 0-2 16,0 1-1-16,0-2 1 0,1 0 0 0,-1-1 2 0,0-1 3 16,0-1 1-16,3-1 0 0,-1-1 2 0,0-1 1 0,0-1 2 0,1-1 2 15,2-1 2-15,-2-3 4 0,0 1 2 0,4-2 5 0,-1 0 1 16,-1-2 0-16,0 0-1 0,-1 0-2 0,2-1 1 0,-3-2 1 0,1 2 1 15,-1 0 1-15,-1-1 1 0,1 2-2 0,-3 3-4 0,0-2-3 16,0-1-7-16,1 4-7 0,-1 0-7 0,-1 2-6 0,1-1-4 0,-2 2-4 16,-1 2-3-16,5-1-2 0,-5 1-3 0,1 1-4 0,2 1-1 15,-1 2-1-15,0 1 1 0,-1-1 3 0,3 2-1 0,-3 1 0 0,2 1-2 16,1 0-3-16,-1 0-9 0,-2 2-8 0,5 0-12 0,-1-1-16 16,-2 1-15-16,4 2-18 0,-2-2-22 0,3 0-23 0,1-1-29 15,-1 0-32-15,1 0-28 0,2-2-28 0,0 0-26 0,1-2-25 0,3 0-45 16,0-1-56-16</inkml:trace>
  <inkml:trace contextRef="#ctx0" brushRef="#br0" timeOffset="206022.4151">29002 14277 16 0,'-8'-9'511'0,"1"1"-28"0,1 1-60 0,-3 0-77 0,0 2-63 0,0 2-57 16,-2-1-44-16,1 3-35 0,2-1-24 0,-1 2-18 0,-4 3-20 15,4-1-17-15,-4 3-18 0,5-1-15 0,-1 4-9 0,-1-1-9 16,1 3-5-16,1-3-3 0,1 3-2 0,1 1-2 0,-1 0-3 0,3 0-2 15,0 2-2-15,2-1-2 0,0 1-1 0,2-1-3 0,2 1-5 16,0-1-4-16,1-2-6 0,2 3-8 0,-1-3-8 0,2-1-9 0,1 0-5 16,1-1-3-16,0-1-6 0,1-2-6 0,1-1-7 0,-1-3-10 15,4-1-7-15,-2-1-7 0,0-3-1 0,1 1 0 0,1-3 3 16,0-3 5-16,-2-2 10 0,0-1 11 0,0-5 9 0,-1 0 7 0,-2-1 8 16,1-3 8-16,-5-3 12 0,1-3 13 0,-1 1 10 0,-1-6 12 15,-3 1 6-15,0-3 4 0,0-3 4 0,0 1 8 0,-3-3 6 0,-1 1 7 16,3-3 10-16,-4 2 10 0,2 0 13 0,-2 1 14 0,-1 1 11 15,0 4 13-15,1-2 8 0,0 6 9 0,2 0 5 0,-2 5 2 16,1 2-4-16,-1 1-8 0,1 6-15 0,3 1-17 0,-1 4-18 0,1 3-17 16,1 0-18-16,0 4-14 0,0 3-12 0,0 3-9 0,1 5-7 15,2 2-7-15,1 4-1 0,-1 2-1 0,3 6 1 0,-1 3 3 0,1 3 8 16,1 3 9-16,2 3 5 0,0 2 4 0,-1 3 3 0,0 2-1 16,1-2-1-16,3 5-4 0,-4-3-10 0,-2 4-11 0,3-1-19 0,-1-1-20 15,0 1-28-15,-3-2-31 0,3 1-37 0,-3-2-43 0,-1-1-57 0,0-3-65 16,0-1-86-16,0-1-97 0,-1-1-59 0,3-5-39 0</inkml:trace>
  <inkml:trace contextRef="#ctx0" brushRef="#br0" timeOffset="207375.1614">29919 14066 63 0,'0'-4'496'16,"0"-2"-11"-16,0 2-79 0,0-1-115 0,-1 0-81 0,-2-2-64 16,2 2-36-16,-1 0-20 0,0-2-14 0,1 2-7 0,-2 0-11 0,-1 1-7 15,1-2-8-15,-2 1-7 0,2 1-5 0,0-1 0 0,-5 1-1 0,4 1 2 16,-3-2 0-16,1 3 3 0,-1-1 3 0,-2-1 5 0,-1 3 2 16,2 1 1-16,-2-2 3 0,-2 2 1 0,1 0 1 0,-1 2-2 15,1-1-1-15,-2 3-5 0,0-1-1 0,-1 2-1 0,3 0-4 0,-2 1-4 16,-1 1-1-16,3 2-3 0,-1 0-2 0,-3 3-2 0,4 2-4 0,-1-1 0 15,0 2-3-15,3 1-2 0,-2 1 0 0,3 0 0 0,2 1-1 16,-2 0-2-16,2 1 1 0,2-1 0 0,1-1-1 0,2 1-3 0,1-2-4 16,1 0-2-16,1-1-8 0,1-1-5 0,2 0-4 0,1-3-5 15,0 0-5-15,1-1-4 0,1-2-3 0,2-1-3 0,2-2-1 0,-3-2-2 16,5-1-2-16,-2-2 1 0,3-2 4 0,-2-1 2 0,2-2 6 16,0-2 7-16,-2-1 6 0,1-1 5 0,-1-1 6 0,1-2 7 0,-5-1 7 15,4-1 8-15,-4 0 6 0,-1-3 6 0,-1 3 8 0,-2-1 7 0,0 0 7 16,-1-2 6-16,-1 3 5 0,-2 2 5 0,1-2 4 0,0 4 1 15,-2 0 1-15,0-2-2 0,0 5-4 0,0-3-6 0,0 5-8 0,0 0-8 16,0 3-11-16,0-1-12 0,0 0-11 0,0 1-11 0,0 2-10 16,0 0-6-16,0 0-7 0,1 3-5 0,-1 2-3 0,2-1 0 0,0 2 0 15,-1 3 3-15,1 1 1 0,-1 0 4 0,3 2 3 0,0 1 4 0,1 2-3 16,-1 0-2-16,1 2-9 0,2-1-13 0,2 1-17 0,-3 1-17 16,2-1-24-16,2 2-26 0,1-3-35 0,0 2-40 0,0-1-61 0,2 0-70 15,-1 0-88-15,2-2-97 0,-1-1-52 0,3-1-28 0,-2 0-8 16</inkml:trace>
  <inkml:trace contextRef="#ctx0" brushRef="#br0" timeOffset="208157.3144">30269 13750 387 0,'-2'-4'587'0,"2"3"1"0,-1-2-93 16,-1 3-138-16,2-2-88 0,-1 0-62 0,1 2-41 0,0 0-29 16,0 0-23-16,0 2-19 0,-2 0-18 0,0-1-16 0,2 1-13 0,0 0-12 15,0 3-8-15,0-1-6 0,0 4-3 0,0 1-2 0,0-1 1 16,0 4 3-16,0 3 3 0,0-1 3 0,0 3 4 0,0 0 5 0,0 5 3 16,0 0-1-16,0-1-2 0,0 4-4 0,0 0-3 0,0 0-7 15,0 2-12-15,-1 2-15 0,1-2-25 0,-2 2-26 0,1 0-31 0,-3 0-33 16,2 2-52-16,0 1-61 0,-1-3-92 0,0 0-107 0,-1 0-81 15,1 2-70-15,0-2-34 0,0-1-17 0</inkml:trace>
  <inkml:trace contextRef="#ctx0" brushRef="#br0" timeOffset="208464.4486">30269 14695 2 0,'-5'-4'659'0,"4"1"6"0,-3-2 3 0,3 2 0 0,-2 0-101 0,1 2-153 16,0-2-133-16,2 3-127 0,0 0-69 0,0 0-41 0,0 0-19 16,0 0-8-16,0 1-7 0,0 2-5 0,0 2-7 0,0-1-9 0,2 1-5 15,0 0-2-15,-2 2-1 0,1 2 0 0,1-1 0 0,-2-1-1 0,1 0-2 16,-1 2-1-16,2 0-6 0,0-2-4 0,-1 0-6 0,1 3-6 16,-1-3-3-16,3 0-5 0,-3-2-4 0,1 2-5 0,1-3 0 0,1-1 1 15,0 0 4-15,-1 0 4 0,0-3 4 0,0 0 2 0,1 0 6 0,0-3 5 16,0 0 5-16,1 0 8 0,-1-3 7 0,0 1 8 0,0-3 8 0,-3-1 8 15,3-3 6-15,-3 4 4 0,1-2 4 0,-2-1 5 0,0-1 3 16,-2 0 4-16,1 2 1 0,-3-2 0 0,3 3-1 0,-4-3-3 0,2 3-4 16,-3 0-5-16,1 0-12 0,0 2-15 0,0-1-21 0,-1 3-24 15,-1-2-34-15,0 5-35 0,2-1-46 0,0 1-49 0,0 1-82 0,1 1-98 16,-2 0-78-16,3 1-69 0,-2 1-34 0,1 1-16 0</inkml:trace>
  <inkml:trace contextRef="#ctx0" brushRef="#br0" timeOffset="208760.4666">30668 14006 517 0,'-4'-1'653'15,"3"0"13"-15,-1-2-36 0,0 1-62 0,1 1-108 0,1 1-128 0,0 0-85 16,0 0-61-16,0 0-40 0,0-2-29 0,0 1-31 0,1 1-35 16,3-2-36-16,-3 0-41 0,4 2-40 0,0-1-42 0,2 1-40 0,1 0-40 0,2 0-47 15,1 0-50-15,0 0-56 0,2 0-58 0,1 0-72 16,-1 0-81-16,2 0-42 0,0 0-22 0,-1 0 3 0</inkml:trace>
  <inkml:trace contextRef="#ctx0" brushRef="#br0" timeOffset="208909.2651">30634 14239 270 0,'-1'4'552'0,"-3"1"-19"15,4-2-34-15,-1 0-99 0,1 1-130 0,1-2-80 0,1 0-56 0,1-1-36 16,0 3-26-16,7-3-30 0,-2 1-32 0,1-2-54 0,4 2-62 0,3-2-71 15,1 0-76-15,1-2-92 0,2 2-104 0,2-3-57 0,0-2-36 16,4 1-21-16</inkml:trace>
  <inkml:trace contextRef="#ctx0" brushRef="#br0" timeOffset="209539.6941">31158 13895 29 0,'1'-3'163'0,"2"1"-7"0,-2 0-2 16,3-1 4-16,-3 1 3 0,1-1 2 0,-1-1 0 0,1 1-4 0,0 1-6 15,-1-3-7-15,-1 3-8 0,2-1-4 0,-2 0-3 0,0 1-4 0,0 0-2 16,0-1 0-16,-2 1 2 0,2 1-4 0,-1-2-4 0,-1 1-8 16,0 0-8-16,-1 2-5 0,2-1-4 0,-3 1-9 0,-1 0-8 0,1 0-9 15,0 1-7-15,-3 1-9 0,1 1-11 0,-3 2-6 0,1-1-4 16,-1 2-7-16,0-1-2 0,0 5-3 0,-3 1-1 0,4-1-1 0,-2 4 0 15,2 1 1-15,0 0 2 0,-3 2 1 0,4 2 3 0,1 0 1 16,1 1 1-16,0 2-2 0,4-1 1 0,-4 1-1 0,5 2-2 0,3-4 0 16,0 1-1-16,2-1-1 0,2 1-2 0,1-2-2 0,2-1-4 15,2-1-3-15,-1-3-4 0,3 1-7 0,0-2-5 0,3-1-4 0,0-3-5 16,0-2-4-16,1 0-3 0,0-2-3 0,1-2-2 0,-1-1-1 16,0-2 1-16,0-2 3 0,-1-1 4 0,0 0 6 0,-2-1 9 0,0-1 10 15,-3-1 8-15,-1 0 7 0,1 0 4 0,-4 0 3 0,-1 0 2 0,0 2 0 16,-2-3-2-16,-2 2-11 0,2-2-12 0,-2 3-26 0,-1 0-29 15,0-1-44-15,-2 1-55 0,0 2-65 0,-2-1-74 0,0 1-100 0,-1 1-110 16,0-1-63-16,0 2-37 0,-2 0-18 0</inkml:trace>
  <inkml:trace contextRef="#ctx0" brushRef="#br0" timeOffset="210522.5652">31723 13962 234 0,'-1'-4'254'0,"1"1"-69"0,0 1-59 0,0 0-38 0,0 1-27 0,0 1-18 16,0 0-14-16,0-2-10 0,0 2-7 0,0 0-8 0,0 0-10 0,0 0-6 15,0-2-7-15,0 2-2 0,1 0 2 0,-1 0 4 0,2 0 4 0,-2 0 9 16,0 0 10-16,0 0 11 0,0-3 13 0,0 3 10 0,0 0 14 0,1-2 8 16,-1 2 5-16,0 0 7 0,0 0 6 0,2 0 3 0,0-2 4 15,-2 2 1-15,1-1 1 0,-1-1-2 0,0-1-1 0,0 1-7 0,0 1-7 16,0 0-6-16,0-2-4 0,0 1-4 0,0 1-3 0,0-2-2 0,0-1-2 15,0 3-1-15,0 0-3 0,0-1-2 0,0-1 1 0,0 2-3 0,0-1-1 16,-1 1-1-16,1-1 2 0,-2 1-2 0,0 1-5 0,2 0 0 16,0 0-1-16,0-2-2 0,0 2-3 0,0 0-4 0,0 0-2 0,-1 0-4 15,-2 2-4-15,1-2-5 0,0 3-2 0,-1-2-2 0,0 2-1 0,0 0-1 16,-3 1-1-16,3 3-1 0,-2 0 1 0,-2 1-1 0,3 0 2 0,-1 1 1 16,-1 4 1-16,-1-1 1 0,3-1 3 0,-1 3 0 0,-2 2 2 0,4-2 0 15,-1 1 3-15,1 1 0 0,-1 1 0 0,3 0 0 0,-1 0 0 16,1-1 0-16,1 0 0 0,1 1 0 0,1-3 0 0,-1 3-2 0,1-3-5 15,1-1-4-15,0-1-5 0,2 0-6 0,0-2-6 0,-1 2-5 16,3-5-3-16,-2 0-5 0,2 0-8 0,0-2-5 0,1 0-4 0,0-4-6 16,1 1-6-16,-1-2-2 0,1-3-1 0,0 0 2 0,3-2 4 0,-3-1 4 15,1 0 2-15,1 0 1 0,-3-4 3 0,0 0 5 0,1 0 7 16,-3-2 4-16,1 0 5 0,-2 0 4 0,-2-2 2 0,0 2 3 0,0-3 3 16,-3 2-2-16,-3-1-2 0,2 1-3 0,-3 0-1 0,0-1-5 0,0 2-5 15,-1-1-8-15,-1 2-7 0,-3 1-12 0,1 0-12 0,0 0-14 0,0 1-17 16,-1 1-17-16,-3 1-19 0,4 2-26 0,-1 0-27 0,1 2-30 0,0 0-29 15,-2-1-58-15,3 4-73 0,1-1-39 0</inkml:trace>
  <inkml:trace contextRef="#ctx0" brushRef="#br0" timeOffset="210790.054">31765 13958 193 0,'4'-3'566'0,"1"-1"-44"15,-2 1-74-15,2 1-76 0,0-1-76 0,-1 1-54 0,4 2-43 0,-3-2-30 16,-1 2-26-16,3 0-23 0,-1 2-22 0,3-2-21 0,0 5-17 0,-1-1-16 15,1 1-16-15,0 0-10 0,1 2-7 0,0 1-2 0,0 0 0 16,0 2-2-16,0 2-4 0,-1-1-1 0,0 6-5 0,-1-3-1 0,2 1-2 16,-4 2-1-16,0 0 0 0,-1 0-2 0,-1 1-4 0,0-1 1 0,-2-1-2 15,1 0 0-15,-3 1-1 0,-3-3 5 0,1-1 7 0,1-1 9 16,-4 0 11-16,2-2 12 0,-1-1 13 0,1-4 10 0,-2 1 9 0,2-1 7 16,-3-2 8-16,3-2 6 0,0-1 5 0,-2 0 6 0,2-3 1 0,-4-1 0 15,6-1-4-15,-2-3-11 0,-2-4-10 0,4 2-18 0,1-4-20 0,0-2-22 16,1 1-23-16,4-5-29 0,-1-1-29 0,3-1-33 0,1-2-33 0,3 0-37 15,0 0-35-15,3 1-42 0,2-3-45 0,0 1-47 0,4 2-47 16,1 1-68-16,-2-1-78 0,1 2-42 0,2 2-21 0</inkml:trace>
  <inkml:trace contextRef="#ctx0" brushRef="#br0" timeOffset="211873.0799">28924 15577 423 0,'-8'-7'546'0,"-3"0"9"0,3 2-90 0,0-1-138 0,-1 2-93 16,1 1-71-16,0-2-40 0,0 2-25 0,-1 2-13 0,1-2-4 0,-2 3-4 15,-1 3-3-15,2-2-7 0,-3 2-7 0,-2 2-7 0,1 0-9 16,0 1-6-16,0 1-5 0,-5 3-2 0,2 2 1 0,-1-1 0 0,1 4 2 16,-1-1 0-16,1 3-1 0,-1 1 0 0,2 0-3 0,0 2-1 15,2-1-4-15,-1 2-1 0,3 2 0 0,0-1-1 0,3 0 0 0,1 2-2 16,3-1-1-16,0 1 1 0,4 1-1 0,0-1 2 0,4-1 3 0,0 2 1 15,5-3 2-15,0 1 3 0,3-3 0 0,1 0-3 0,3-1-3 16,3-3-8-16,0-3-10 0,5 0-12 0,-1-3-11 0,2-3-12 0,1-2-13 16,3-1-13-16,1-4-14 0,-2-4-12 0,2 1-12 0,0-2-10 0,-2-2-10 15,-1 0-6-15,2-2-5 0,-6-2-3 0,1 0-1 0,-3 1 4 16,-3 0 6-16,-3 0 3 0,-1 0 1 0,-3 3-2 0,-1-3-7 0,-1 5-15 16,-3-3-23-16,-1 2-36 0,-2 4-43 0,-1-3-72 0,0 2-81 0,-2 3-51 15,0 0-32-15</inkml:trace>
  <inkml:trace contextRef="#ctx0" brushRef="#br0" timeOffset="212256.3083">29434 15520 325 0,'2'-4'588'15,"-2"-2"16"-15,1 1-60 0,-1 1-101 0,0 1-87 0,0 0-81 0,0 0-53 16,0 1-40-16,0 2-29 0,0 0-25 0,0 0-19 0,0 0-18 16,0 0-18-16,0 0-17 0,0 2-17 0,0 1-15 0,0 3-13 0,0 0-9 15,0 0-5-15,0 4-5 0,0 0-1 0,0 5 1 0,0-1 2 0,0 3 5 16,0 2 2-16,0 3-2 0,0-2-10 0,0 6-15 0,0-1-18 0,0 2-19 16,0 1-26-16,-1 3-27 0,1 0-34 0,-2 2-38 0,1 0-45 15,1 4-48-15,-2-3-65 0,-1 4-68 0,3-1-63 0,-1 1-57 0,1-3-27 16,-2 3-13-16</inkml:trace>
  <inkml:trace contextRef="#ctx0" brushRef="#br0" timeOffset="212539.7659">29415 16556 265 0,'0'-2'604'0,"-1"-3"16"0,-1 2-36 0,2 0-64 16,0 0-84-16,0 0-94 0,0 1-63 0,0 0-48 0,0-1-33 0,0 1-25 0,0 1-20 15,0 1-20-15,0 0-22 0,0 0-22 0,0 0-23 0,0 0-23 16,0 0-20-16,0 0-22 0,0 0-12 0,2 1-10 0,-1 1-2 0,-1 1-3 15,2-1 0-15,0 1 2 0,-2 2 3 0,0 0 2 0,1-1 3 16,-1 2 4-16,0 0 3 0,0 0 5 0,0 0 5 0,0-1 4 0,0 0 1 16,0 2-2-16,0-2-1 0,0-1 1 0,0 1-3 0,0-2-2 0,0-1-4 15,0 1-1-15,0-3-8 0,0 0-7 0,0 0-12 0,0 0-11 0,0-3-10 16,2 1-8-16,0-1-4 0,-2-2-4 0,1-2 0 0,1 0 0 0,-1 0-1 16,4-1 1-16,-2-2 2 0,-2-1 3 0,3 1 6 0,-1 0 7 15,-1-2 11-15,1 3 12 0,-2-3 8 0,1 2 7 0,0 0 4 0,-2 2-1 16,1-1-6-16,1 2-8 0,-2 1-14 0,0 0-17 0,0 1-25 0,-2 0-31 15,1 3-37-15,1 0-43 0,0 2-56 0,0 0-68 0,0 0-82 0,0 0-85 16,-4 0-48-16,1 2-26 0</inkml:trace>
  <inkml:trace contextRef="#ctx0" brushRef="#br0" timeOffset="212791.1248">30131 15625 50 0,'0'-9'691'0,"0"1"-16"0,0-1-5 15,0 1-9-15,0 3-14 0,0 1-149 0,0-2-218 0,2 3-126 0,-1 0-81 16,1 0-48-16,1 1-34 0,1 2-27 0,-1 0-25 0,5 0-29 0,-1 2-32 15,1-1-47-15,2 2-54 0,2 0-66 0,3 0-73 0,-1 0-89 16,2 2-97-16,3-2-48 0,-3 0-24 0,2-3-6 0</inkml:trace>
  <inkml:trace contextRef="#ctx0" brushRef="#br0" timeOffset="212955.9367">30119 15859 272 0,'-3'6'583'0,"0"-3"2"0,1 2-2 16,2-4-110-16,2 1-166 0,2-1-115 0,1-1-86 0,4-1-62 0,1-2-50 16,3 0-43-16,2-2-41 0,1 1-60 0,5-2-68 0,-1 1-96 0,3-2-107 15,2 1-69-15,2-2-50 0,0 0-25 0</inkml:trace>
  <inkml:trace contextRef="#ctx0" brushRef="#br0" timeOffset="213406.2911">30950 15562 493 0,'-14'-6'606'0,"1"0"9"0,-2 1-30 16,0 1-49-16,0 1-116 0,2 1-147 0,-3-1-90 0,3 3-59 0,-1 0-32 16,2 0-17-16,-1 0-9 0,0 4-8 0,2 0-8 0,-1 0-12 0,1 3-12 15,1 0-12-15,-4 2-8 0,3 2-8 0,0 1-4 0,1 1-1 16,-1-1 1-16,0 4-1 0,2-3 0 0,1 3 0 0,0-1 2 0,-2 2 0 15,2-1 1-15,4 1 1 0,-1-2 1 0,0 0 2 0,1-1 0 0,0 0 0 16,3 0 1-16,1-1 3 0,0-1 1 0,0-2 2 0,0-2 2 16,1 1 3-16,3-2 1 0,-3-2 0 0,5 0-1 0,1-2-6 0,-1 0-3 15,2-3-7-15,3-2-5 0,0-1-7 0,2 0-7 0,2-3-11 0,3-1-9 16,-1-4-11-16,4 1-12 0,-4-2-14 0,5-3-14 0,-1-2-14 0,1 0-9 16,-1-2-7-16,1-1-7 0,0-2-5 0,-3 0-4 0,1-2-6 0,-1-3 0 15,-1-1 3-15,-1 2 6 0,-3-4 10 0,0 1 14 0,-2-2 19 16,-3 1 21-16,2-2 23 0,-5 2 22 0,-2 0 20 0,-1 0 24 0,-2 2 22 0,-2-1 26 15,-1 2 25-15,-3 4 23 0,1-2 18 0,-3 3 15 0,0 1 12 16,-1 1 4-16,0 4 2 0,-2-1-4 0,2 5-3 0,-1-1-9 0,2 2-10 16,0 1-14-16,0 2-16 0,3 2-15 0,-1 2-14 0,0 1-14 0,0 1-11 15,1 4-11-15,-1 1-7 0,2 3-7 0,-2 3-6 0,2 3-4 16,-2 1-4-16,2 4 2 0,-1 1 0 0,2 4 3 0,-1 3 4 0,1 0 2 16,0 3 2-16,2 2-1 0,0 2-1 0,2-1-4 0,1 1-3 0,1 0-6 15,0 3-11-15,2-2-15 0,1 2-15 0,1-2-22 0,4 1-23 0,-2-2-30 16,1-1-35-16,1 1-36 0,3-1-39 0,-1 0-62 0,2-3-74 0,2 0-93 15,-1-1-105-15,3-1-51 0,0-4-28 0,0-1-7 0</inkml:trace>
  <inkml:trace contextRef="#ctx0" brushRef="#br0" timeOffset="217355.4425">25767 13927 195 0,'0'0'176'0,"-1"0"-67"0,1 2-40 0,0-2-19 0,-2 0-7 16,2 0-1-16,-2 1 0 0,2 0 2 0,0-1-1 0,-1 2-1 0,-1-1-3 16,2 1 0-16,-1 1 1 0,-2-1 2 0,1 3 7 0,1 0 4 15,-1 2 5-15,0 0 3 0,-1 3 2 0,2-2 4 0,-3 4 7 16,1-1 2-16,0 4 4 0,0 1-1 0,0 0-2 0,-2 1-4 0,4 2-4 15,-3 0-4-15,1 1-3 0,-2 1-3 0,2 1-5 0,2 2-4 16,-3-1-1-16,1 2-4 0,-1 2-4 0,2-2-4 0,1 0-2 0,-3 2-4 16,3 2-4-16,-1-2-4 0,1 1-1 0,-3 0-3 0,4 1-3 15,-1-2-3-15,1 1 1 0,0 1 0 0,0-2 2 0,0 0 1 0,0 0 0 16,1-1 0-16,-1-1 1 0,4-1 2 0,-3-1 2 0,2-1 2 16,1 0 1-16,-1-3 2 0,3-1 1 0,-3 0 1 0,2-1 1 0,1-3 1 15,1 0-2-15,-1 0 1 0,2-2 1 0,-2 0-2 0,2 0 0 16,3-5 1-16,-2 2-2 0,3-2-1 0,2 1-1 0,-1-2-1 0,2-2-1 15,1-2-1-15,3 4-3 0,-1-4-3 0,4 0-2 0,0 1-2 0,1-3-5 16,0 2-3-16,0-1-1 0,2-1-5 0,2 0-4 0,2 0-4 16,-2 0-3-16,-1 0-5 0,3-1-5 0,1-1-2 0,0 2-7 0,-3-1-2 15,5-1-3-15,0 2-2 0,2-2 2 0,-3 1 2 0,4-3 0 16,0 4 1-16,2 0 2 0,-1-3 1 0,2 3 5 0,1 0 2 0,1 0 5 16,1 0 5-16,0 0 2 0,0 0 6 0,5 0 1 0,-3 0 3 0,1 3 0 15,-1-3 0-15,-1 4-1 0,2-1 0 0,-1 0 3 0,0 1 0 0,0-1-2 16,-4 2 0-16,4 2-2 0,-5-2 0 0,0-2-2 0,-1 3 1 15,0 0-1-15,-2-1 0 0,-4 1-2 0,2 0 1 0,1 0 1 0,-3-3-3 16,-1 2-3-16,0 0-1 0,0-1 3 0,0 2 2 0,-1-4 1 16,-1 3 1-16,1-3 2 0,-1 3 1 0,1-5 3 0,-3 2 1 0,3-2 3 15,-5 0 3-15,3 0 1 0,0 0 3 0,-4 0 5 0,2 0 1 16,-3-2 1-16,-1 2-1 0,0 0 0 0,-1-3 1 0,-4 3 0 0,0 0 0 16,-2 0-1-16,-3 0-1 0,2 0-2 0,-5 0-3 0,0 0-2 15,-1 0-2-15,0 0-2 0,-4 3-4 0,2-3-2 0,-4 0-1 0,3 2-1 16,-4-2-1-16,1 3 1 0,-1-2 0 0,0 2 0 0,0 0 1 0,-1 2 2 15,1-1 1-15,-2 4 0 0,0-1 3 0,1 1 0 0,-2 2 3 16,-1-1 1-16,3 3 0 0,-3-1 0 0,0 1-1 0,-2 3-1 0,3-2 0 16,-2 2-2-16,1 2 1 0,0-1-2 0,-3 1 0 0,1 0-2 15,2 2 0-15,-1-1 0 0,-2 0 0 0,2 2-1 0,1-3-2 0,-4 1-2 16,2 2 1-16,-1-3 0 0,2 3-2 0,-3-3 0 0,-1 1-1 0,3 1 0 16,-1 0-2-16,-1-2 0 0,-1 0-1 0,0 0-1 0,0 0-1 15,0 1 0-15,1-1-1 0,2 1 0 0,-1 0-2 0,-2-2 1 0,1 1 0 16,4 1-2-16,-3 0 2 0,1-1 0 0,0 0 2 0,1-1 2 0,0 2 3 15,0-1 0-15,2 1 3 0,0-1 3 0,0 1 3 0,0 0 0 16,1-2 2-16,1 1 2 0,1 1 1 0,0 0 2 0,0-1 0 0,0 0 0 16,1-1 1-16,-1 2-1 0,2-1-1 0,1 2-1 0,0-3 0 15,-2 2 0-15,1-4-1 0,0 3-1 0,-1 0-2 0,2-1 2 0,-1 0-1 16,0 0-1-16,1-1 1 0,-1 1-2 0,1-2 2 0,-2 0 0 16,1 0 0-16,1-2 1 0,-2 0-1 0,2 0-2 0,-1 0 1 0,1-2 1 15,-1 0 2-15,1 0 0 0,0-1 1 0,1-1 0 0,-1-1 2 16,-2 1 2-16,4-1 0 0,-1 1 2 0,0-2 2 0,1-2 3 0,-2 2 1 15,2-2 4-15,1 1 0 0,1 2 1 0,2-4 0 0,-1 1 2 0,2-1 1 16,2 2 0-16,-1-3 1 0,4 3-2 0,0-2-2 0,2 0-2 16,2 0-1-16,2 0-3 0,1-1-3 0,1 2-2 0,1-1-3 0,3-2-1 15,2 1-2-15,1 2-4 0,0-1-3 0,1 0-1 0,1 0-2 0,1-1-1 16,1 0-3-16,0 1 1 0,1 1-3 0,-1-1-1 0,0 2 0 16,1-3 0-16,-1 3-1 0,2-2 0 0,1 0 0 0,-4 1 0 0,2-1 0 15,0 0 3-15,0 0 0 0,-1 0 1 0,2 0 3 0,-1 0 2 16,2 0 4-16,-2 0 0 0,3-1 3 0,-2 2 2 0,2-3 0 0,1 1 1 15,1 1 1-15,2-1 3 0,0-1-2 0,2-1-1 0,0 2-1 0,3-2-1 16,-1 0-2-16,3 0-3 0,-1-2-3 0,2 2-2 0,1-1-4 0,-2-1-1 16,0-1-4-16,-1 1-2 0,0 0-5 0,-1-1-2 0,0 0-2 0,0 0-2 15,-4-1-1-15,1 2 0 0,-1-1-1 0,-4-2 0 0,0 2-1 16,-1-2 0-16,-1 2 1 0,-1 0-1 0,1-2-1 0,-1 2 0 0,-1-1 0 16,-4 0 0-16,3-1-1 0,-1 2 1 0,0-1-2 0,-1 1 0 0,-1-3-1 15,1 2-3-15,0 1-1 0,-2-2-3 0,1 1-2 0,1 1-4 0,-4-2-1 16,2 2 0-16,0-2 1 0,-1 2-1 0,-2 0 0 0,-1-2 1 0,3 2 0 15,-4-1 2-15,-2 0 1 0,2-1 2 0,-3 2 4 0,0-1 6 16,-5 1 6-16,4 0 6 0,-3 0 7 0,-1-1 9 0,0 1 6 0,-4 0 5 16,2-1 5-16,0 0 3 0,-4 0 4 0,1 1 5 0,-1-2 4 15,2 2 3-15,-4-1 2 0,0 1 1 0,1-2 0 0,0 0 2 0,-2 1-1 16,0-1 1-16,1 0 0 0,-2 0 3 0,1-1 2 0,1 2 1 0,-5-2 0 16,3 0-2-16,-1-2 1 0,1 2 0 0,-1-1 1 0,-1-1 0 0,-1 1 0 15,3 0 3-15,-2-1-3 0,-1-1-3 0,2 0-4 0,-1-2-4 0,0 2-5 16,0-1-4-16,1 0-3 0,-3-2-3 0,3-1-3 0,-2 3-4 0,0-4-3 15,0 3-3-15,0-4-5 0,0 3-5 0,1-2-4 0,-2-1-2 16,3-2-4-16,-2 3-5 0,0-3-4 0,-1-1-2 0,0 0-2 0,0 0-2 16,1-1-2-16,-1-1 1 0,-2 0-2 0,4 2-1 0,-2-4-3 0,0 0-4 15,-1 0-1-15,-1 1 2 0,3-1 1 0,-1 1 3 0,-2 1 4 0,1-1 4 16,0 0 4-16,1 0 1 0,-3 2 2 0,1-1 1 0,-1 1 2 16,3 1 3-16,-1 0 5 0,-2 1 6 0,1-1 3 0,-1 2 2 0,0-1 2 15,2 3 0-15,-2-2 1 0,0 0 0 0,1 2-2 0,-1-1 1 0,2 2-1 16,0 0 0-16,-2 2-1 0,0-1-1 0,1-1 0 0,-1 3 1 0,0 2-1 15,0-1-1-15,0 1 0 0,0 0-1 0,0 1 0 0,0 1 0 0,0 1-1 16,2 1-1-16,-2 1-2 0,0 0 2 0,0 1 0 0,0 0-1 16,0 1-2-16,0 1-1 0,0 0 0 0,0 0-3 0,0 0-1 0,0 0-3 15,0 0 0-15,0 0-3 0,0 0 0 0,0 0-2 0,2 0 0 0,-1 0 1 16,1 0 0-16,-1 1 3 0,3 1 0 0,-3-2 2 0,1 2 1 0,2 1 1 16,-1-2 1-16,2 1 1 0,-2 1 2 0,4 0 2 0,-2 0 0 0,-1 0 4 15,4 0 1-15,-2 0-1 0,2-3-1 0,-1 4 0 0,2-1-1 0,-1-1-2 16,2-1 0-16,0 2-2 0,0-2 0 0,1 2-1 0,2-3-1 0,-1 4-1 15,2-3-2-15,-1-1-3 0,3 2-3 0,-2-1-2 0,3-1-4 0,0 2-6 16,0 0-1-16,0-2-1 0,2 0-1 0,-1 0 1 0,2 0-1 0,1 0 1 16,1 0-2-16,-3-2-1 0,5 0-1 0,-3 2-1 0,4-1-1 0,-2-1-2 15,2 1 1-15,1-3 2 0,-1 4-2 0,0-3-1 0,1 2-3 0,-1-2-4 16,0 0-2-16,0 0-5 0,1-1-1 0,-1 4-1 0,-3-3 0 0,3 0-3 16,-3 0 1-16,0-2-1 0,-1 1 1 0,1 1 4 0,-1-2 3 15,0 2 0-15,-3-1 3 0,3-1 1 0,-5 2 2 0,3-2 2 0,-2-2 4 0,0 2 2 16,0 1 5-16,0-2 3 0,-4-1 4 0,4 1 6 0,-4 0 1 0,1-2-1 15,-2 2 2-15,2-1 2 0,-2-1 4 0,0 1 6 0,1 0 5 16,-3-1 3-16,-1 0-1 0,0 1 0 0,1-2 1 0,-1 0-1 0,-1 0 2 16,0 0 1-16,0-2 1 0,3-1 1 0,-5-1 0 0,2 1 0 0,-1-2-1 15,2 1-3-15,-3-2 1 0,2-2 0 0,-1 1 2 0,-1-1 0 16,-1 0 4-16,-1 1 5 0,1-2 3 0,-2 0 3 0,1 2 5 16,-1-3 6-16,-2 2 3 0,4 0 3 0,-4 1 3 0,1 0 3 0,0 0 4 15,-2-1 5-15,1 1 5 0,1 1 4 0,-2 0 1 0,0 0 0 16,1-1-2-16,-1 1-1 0,2 1-4 0,0-1-3 0,-2 0-1 0,3 0-2 15,-2-1-2-15,3 1-3 0,-1 0-3 0,0-2-6 16,1-1-4-16,3 0-3 0,-2 1-3 0,-1-2-2 0,3 0-4 0,0-1-3 16,0-1-1-16,-2-1-1 0,1 1-1 0,-1-2-1 0,2 1 2 15,-2-2 1-15,0 0 6 0,0 0 8 0,-2 0 3 0,0 1-1 0,-1 0 4 16,0 1 4-16,-1 0 3 0,-1 1 3 0,0-1 4 16,-1 2 3-16,-1 0 2 0,-1 2 2 0,0 1 0 0,-1 0-1 0,-1-1-5 15,1 2-7-15,-4-1-5 0,2 2-1 0,-1 0-4 0,1 0-6 16,-2 2-6-16,0-2-3 0,0 1-6 0,-1 0-1 0,-1 1-6 15,1-1-3-15,1 2-3 0,-5 0-3 0,5 0-3 0,-1 2 0 0,1-1-3 16,-3 2-1-16,1 0 0 0,1-1-1 0,0 0-2 0,-1 3 1 0,2-2-2 16,-4 0-3-16,2 0-2 0,0 2-1 0,-2-2-2 0,1 1 0 15,-3-1-3-15,1 1 1 0,-3-1-3 0,2-1-1 0,-3 3-1 0,-3-2-3 0,2 0 0 16,-4 0-1-16,1-1 1 0,-5 1 1 0,0-1-1 0,-1 0 0 16,-3 1-2-16,0-4 0 0,-2 3 2 0,-1 1-1 0,0-1 1 0,-2-1 1 15,-2-1 1-15,0 2 4 0,0-1 1 0,-1 1 3 0,3-1 1 0,-4 1 2 16,4-1 2-16,-1 1 1 0,1-1 3 0,2 1 1 0,0-1 2 0,1 0 3 15,0 1 0-15,4 0 3 0,0 0 0 0,1 0 3 0,-2 1 2 16,3 0 0-16,0-1 1 0,4 1 2 0,-2 0 0 0,1-2 3 0,-1 3 2 16,0-2 0-16,3 3 1 0,-4-3 0 0,3 2 0 0,-3 0 0 0,-2 1 1 15,3-1-1-15,-4 1 0 0,-1 0-1 0,-1 0 0 0,-1-1 0 0,-3 3-1 16,0-3 0-16,-4 2-2 0,0 0-2 0,-2 2-2 0,-2-2-1 16,1 0-2-16,-2 1-2 0,-1 0-1 0,-1 1-2 0,0-1-2 15,2 0-2-15,-3 0-2 0,2 2-3 0,0-1-2 0,-1 1-2 0,1 0 0 16,3 0 3-16,0-1 3 0,-2 3 2 0,2-2 3 0,1 2 2 0,0-1 2 15,-2 2 2-15,4-1 2 0,-2-1 1 0,1 2 3 0,0 0 2 16,1 0 2-16,-3 0 2 0,1 0 0 0,1 0-1 0,-4 0-2 0,0 0-2 16,-1 0-2-16,-2 0-3 0,1 0-2 0,-5 0-1 0,0 0-3 15,-2 0-1-15,-1 0-4 0,0 0-5 0,-2 0 0 0,-1 0 3 0,0 0 1 16,0 0 2-16,1 0 1 0,-6-1 2 0,5 1 2 0,-4-2 0 0,0 1 3 16,1 1 3-16,-1-2 2 0,-2 0 0 0,2 2 3 0,0-1 2 15,0 0-1-15,2 1-2 0,-2-1-4 0,1 1-4 0,2-2-3 16,1 1-2-16,0 1-3 0,1 0-3 0,1 0-3 0,0 1 0 0,1 1-2 15,2-2-1-15,-1 1-2 0,1 0-2 0,0 0 2 0,1 3-1 16,0-3 2-16,2 2 1 0,-2 0 2 0,2 0 1 0,1 0 4 16,-2-2 2-16,3 3 1 0,-1-1 1 0,2 0 1 0,-1 0 2 0,4-1 0 15,0 1 3-15,0-1 0 0,2 1-1 0,4-1 1 0,-2 0-1 0,3 1-1 16,4-3 0-16,-1 2-1 0,4 1 2 0,-1-1 0 0,4 0-1 16,-1-2 1-16,4 3 1 0,0-3-1 0,5 0 1 0,-2 2 1 15,2 0 0-15,1-2 0 0,2 1 0 0,-1 1 0 0,4 0-1 0,-3 1 1 16,3-2-1-16,-2 0 0 0,2 0-3 0,0 3 1 0,-1-1 0 15,0-2 1-15,0 2-1 0,1 2-1 0,-2-3-1 0,1 3 1 0,-3 0-1 16,1-1 1-16,1 0 0 0,-2 1 1 0,2 2 0 0,0-2 2 16,-3-1 1-16,4 3 0 0,-2-1 0 0,1-1-1 0,-3 2 1 0,3-3 2 15,-1 2 1-15,2 0-1 0,0-1 1 0,-2 2 0 0,1-1-1 16,3 1 0-16,-2-2-1 0,1-1-1 0,1 3 0 0,0-1-1 16,2-1 0-16,-1 2-2 0,1-3 1 0,0 1 0 0,0 1-1 0,0 0 1 15,2-2-1-15,-2 2 1 0,1 1 0 0,-2-2-1 0,3 2 0 16,-2 0 0-16,-1-1 1 0,-1-1 0 0,0 3-2 0,0 1 1 15,0 0-2-15,-2 0 2 0,0-1-1 0,1 4 2 0,0-2-1 0,-3 2 1 16,1 0 2-16,1 0 1 0,-1 2 1 0,1-1 1 0,0 3 2 16,1-3 1-16,0 2 4 0,1 1 2 0,1 3 3 0,1-2 1 15,0 2 0-15,2 1-1 0,-1 2-3 0,2 0-17 0,1 2-21 0,-4 2-34 16,5 0-44-16,0 2-69 0,-4 5-83 0,2-2-79 0,-4 1-78 0,0 4-41 16</inkml:trace>
  <inkml:trace contextRef="#ctx0" brushRef="#br0" timeOffset="245039.3835">10128 12973 10 0,'0'0'59'16,"0"0"-2"-16,0 2-6 0,0-1-5 0,0-1-4 0,0 2-7 0,0-2-8 15,0 0-5-15,0 0-2 0,0 0-4 0,0 2-2 0,0-2-1 16,0 0 3-16,0 0 1 0,0 0 2 0,0 0-1 0,0 0 0 0,0 0 0 16,0 0 1-16,0 0 0 0,0 0 1 0,2 0-1 0,-2 0 1 15,0 0 0-15,0 0 3 0,0 0 0 0,0 0 1 0,0 0 2 0,0 0 1 16,0 0 2-16,0 0 1 0,0 0 3 0,0 0 0 0,0 0-1 16,0 0 3-16,0 0 0 0,0 0-2 0,0 0-2 0,0 0-2 0,0 0 0 15,0 0-5-15,0 0 0 0,0 0-4 0,0 0-2 0,0 0-2 16,0 0-4-16,0 0-2 0,0 0-6 0,0 0-10 0,0 0-14 15,0 0-16-15,0 0-25 0,0 0-28 0,0 0-28 0,0 0-27 16,0 0-31-16,0 0-34 0,0 0-58 0</inkml:trace>
  <inkml:trace contextRef="#ctx0" brushRef="#br0" timeOffset="246031.3733">11922 12931 55 0,'0'0'69'15,"0"2"-2"-15,0-2-6 0,0 0-7 0,-1 1-4 0,1-1-3 16,0 0-3-16,-2 0-3 0,2 0-1 0,0 0 3 0,0 2 2 0,0-2 2 15,0 1 3-15,0-1 0 0,0 0 2 0,0 0 1 0,0 0 1 16,-2 0 1-16,2 0 0 0,0 0 2 0,0 0-2 0,0 0 1 16,0 0-1-16,0 2-2 0,0-2-1 0,0 0-2 0,0 0-1 0,0 0-3 15,-1 1-2-15,1-1-3 0,-3 0 0 0,3 0-3 0,0 0-4 16,0 1-4-16,0-1-3 0,-1 0-4 0,1 0-3 0,0 0-3 16,-2 2-3-16,2-2 0 0,0 0-3 0,0 2-2 0,0-2-2 0,0 0-3 15,0 0-1-15,0 0-3 0,0 0-3 0,0 0-2 0,0 0-8 16,0 0-7-16,0 0-12 0,0 0-18 0,0 0-24 0,0 0-29 0,0 0-30 15,0 0-36-15,0 0-36 0,0 0-37 0,0 0-57 0,3-2-68 16</inkml:trace>
  <inkml:trace contextRef="#ctx0" brushRef="#br0" timeOffset="249570.9031">9140 11673 11 0,'-1'0'149'0,"1"0"-34"0,0 0-23 15,0 0-13-15,0 0-10 0,0 0-3 0,0 0 1 0,0 0 1 16,0 0 2-16,0 3-1 0,0-3-4 0,1 0-1 0,1 3 0 0,-2-2 1 15,2-1 4-15,-1 0 3 0,-1 0 3 0,4 0 4 0,-3 0 3 16,-1 0 0-16,3 0-3 0,-2 0-4 0,-1 0-5 0,2 0-5 16,-2 0-4-16,0 0-3 0,0 0-2 0,0 0-4 0,0 0-4 0,0 0-4 15,0 0-4-15,0 0-4 0,0 0-3 0,0 0-4 0,0 0-2 16,0 0-1-16,0 0-1 0,0 0-2 0,0 0 0 0,0 0-2 0,0 0 1 16,0 0-1-16,0 0 2 0,0 0 0 0,0 0 1 0,0 0-4 15,0 0-4-15,-2 0-5 0,2-1-5 0,-1-2-5 0,-2 0-3 16,3 3-3-16,-3-3-2 0,1 0-2 0,-1 0-2 0,1 1-4 0,1-1-4 15,-1-1-3-15,-1 1-4 0,0-1 1 0,0 2 2 0,-1-1 1 16,0 0 3-16,1 0 1 0,1 1 0 0,-1-3 1 0,-2 3 0 0,2-1 2 16,-2 1-1-16,2 1 2 0,1-3 2 0,-3 4 0 0,1 0 0 15,1-3 3-15,1 2 1 0,-1 1 2 0,0-1 1 0,0 1 2 16,0 0 1-16,-1 0-1 0,0 0 1 0,1 0 0 0,0 1 1 0,-1-1 0 16,1 1-1-16,0 2 1 0,1-3 1 0,-1 3 0 0,0-1 1 15,-3 1-1-15,3 1 0 0,-2 1 3 0,0-2 0 0,0 2 2 0,-1 0 2 16,-2 2 2-16,2-1 3 0,0 0 1 0,-1 0 2 0,-1 4 1 15,-1 0-1-15,3-3 1 0,-1 3 0 0,-1-1 1 0,1 2 0 0,0-1-2 16,-1 1 1-16,3-1-1 0,-1 2-3 0,0 0-2 0,3-1 0 16,-1 1-1-16,1 0-2 0,0-2-1 0,3 3-3 0,-2-1-1 15,2 0-2-15,2-2-2 0,0 0-2 0,1 1-3 0,0-1-3 0,2 0-3 16,1 0-1-16,0-3-5 0,2 1-4 0,0-3-2 0,3 0-2 16,-3-2-1-16,3 0-1 0,0 0-1 0,0-3-2 0,1-1 1 0,0-1-1 15,2-2 3-15,-1-3 2 0,-2 2 3 0,2-3 5 0,2-2 3 16,-3-2 4-16,0-3 4 0,2 3 5 0,-1-3 5 0,-2-1 6 0,-1 0 8 15,2-2 8-15,-4 2 9 0,0-2 10 0,-1 2 7 0,-2-1 10 16,0 2 10-16,0-1 8 0,-2 5 11 0,-1-3 8 0,-2 2 7 16,0 2 2-16,0 1 2 0,0 1-1 0,0 1-4 0,-2 1-8 0,2 1-7 15,-1 2-10-15,-1 0-11 0,2 1-11 0,0-1-11 0,0 3-11 16,0 0-10-16,0 5-8 0,0-3-9 0,0 2-4 0,0 1-7 16,0 4 0-16,0-2-2 0,0 4 1 0,0 0 1 0,0 2 3 0,2 2 2 15,-1-2 3-15,1 1 0 0,0 2 1 0,1 0-4 0,0-2-7 16,0-1-4-16,1 3-4 0,1-4-4 0,-1 2-4 0,0-1-7 0,0-1-8 15,2-2-11-15,-1-1-8 0,-1 0-14 0,1-1-13 0,1 0-18 16,-1-1-21-16,-2-2-17 0,2-1-18 0,1 1-21 0,1-5-29 16,-3 5-32-16,1-5-34 0,-2 0-60 0,2-2-73 0,1-1-48 15,-1-2-35-15</inkml:trace>
  <inkml:trace contextRef="#ctx0" brushRef="#br0" timeOffset="249939.3147">9319 11693 49 0,'0'0'531'0,"0"0"-55"16,0 0-88-16,0 0-76 0,0 0-69 0,-2 3-49 0,2-2-36 16,0 0-28-16,0 1-23 0,0 1-16 0,0-1-12 0,2 3-11 15,-2-2-12-15,3 3-9 0,-1-2-8 0,1 3-6 0,0-1-5 0,2 0-2 16,-2 0-1-16,0 2-4 0,0 0-3 0,0 0-3 0,-1 0-3 16,1 2-1-16,1-2-2 0,-1 0-1 0,0 0-1 0,1-1-1 0,-1 1-1 15,1-1 0-15,-1 0 0 0,0 0 1 0,-1-2 0 0,-1 2 0 16,1-4 2-16,1 1 1 0,-1-2 4 0,-1 0 2 0,-1 0 5 0,2 0 2 15,-2-2 5-15,0 0 0 0,4-2 0 0,-2 0-2 0,-1 0-4 16,1-2-2-16,1-1-1 0,-1-2-2 0,0-1-4 0,-1-1-3 16,2-3-3-16,1 2-5 0,-1 0-5 0,0-2-4 0,1 3-5 0,-1-4 1 15,-1 0 1-15,1 2 3 0,-1 0 5 0,1 1 4 0,-1 1 3 0,-1 1 3 16,1 1 2-16,1 0 1 0,-1 1 0 0,-1 2 0 0,1 1-1 16,0 0 1-16,-1-1 1 0,3 4 0 0,-2 0 0 0,1 3-1 15,-1-1-2-15,1 3-1 0,2-2-4 0,-2 4 1 0,2 0-2 16,1 0-2-16,0 2-4 0,-1 0-3 0,3 2-8 0,-1-2-11 0,0 4-13 15,1 1-15-15,0-2-14 0,3-1-17 0,-1 3-20 0,-1-3-22 16,2 2-25-16,0-2-25 0,2 2-26 0,-1-5-24 0,0 1-24 0,2-2-16 16,-3-2-11-16,2 1-4 0,-1-3-4 0,1-3 0 0,1 3 1 15,-3-6 7-15</inkml:trace>
  <inkml:trace contextRef="#ctx0" brushRef="#br0" timeOffset="250320.5678">9844 11754 9 0,'0'-9'235'0,"-2"1"-4"0,2 1-3 0,-3-1-7 16,2 2-11-16,-3 0-16 0,1 1-16 0,0 0-17 0,-2 2-21 15,-1-1-21-15,1 1-20 0,-1 2-18 0,-1 0-14 0,1 1-11 0,-1 1-5 16,0 0-6-16,-1 2-5 0,-2 1-4 0,1 0-5 0,1 0-4 16,0 3-5-16,2 0-4 0,-3-1-1 0,2 2 0 0,2-1-1 0,-1 1 0 15,3 2-2-15,-2 0-1 0,2-3-2 0,0 3-3 0,3-2-4 16,-2 1-3-16,2-2-4 0,0 0-4 0,2 0-3 0,0 3-3 0,1-4-7 16,0 1-5-16,1-3-7 0,1 1-5 0,0 0-5 0,0-3-3 15,1-2-5-15,2 0-7 0,-2 0-3 0,2-2-4 0,0-3-4 16,1-2-2-16,1-1-1 0,-2-2 2 0,4 0 1 0,-2-2 5 0,-2-2 7 15,4-2 5-15,-4-1 6 0,1-2 5 0,-1 0 5 0,-1-1 8 0,1-3 8 16,-3-1 9-16,1 3 11 0,-2-6 12 0,-1 3 14 16,-2 0 13-16,2-5 13 0,-3 4 15 0,0-1 14 0,-3 1 13 0,2 1 14 15,-2 3 14-15,-1-1 13 0,1 2 11 0,-2 2 9 0,2 3 8 0,-2-2 0 16,0 5-1-16,1 0-7 0,1 4-8 0,0 0-16 0,0 1-17 16,1 2-17-16,0 2-17 0,-1 0-16 0,3 3-14 0,-2 2-13 0,2 1-12 15,0 1-9-15,0 4-10 0,0 2-5 0,0 1-5 0,0 4-1 16,2 2 1-16,0 1 2 0,1 3 5 0,0 3 2 0,0 1 2 0,2 0-7 15,-1 4-9-15,1-1-17 0,3 2-18 0,-3 2-24 0,3-2-28 16,0 3-37-16,0-2-45 0,0 2-61 0,1-1-72 0,2-2-96 16,0 4-109-16,0-5-62 0,2 0-39 0,-2-3-11 0</inkml:trace>
  <inkml:trace contextRef="#ctx0" brushRef="#br0" timeOffset="251104.3048">11258 11536 115 0,'-3'-6'542'0,"-2"2"-71"0,1 1-108 0,-1 0-81 15,2 0-69-15,-2 1-45 0,0 1-36 0,-1 1-20 0,1 1-11 16,-1 1-10-16,1 1-7 0,-1 0-11 0,0 4-9 0,-4-1-9 0,4 4-8 16,0-1-3-16,-1 2-3 0,2 1-2 0,-2 2-1 0,0-1 1 15,1 3 0-15,1 0-1 0,2-1-1 0,0 1-1 0,-2 0-2 16,4 1-1-16,-1 0-4 0,2-1-4 0,2-2-5 0,-1 3-7 16,4-2-6-16,-2-1-6 0,0 0-5 0,2-2-5 0,0-1-5 0,1 1-3 15,2-5-2-15,-2 3-3 0,1-7-3 0,-1 3-4 0,3-4-4 16,-1 0-3-16,0-2-2 0,0-2-3 0,3-1 1 0,-3-2 1 0,3-3 1 15,-2 0 4-15,-1-3 0 0,0-2 3 0,1 2 3 0,0-4 2 16,-3 1 4-16,-1-1 3 0,-2-5 3 0,0 6 5 0,-1-2 5 0,0-1 4 16,-2 0 3-16,-2 3 0 0,2-1 0 0,-2 0 0 0,-1 1-2 15,0 2 0-15,0-1-1 0,-1 4-3 0,0-2 1 0,-1 3-6 16,1 1-6-16,0 1-9 0,1 1-11 0,1 0-11 0,-1 1-10 0,0 1-10 16,1-1-7-16,2 3-5 0,-1-1-2 0,1 2-1 0,0 0-2 0,0 0-2 15,0 0 1-15,0 0 2 0,0 0 5 0,1 0 9 0,3 0 10 16,-1 0 11-16,0 0 15 0,0 0 11 0,1 0 14 0,1 0 11 0,0 0 8 15,-2 0 8-15,2 0 9 0,0 0 8 0,2 0 8 0,0 0 6 16,-1 0 5-16,1 0 4 0,1 0 5 0,-1 0 3 0,2 0 1 16,-1 0 0-16,0 0-3 0,2 2-3 0,-2-1-5 0,0-1-4 0,1 1-4 15,0 2-5-15,0 0-4 0,-1-1-3 0,1 3-2 0,-1-3-6 16,0 5-5-16,2-3-4 0,-2 3-2 0,-2 1-1 0,2 0-1 0,-3 1 1 16,2 1 0-16,-2 0-1 0,0 2 1 0,-2-1 1 0,1 1 0 15,-3-1 3-15,1 1 0 0,-1 0 5 0,-1-2 6 0,0 2 8 16,-1-3 6-16,-1-1 8 0,1-1 11 0,-1 1 9 0,0-2 11 0,-1-3 8 15,1 2 7-15,-1-2 6 0,0-1 2 0,0-2 1 0,0 0 0 16,-2-3-3-16,2-1-5 0,0-2-6 0,1-2-10 0,-1-1-12 0,3-1-15 16,-2-1-21-16,4-6-24 0,0 3-25 0,1-3-25 0,2-1-25 15,2-3-26-15,4-1-28 0,-1 2-30 0,2-1-37 0,3-3-42 16,2 2-59-16,2 1-66 0,3 0-95 0,0 0-111 0,4 1-51 0,-1 2-23 16,2 2-5-16</inkml:trace>
  <inkml:trace contextRef="#ctx0" brushRef="#br0" timeOffset="252020.7068">13156 11517 158 0,'0'-3'481'0,"0"1"-54"15,0 1-75-15,0 1-89 0,0 0-57 0,0 0-43 0,0 0-29 0,0 0-21 16,0 0-13-16,0 0-7 0,0 0-6 0,1 0-5 0,3 1-4 15,-2-1-4-15,1 2-1 0,0-2-2 0,1 3 0 0,0-2-1 16,0 1-1-16,1 1 1 0,2 0-1 0,-1 1-2 0,-1-1-3 16,3 2-4-16,-1 0-6 0,2-1-6 0,1 2-5 0,-2 1-6 0,2-1-5 15,-2 1-6-15,2 1-4 0,2 1-3 0,0-1-3 0,-1 3-4 0,3 1-4 16,-3-3-7-16,3 4-7 0,-3-1-9 0,5 0-9 0,-3 0-8 16,-2 2-11-16,4-2-11 0,-3-1-14 0,0 3-11 0,1-4-19 15,-2 1-20-15,2 1-24 0,-2-3-27 0,-1-1-22 0,2 0-22 0,-3 0-23 16,0-2-26-16,0-3-15 0,-3 0-10 0,2-2-51 0,0-2-75 15,-2-1-49-15</inkml:trace>
  <inkml:trace contextRef="#ctx0" brushRef="#br0" timeOffset="252211.6954">13558 11455 430 0,'-3'0'569'0,"-1"0"-70"0,0 0-107 0,1 0-82 16,0 1-68-16,-2 1-43 0,2 1-31 0,-2 1-23 0,-2 2-16 15,-1 1-13-15,0 0-11 0,-6 2-12 0,1 3-10 0,-3 0-7 16,0 3-10-16,-3 0-4 0,-2 3-6 0,-1 0-4 0,-3 3-8 0,2 0-12 16,-3 0-16-16,4 2-20 0,-2 0-22 0,2 0-30 0,1 0-36 15,1-1-53-15,1 2-63 0,3-3-90 0,2-1-104 0,3 1-85 0,3-1-74 16,0-6-40-16,5 1-21 0</inkml:trace>
  <inkml:trace contextRef="#ctx0" brushRef="#br0" timeOffset="252687.4205">13764 11583 16 0,'0'-5'126'0,"0"0"8"16,0 1 9-16,0 1 10 0,0-1 11 0,0 2 10 0,-2-3 7 15,2 3 2-15,-1-1 2 0,-1 0-1 0,1 2 0 0,-1-2-6 16,0 3-4-16,-1 0-10 0,2 0-9 0,-1 0-10 0,2 0-11 0,-2 0-12 16,-1 0-13-16,2 0-14 0,-1 4-10 0,0-3-12 0,-2 2-11 15,1 1-10-15,0 1-10 0,-1 1-7 0,-2 0-8 0,3 2-4 16,-2 1-4-16,-1 0-2 0,1 1-2 0,0 3 1 0,2 1-1 0,-2-3-1 15,2 2-1-15,1 1-1 0,-2 1-1 0,1 0-2 0,1-2-1 0,2 1-2 16,0-1-2-16,0-1-2 0,0 1-6 0,2-1-1 0,1-1-4 16,0-2-4-16,-2 0-3 0,3-2-3 0,-1 0-2 0,0-4-2 15,0 2-1-15,2-2-3 0,-2-1-1 0,3-2-2 0,-1 0 1 16,2-3 0-16,-1-4 2 0,2 4 2 0,0-6 4 0,-2 1 3 0,2-2 1 16,0 1 2-16,1-3 3 0,-4-2 1 0,1 1-1 0,-1-1 1 15,0 1 0-15,-1-3 0 0,-2 4-2 0,-2-2 1 0,0 0-3 0,0 2-3 16,-2 0-3-16,0 1-7 0,-1-1-8 0,-1 2-10 0,1 0-14 15,0 4-13-15,-2-2-15 0,2 2-20 0,0 0-24 0,-2 3-27 0,-1-1-33 16,1 1-31-16,2 1-34 0,-2 2-31 0,2 0-31 0,0 0-49 16,-1 2-59-16</inkml:trace>
  <inkml:trace contextRef="#ctx0" brushRef="#br0" timeOffset="253189.2816">13805 11551 184 0,'1'-1'430'16,"1"-2"-57"-16,1 3-61 0,-1-1-44 0,-1 1-37 0,-1 0-29 0,2 0-26 15,0 1-23-15,-1 0-21 0,3 1-21 0,-1 1-19 0,1 2-18 16,1-1-16-16,-2 0-10 0,3 1-11 0,-1 2-6 0,0-1-4 0,3 2-3 16,-2 1-4-16,1 1-1 0,-3 1-2 0,1 2-1 0,1-2-4 15,0 1-2-15,-1 1-3 0,0 2-2 0,-2-1-3 0,2 2-3 0,-2-1-3 16,0 0-1-16,0 0-4 0,-1-1-1 0,0-1-2 0,-2 1-1 16,0-2-2-16,0-3-1 0,0 4 1 0,-2-3 0 0,0-3 0 0,1 0 3 15,-1 0 2-15,-1-3 1 0,0-2 1 0,0 2-1 0,0-1 0 16,0-3-1-16,-2 0-2 0,0-2-2 0,0-1-1 0,1-1 0 0,-1 0-3 15,2-3-3-15,0-3-1 0,-1 0-3 0,1 0-3 0,1-2-2 16,1 0-2-16,-1-1 1 0,2-2-2 0,0 1 2 0,2-2-2 16,-1 1-1-16,1 0-1 0,1 0 0 0,2-2-1 0,-2 4 2 0,2-2-1 15,3 1 1-15,-2 0 1 0,2 2 2 0,-1-1 2 0,2 3 0 16,-1-1 1-16,0 0 2 0,1 4 4 0,1 1 1 0,-4-3 0 0,2 4 3 16,1-1 0-16,-2 2 3 0,1 1-1 0,-2 1 1 0,1 1 2 15,-2 1 1-15,0 0 2 0,-2 1 2 0,1 1 3 0,-1 1-1 16,-2 0 1-16,1 1 0 0,0 1 3 0,-2 0 4 0,-2 2 3 0,0-2 4 15,1 1 4-15,-2 3 5 0,-1-2 5 0,0 1 4 0,0-2 2 16,-1 4 3-16,-2 0 3 0,2-1 4 0,0-1 3 0,-1 0 3 0,1 1-1 16,-1-2 0-16,1 1-2 0,2-2-4 0,-2 1-3 0,2-1-3 15,2-2-2-15,-3 3-6 0,4-2-3 0,-1 0-4 0,1-3-4 16,0 2-2-16,1-1-2 0,-1 0 0 0,4 0-1 0,-3 0 0 0,2 0 1 16,1 0 0-16,0 0-1 0,3-1-1 0,0 1-1 0,3 0 2 15,-2 0 0-15,4 0 1 0,-2 2 0 0,5 0 1 0,-2-1-1 0,0 2-1 16,4-1-1-16,0 2-1 0,0-2-2 0,1 3-5 0,-1-1-6 15,1 1-10-15,0 1-11 0,-1-3-19 0,4 6-22 0,-5-3-31 0,2 2-36 16,-1-1-46-16,0 0-51 0,-1 1-78 0,-1-2-91 0,-2 2-61 16,1 1-41-16</inkml:trace>
  <inkml:trace contextRef="#ctx0" brushRef="#br0" timeOffset="254087.7534">15522 11413 501 0,'-2'-3'576'0,"2"0"-75"0,0 1-119 16,0 0-87-16,0 2-73 0,0 0-47 0,0 0-32 0,0 0-24 15,0 0-20-15,3 0-18 0,2 0-15 0,-4 2-15 0,2 0-11 0,2 1-11 16,-2 0-8-16,4 3-5 0,-2-2-5 0,1 3-2 0,-2-1 0 15,1 1 0-15,0 1 0 0,0 2-1 0,-2 1 0 0,2 2 0 0,1-4-1 16,-3 3 0-16,0 0-1 0,-1 0 1 0,0 1 0 0,-1 2 0 16,-1-4-1-16,2 1-1 0,-2 2-4 0,0-4-3 0,0 3-5 15,0-5-2-15,0 3-5 0,0-4-1 0,0-1-6 0,-2 0-1 0,2-1-4 16,0-2-7-16,0 0-7 0,-1-2-6 0,1-1-7 0,0-1-4 16,-2-4-4-16,0 1-1 0,2-2 0 0,0-3-3 0,0 1-3 0,0-5 1 15,0-1-1-15,0-1 3 0,0 0 2 0,2 0 10 0,0-1 13 16,-2-1 13-16,1 1 15 0,1-1 16 0,-1 3 15 0,1-1 14 15,0 1 13-15,-1 2 13 0,1 1 13 0,-1 1 9 0,-1 2 6 0,2 0 2 16,-2 1 0-16,2 2-4 0,0 1-4 0,0 1-7 0,-1 0-7 16,1 3-9-16,1 0-8 0,1 0-10 0,0 3-8 0,0 0-7 0,0 1-9 15,4 0-2-15,-2 2-4 0,1 1 0 0,1 2 0 0,3-1-1 16,-3 2 1-16,1 1-5 0,4-1-8 0,-2 0-8 0,0 2-4 16,3 1-8-16,-3-1-7 0,3-2-8 0,-1 1-11 0,-2-1-10 15,3 1-12-15,-1-3-11 0,-1 2-12 0,1-3-12 0,0 1-12 0,-2-4-5 16,-1-1-7-16,0 0-7 0,0-1-12 0,0-2-8 0,0 0-8 0,-2-3-3 15,-1 0 1-15,1-2 3 0,-1-1 0 0,-2-1-1 0,0-1-2 16,-2-2 7-16,0-1 11 0,-1-2 11 0,0 1 15 0,-2 0 20 16,-2-2 26-16,2 1 28 0,-2-1 31 0,-1-1 26 0,-2 0 23 0,2 3 23 15,-2-2 24-15,0 2 27 0,0-2 27 0,-2 2 19 0,2 1 17 16,2 2 12-16,-2 0 9 0,1 1 3 0,-1 3 1 0,2-2-6 0,1 3-12 16,-1 0-11-16,2 0-14 0,-1 2-15 0,0-1-15 0,2 3-13 15,0 0-11-15,0 0-12 0,0 0-10 0,0 4-11 0,0 1-12 16,0-1-8-16,2 4-9 0,0 0-6 0,-1 0-5 0,2 1-1 0,-1 3-2 15,0-2 1-15,-1 4 3 0,3 0-2 0,0-1-2 0,-1 4-8 16,0-2-11-16,-1 1-10 0,-1 1-7 0,1-1-10 0,1 1-11 0,-1-2-18 16,-1 2-21-16,3 1-30 0,-3-3-31 0,3 1-42 0,-3-4-46 0,2 5-46 15,-2-5-48-15,3 1-65 0,-1-3-75 0,0-1-44 0,2-1-27 16</inkml:trace>
  <inkml:trace contextRef="#ctx0" brushRef="#br0" timeOffset="254537.6521">16166 11472 401 0,'-2'-8'607'0,"-2"2"-46"0,3-1-72 0,-3 1-93 0,1 1-103 16,0 2-70-16,1 0-55 0,-1 0-35 0,0 3-28 0,0 0-24 0,0 0-21 15,-3 3-17-15,2 0-17 0,0 0-14 0,-1 3-12 0,2-1-6 16,-2 5-6-16,2-3-3 0,-3 3-6 0,2-1-3 0,1 0-7 0,2 1-5 16,-1 1-5-16,0-2-7 0,2 4-3 0,0-2-6 0,0-1-4 15,0-1-5-15,2 0-2 0,0 0-4 0,-1-1-3 0,2-2 2 16,1 1 2-16,2-2 5 0,-3 0 5 0,2-1 6 0,-2-3 3 0,3 1 6 15,-1-2 5-15,0-2 5 0,1 1 6 0,-1-3 9 0,-1 0 8 16,1-1 7-16,0 0 8 0,-2-1 7 0,3-3 6 0,-3 1 3 0,-1-1 3 16,0 0 3-16,-1-1 3 0,-1-3 0 0,-1 2 0 0,-1-1 0 15,0 0 0-15,-1-2-5 0,-3 1-3 0,3-1-5 0,-2 1-4 16,2-1-3-16,-2 0-5 0,2 1-4 0,-2 0-3 0,4-1 0 0,-4 0-3 16,2 3-3-16,3-1-4 0,0 1-3 0,0-3-3 0,0 1-3 15,3-1-2-15,3 3-2 0,-1-1-4 0,1 1-1 0,2-2 0 0,3 1 0 16,-1 0 1-16,1 1 3 0,1 1 3 0,1-1 8 0,1 0 10 15,1 3 12-15,-1 0 13 0,2-1 14 0,-2 2 10 0,2 2 14 0,-3 1 15 16,1-1 11-16,-2 2 11 0,2 2 10 0,-2 1 7 0,2 0 3 16,-3 1 3-16,0 2-3 0,0 0-1 0,-2 3-8 0,1-1-5 15,1 5-7-15,-1 0-6 0,-2 2-8 0,-2 1-5 0,3 0-7 0,-1 4-6 16,-3-1-7-16,1 5-6 0,0-3-2 0,-1 2-3 0,-2 4-1 16,1-2-4-16,-1 2-4 0,-2 1-6 0,3-2-10 0,-3 3-13 0,-1 0-17 15,0-3-19-15,0 0-21 0,0 2-24 0,0-2-23 0,-1-1-27 16,-1-1-32-16,0-1-33 0,2-1-46 0,0-1-49 0,0-4-53 15,0 3-51-15,0-5-68 0,4-2-75 0,-3-3-36 0,2-1-19 0</inkml:trace>
  <inkml:trace contextRef="#ctx0" brushRef="#br0" timeOffset="254693.8855">16356 11373 149 0,'-5'-4'637'0,"-1"4"5"0,1-1-36 15,2 1-57-15,3 0-116 0,0 0-148 0,5 1-89 0,1-1-62 0,0 2-37 16,4 0-27-16,1-2-24 0,6 0-22 0,1 0-30 0,3 3-37 0,2-3-50 16,6 0-60-16,-1-3-111 0,5 3-136 0,2-4-100 0,2-1-77 15,2 0-42-15,-1-2-22 0</inkml:trace>
  <inkml:trace contextRef="#ctx0" brushRef="#br0" timeOffset="256571.3697">17418 11301 117 0,'0'-7'324'0,"0"2"-40"0,0-1-25 0,0 1-18 0,0 0-15 16,0 1-16-16,0 1-19 0,0 0-18 0,0 2-23 0,0 1-16 15,0 0-16-15,0 0-13 0,0 0-12 0,0 1-9 0,2 2-10 16,-1 2-9-16,1-1-8 0,0 2-5 0,-1 2-6 0,2 1-3 0,-1 1-2 15,0 0-1-15,-1 4 1 0,3 0-1 0,-2 2-1 0,-2-2-1 16,2 6-5-16,-1-3-2 0,-1 3-4 0,0-2-4 0,0 4-1 0,-1-1-3 16,-1-1-3-16,2-1-2 0,-2 3 0 0,-2-4-3 0,3 1-3 0,-1-3-3 15,0 1-2-15,-1-4-4 0,2 1-2 0,-1-2 1 0,2-3-1 16,-2-2-3-16,2 1-4 0,-3-3-7 0,3-2-8 0,-1-2-5 16,-3-1-5-16,3-4-2 0,-1 0-4 0,-2-2-1 0,2-4-3 0,-1-1-6 15,1-3-4-15,1 1-7 0,-1-4-5 0,2-3-5 0,-1-3-4 16,1 1 1-16,0-5-1 0,0 1 1 0,1-2 1 0,1-2 2 15,-1 1 2-15,3-3 3 0,1 3 4 0,0-2 4 0,0 0 5 0,0 3 6 16,1-1 5-16,3 4 6 0,-2 2 4 0,1-1 5 0,-1 5 6 16,1 0 4-16,-1 6 2 0,1-1 1 0,-1 3 2 0,2 2 0 15,0 2 3-15,-1 2 1 0,0 3 0 0,1 1 2 0,0 2 1 0,-1 1 0 16,-2 3 3-16,1 2 0 0,-2 2 3 0,0 2 2 0,0 3 0 0,-3-3 1 16,-1 5 4-16,-1-2 5 0,-1 6 6 0,-3-3 7 0,0 3 5 15,-3-2 8-15,0 4 7 0,-1-1 5 0,-2-3 9 0,-1 1 7 16,0 0 8-16,0 0 7 0,-2-2 5 0,2-2 4 0,0-1 3 0,0 1-1 15,1-4-3-15,1 0-3 0,0-1-4 0,2-2-4 0,1-2-5 16,1 1-5-16,0-2-5 0,1 0-6 0,2-2-8 0,-1-1-7 0,3 0-9 16,0 1-7-16,0-3-8 0,3 2-5 0,1-2-5 0,1 0-5 15,0 0-5-15,0 0-3 0,3 0-3 0,1 0-3 0,-1 0-2 16,2 0-1-16,0 0 2 0,0 0 2 0,0 3 2 0,1-1 3 0,0 1 3 16,-1 0 1-16,-1 2 2 0,0 1 1 0,3 0 2 0,-4 0-1 0,2 3 1 15,-2-2 2-15,0 2 0 0,2 0-1 0,-2 3 1 0,-2-4 0 16,0 2-2-16,-1 1-1 0,3-2-1 0,-2 1-6 0,-1 0-3 15,-2 0-6-15,2-1-6 0,-2-2-8 0,3 1-8 0,-3-2-4 16,1 0-6-16,-3-2-5 0,2 1-3 0,-1-5-6 0,0 3-8 0,-1-3-9 16,3 0-14-16,-3-3-9 0,2 1-9 0,-1-2-1 0,1-1 1 15,-2-2 3-15,2-1 6 0,1-1 4 0,-1-1 4 0,0 0 5 0,0-3 5 16,1 3 10-16,-3-1 12 0,2 0 20 0,2 1 22 0,-2 2 22 16,0-1 17-16,-1 1 13 0,-1 0 7 0,3 1 3 0,-4 4 1 0,1 0 1 15,-1 0 2-15,2 1 0 0,-1 1-3 0,-1 1-4 0,0 0-6 16,0 1-7-16,4 1-8 0,-3 1-5 0,1 0-7 0,-1 0-6 15,1 3-3-15,2-2-6 0,-2 2-9 0,-1 2-12 0,1-2-17 0,1 1-20 16,-1-1-24-16,0 1-29 0,-1 0-30 0,2 0-31 0,1-2-30 16,-4 1-31-16,1 0-28 0,-1-2-55 0,2 1-64 0</inkml:trace>
  <inkml:trace contextRef="#ctx0" brushRef="#br0" timeOffset="257036.9616">17809 11389 239 0,'3'-4'329'0,"0"0"-84"0,0 3-59 0,0 0-48 0,-1 1-36 16,3 1-32-16,-2-1-28 0,3 3-25 0,-3 0-21 0,2 1-16 16,-2 2-16-16,2-1-14 0,0 4-11 0,-2-3-14 0,3 1-8 15,-3 1-10-15,2 0-6 0,-2 1-4 0,2-2-2 0,-2 1-1 0,2 0 3 16,3-1 7-16,-5 0 10 0,2-2 12 0,0-1 14 0,-2 0 19 16,2 1 17-16,-2-2 18 0,3 0 18 0,-3-1 11 0,0-1 14 0,4-1 15 15,-4-1 11-15,2-1 11 0,-4-1 11 0,2 0 9 0,2-2 6 16,-2 1 5-16,-2-2 2 0,1 3 0 0,0-6 0 0,-2 1 0 15,0 1 1-15,-2 0 2 0,2-1-1 0,-2 1-1 0,-1 1-5 0,0 0-4 16,0-2-5-16,-1 2-8 0,0 3-6 0,0-4-5 0,-1 2-7 16,1 0-4-16,0 2-7 0,-4 1-9 0,3 0-6 0,2 1-8 0,-2 1-5 15,2 1-8-15,-2 1-5 0,2 0-4 0,-3 1-4 0,5 4-2 16,-3-2-4-16,4 2-4 0,0 0-4 0,0 2-3 0,0 0-2 0,4 2-3 16,-3-1 1-16,7 3-3 0,-4 1-1 0,1-3-2 0,3 4-2 15,0-3-3-15,1 5 0 0,1-2 0 0,-2 2 0 0,3 0 3 16,-1-1 3-16,-1 4 3 0,2-2 1 0,-3 1 3 0,0-1 2 0,-2 2 2 15,2-1 4-15,-5 1 3 0,2-1 5 0,-3-1 1 0,-2 0 7 16,0 0 5-16,-4-1 4 0,0 0 6 0,-1-1 7 0,-3-3 7 16,0 1 8-16,-1-2 10 0,-5 0 6 0,2-3 8 0,-2-1 5 0,2 0 8 15,-3 0 4-15,0-4 5 0,2 1-1 0,-5-4 1 0,6 1-1 16,-4-2-3-16,3-2-6 0,1-1-6 0,1-2-10 0,3 0-14 0,-3-3-13 16,4-2-16-16,1-1-17 0,1-5-19 0,3 4-21 0,2-5-21 15,2-1-22-15,1-2-21 0,2 1-22 0,2-3-22 0,3 0-22 0,3-4-25 16,0 3-22-16,3-3-24 0,2 1-22 0,2 0-19 0,2 0-14 15,0-1-10-15,0 0-2 0,3 3 2 0,1-3 6 0,-3 0 7 16</inkml:trace>
  <inkml:trace contextRef="#ctx0" brushRef="#br0" timeOffset="257587.2048">18267 11040 171 0,'-3'-17'248'16,"0"2"1"-16,-3 0-3 0,1 2-10 0,0 1-13 0,0-1-17 0,2 5-17 15,-2-1-19-15,1 1-20 0,-1 1-21 0,3 2-21 0,-1 1-18 16,0 2-18-16,1-1-11 0,-1 3-10 0,2 2-9 0,-3 1-8 0,3 1-8 15,-1 2-7-15,0 1-5 0,-2 2-2 0,3 4-3 0,-1 0-1 0,0 1 1 16,-1 2 1-16,3 2 0 0,-1 3-1 0,1-3-2 0,0 3-5 16,0 3 0-16,0 0 0 0,0 0 2 0,0 2 0 0,0-2 2 15,1 1 1-15,-1 1-1 0,2-2 2 0,-1-1 1 0,-1 1 1 0,2-1 0 16,-2-2 2-16,2 0 0 0,-1-3 2 0,-1 0-1 0,3-3-1 16,-2-1 3-16,-1-4 2 0,2 0 3 0,0-2 3 0,-1 1-2 15,3-7-2-15,-1-1-3 0,2-1-4 0,-2 0-3 0,2-3-2 16,2-4-2-16,0 0-3 0,-1-3-3 0,2 0-4 0,1-2-4 0,-1 0-5 15,0-2-6-15,0-1-3 0,3 0 0 0,-5 1 5 0,3 1 5 0,-5 1 6 16,2 3 5-16,-1-3 3 0,-2 3-1 0,0 1-3 0,1 3-1 16,-3 0 3-16,3 2 4 0,-3 2 5 0,-1 1 5 0,0 2 2 0,2 2 2 15,-1-1 0-15,-1 4-1 0,2 3-4 0,1-2 1 0,-3 4-1 16,1 0 5-16,-1 2 7 0,3-2 3 0,-1 5 2 0,0 0-2 16,-1 0-5-16,3-2-4 0,-3 1-4 0,2 1-4 0,1-1-4 0,-3-1-3 15,2 0-4-15,2-1-3 0,-2-2-3 0,2 1-4 0,0-4-2 16,-2-1-4-16,2-2-4 0,-2-2-6 0,2-1-7 0,0-1-4 0,2-4-6 15,1-1-5-15,-2-1-3 0,4-4-7 0,-2-1-6 0,0-2-8 16,0-5-8-16,2 0-10 0,-2-2-13 0,1-2-7 0,-2-2-6 0,-1-2-1 16,1 0 3-16,-1-2 8 0,-1-1 12 0,1 0 16 0,-3 2 16 15,0-1 20-15,1 2 21 0,-3-1 24 0,1 2 23 0,-1 2 25 16,-1 2 24-16,0 2 20 0,0 1 16 0,0 4 7 0,0 1 4 0,0 0-1 16,0 4-7-16,0 2-8 0,0 1-11 0,0 1-9 0,0 3-12 15,0 0-14-15,0 3-14 0,0 1-12 0,0 6-12 0,0-1-8 0,0 2-9 16,0 3-3-16,0 0 1 0,0 3 0 0,0 0 2 0,2 3 3 15,-2-2 0-15,0 5 1 0,0-3-2 0,2 3-3 0,-2-1-9 0,0 2-4 16,0-4-5-16,0 1-5 0,0 3-7 0,0-3-11 0,0-2-14 16,0 1-14-16,0-2-16 0,0 0-22 0,0-3-23 0,0-3-24 15,1 3-24-15,-1-5-22 0,2 0-21 0,-2-3-29 0,0-1-33 0,0-4-50 16,0-2-57-16,0 0-31 0</inkml:trace>
  <inkml:trace contextRef="#ctx0" brushRef="#br0" timeOffset="257687.1124">18460 11301 222 0,'0'-7'393'0,"3"2"-76"16,0 0-90-16,1 1-75 0,3-1-68 0,0 1-63 0,1 1-59 16,1 0-58-16,4 0-57 0,0 1-81 0,2-3-93 0,0 5-63 15</inkml:trace>
  <inkml:trace contextRef="#ctx0" brushRef="#br0" timeOffset="258016.7527">18915 11168 519 0,'-6'-3'563'0,"-1"3"-91"0,-2 0-136 0,3 3-92 0,-2-3-67 15,-2 3-40-15,1-1-32 0,3 3-21 0,-2-3-20 0,-1 3-16 16,-1 1-13-16,2 1-10 0,0 1-7 0,0 0-5 0,2 1-3 0,-1-2-2 16,2 3-3-16,1 1-4 0,0 0-5 0,0-1-2 0,3 2-6 15,-1-2-2-15,2 2-5 0,2 0-5 0,-1 0-3 0,3-1-3 16,0 0-5-16,0-1-2 0,0 1-4 0,1-1 0 0,-1 0 0 0,1 0 2 15,3 0 2-15,-3-2 4 0,-1 1 4 0,1-2 5 0,2 1 6 16,-2-2 6-16,-1 1 4 0,-1-1 8 0,0-2 8 0,-1 1 5 16,-1 0 7-16,-1-3 9 0,0 3 8 0,0-2 8 0,-1 2 6 0,-1-2 5 15,-1 1 2-15,-2 1 2 0,-1-2-1 0,0 1 1 0,-1-1 0 0,-1 2-3 16,-1-2-3-16,1 0-5 0,0 1-2 0,0-1-9 0,-1 0-11 16,3-1-14-16,-3-1-15 0,5 3-15 0,-4-4-15 0,2 0-19 15,2 0-17-15,0-3-24 0,0 2-28 0,3-2-38 0,-1-2-43 0,2 0-44 16,2-1-46-16,-1-2-66 0,4-2-81 0,0-1-50 0,3 0-36 15</inkml:trace>
  <inkml:trace contextRef="#ctx0" brushRef="#br0" timeOffset="258570.0404">19026 10965 509 0,'-5'-8'576'0,"-3"1"-74"0,4 0-114 0,-5 4-92 15,3-1-81-15,1 3-52 0,-1-1-37 0,2 2-28 0,-3 3-23 0,2 0-17 16,0 1-17-16,1 3-12 0,-4 3-11 0,5-2-5 0,-2 4-6 15,2 0-3-15,0 2-1 0,-1 3 1 0,1 1-2 0,2 0-2 16,-2 3-1-16,1 2 1 0,-1-1 2 0,1 1 0 0,-1 4 1 0,2-4-1 16,1 2 1-16,-2 3 1 0,0-2 1 0,1-2 2 0,-1 5 2 15,2-4 1-15,-1-4 3 0,1 4 1 0,-2-3 3 0,0-2-2 16,2 0-4-16,0-3-1 0,0-1-2 0,0-3 1 0,2-2 0 0,0-1 2 16,-2-1 4-16,1-1-1 0,1-4 1 0,-1 0-4 0,3-1-2 0,0-3-3 15,1-3-4-15,1 1 0 0,1-3 1 0,-3 0-1 0,5-5 0 16,-3 0-3-16,5 1-1 0,-5-3-4 0,2 0-4 0,1-2 1 15,-1 1 5-15,2-2 8 0,-4 4 8 0,2 1 10 0,-2-2 8 0,-1 2 6 16,-2 2 4-16,2 0 0 0,-2 0-1 0,1 3-1 0,-2 2-5 16,1-1 0-16,-3 2-2 0,2 2-2 0,-2 0-5 0,0 0-5 15,2 2-4-15,-1 2-6 0,-1-1-7 0,2 1-3 0,0 4-2 0,-2 0-1 16,1-1 3-16,-1 2 5 0,2 0 4 0,-1 1 2 0,-1 1 1 16,2-2 0-16,0 3 0 0,-2 0-2 0,1-2-1 0,-1 1-4 0,2-1-7 15,-1-1-4-15,-1-1-9 0,2 2-8 0,-2-3-6 0,3 0-8 16,-3-1-7-16,5 1-7 0,-5-5-6 0,1 1-9 0,2-2-12 0,-1-1-14 15,0 0-17-15,-1-3-13 0,4 2-12 0,-2-6-9 0,0 2-9 16,-1-2-11-16,4-3-14 0,-3 0-16 0,2-1-16 0,-2-3-8 16,0 1-6-16,1-4 9 0,-1 0 16 0,0 3 30 0,0-2 39 0,2 0 34 15,-4-1 35-15,1 2 35 0,-1 0 38 0,3 1 36 0,-3 2 36 16,-1 2 37-16,2-1 33 0,-1 4 23 0,-1 1 14 0,2 0 3 16,-2 1-2-16,2 2-15 0,-2 2-15 0,1-1-16 0,-1 2-17 0,0 0-19 15,2 2-19-15,0-1-18 0,-1 2-14 0,2 2-13 0,0-3-11 0,0 2-7 16,0 3-4-16,-1-1-3 0,1 1-1 0,2 0-7 0,-2 0-11 15,2 1-11-15,-2-1-14 0,2 1-9 0,-1-2-11 0,0 0-14 16,1 0-18-16,-2-3-21 0,2 4-26 0,-2-4-27 0,3 0-33 0,-2 1-32 16,1-4-35-16,2 0-27 0,-1 0-23 0,2-4-44 0,0 1-55 15</inkml:trace>
  <inkml:trace contextRef="#ctx0" brushRef="#br0" timeOffset="258904.1938">19422 11105 117 0,'-3'-12'515'0,"2"0"-54"0,-3 0-77 0,-1 2-61 0,0-1-52 15,2 3-42-15,-2-2-36 0,1 2-31 0,0 0-26 0,0 2-22 16,-1-1-17-16,1 2-17 0,1 1-18 0,1-1-16 0,-1 2-14 0,0 2-11 16,-2-1-9-16,4 2-7 0,-3 2-9 0,0-1-3 0,3 2-7 15,-3 2-3-15,-1-1-2 0,2 1-1 0,-2 5 0 0,2 0 0 16,0-1 5-16,0 5 2 0,-2-2 2 0,2 5 1 0,0-1 1 0,1 2 2 16,2 2 4-16,0 1 4 0,0 2 5 0,0 0 4 0,2 2 3 15,1 3 3-15,2-2 3 0,-1 5 2 0,1 0 2 0,2 1 2 0,-3 1 2 16,3 1 2-16,0 4 0 0,-2-1-1 0,2 1-3 0,-4 2-5 15,-2 1-5-15,1-2-7 0,-2 4-7 0,-2-5-4 0,-2 1-5 0,-3-3-4 16,1 1-1-16,-3-4 1 0,1-1 0 0,-4-5 6 0,0-3 6 16,1 1 6-16,-2-5 9 0,1-2 7 0,-4-6 9 0,3 1 7 15,0-2 9-15,-4-6 7 0,4 0 5 0,-2-3 3 0,0-2 2 16,0-2-2-16,2-3-5 0,-1-3-12 0,3-3-13 0,-2-2-17 0,5-1-14 16,0-3-17-16,2-3-16 0,3-1-16 0,-2-2-16 0,5-2-17 15,5-2-15-15,-2-1-15 0,3 1-15 0,2-5-16 0,5 3-16 0,-4-1-10 16,4 0-11-16,4 1-15 0,-1 0-16 0,5 0-19 0,-1 0-17 15,2 3-18-15,-1-2-18 0,3 3-20 0,1 0-24 0,2 0-46 0</inkml:trace>
  <inkml:trace contextRef="#ctx0" brushRef="#br0" timeOffset="259170.6101">19633 11008 481 0,'-7'-9'512'0,"0"0"-74"0,0 2-77 0,2 1-76 0,1 1-51 16,0 1-40-16,-1-1-33 0,1 4-27 0,0-1-23 0,0 2-22 0,1 3-20 15,0 0-19-15,0 2-13 0,-1 1-12 0,1 3-9 0,2 1-8 16,-4 2-2-16,4 3 0 0,-1 2 2 0,0 1 3 0,2 0 3 16,-1 4 1-16,1 1 1 0,0 0 0 0,0 5 1 0,0-2 2 0,-2 2 0 15,2 1 1-15,-1-1 1 0,1 2 0 0,-2 0 0 0,0 0 0 16,2 0-1-16,-3-2 0 0,2 1 0 0,-1-1-1 0,-1-2-1 0,1 3 0 16,1-6-3-16,-4 1-5 0,4-1-5 0,-1-1-8 0,0-4-9 15,1-1-12-15,-1-1-13 0,2-2-13 0,0-2-11 0,0-3-10 16,0-2-18-16,0-1-21 0,0-3-28 0,2-1-31 0,-2-2-31 0,3-3-31 15,0-3-29-15,2-2-28 0,-4-1-31 0,4-4-32 0,-2-3-40 16,0-1-41-16</inkml:trace>
  <inkml:trace contextRef="#ctx0" brushRef="#br0" timeOffset="259270.8851">19527 11410 34 0,'-5'-13'461'0,"0"2"17"16,2 1-8-16,-2 1-47 0,2 3-65 0,0 0-57 0,3 1-50 0,0 1-42 16,0-1-37-16,5 2-33 0,0 0-31 0,1 3-36 0,2-5-37 15,4 5-45-15,1-2-46 0,4-1-56 0,1 0-64 0,4-1-89 0,2 1-104 16,-1-1-91-16,3 1-84 0,-1-4-43 0,4 4-23 0</inkml:trace>
  <inkml:trace contextRef="#ctx0" brushRef="#br0" timeOffset="260854.1087">20538 11191 99 0,'0'-9'572'0,"2"0"-45"0,-1 1-78 0,-1 1-80 16,0 0-79-16,0 0-51 0,0 2-34 0,0 0-24 0,0 1-18 0,0 1-14 15,0-1-13-15,0 2-16 0,0 0-15 0,0-1-16 0,0 3-16 16,0 0-13-16,0 0-13 0,0 0-8 0,0 2-4 0,0-1-6 15,2 2-5-15,-2 2-1 0,0-1-3 0,2 4 1 0,-2-1 2 0,0 2 1 16,0 4 3-16,0-1 3 0,0 2 2 0,0 1 3 0,0-1 2 16,0 6-1-16,-2 0-1 0,2 0-1 0,-2 1-1 0,2 1-2 0,0 0-1 15,0 3-1-15,0-1-2 0,0 0-5 0,0 0-5 0,2-1-6 16,-2 0-6-16,3 0-9 0,-1-1-6 0,1-3-6 0,0 1-5 16,1-2-5-16,0-2-4 0,2 0-6 0,1-4-6 0,-1-1-6 0,2-3-10 15,1 0-7-15,3-2-8 0,-3-3-6 0,5-3-4 0,-1 0-2 16,3-3-3-16,-2-3 1 0,5-2 1 0,-3 0 0 0,1-2 2 0,-1-2 2 15,1 0 2-15,-1-4 7 0,-2 4 8 0,-1-3 11 0,0 2 14 16,-5-2 14-16,1 2 14 0,-3 0 13 0,-1 1 11 0,-2 1 8 0,-1 2 7 16,-1-3 7-16,-1 3 4 0,0 1 5 0,0 0 2 0,-1 2 1 15,-1 1 2-15,2-1-2 0,-1 3-2 0,-3 0-6 0,3 1-6 16,-1 0-3-16,0 2-6 0,-2 0-3 0,1 0-4 0,1 2-2 0,-2 2-4 16,0-1-1-16,1 1-2 0,-2 2-1 0,2 2 1 0,-1-1 0 15,1 2 0-15,-1 2 0 0,3-1 4 0,-1-1-1 0,2 2-1 16,0 1-1-16,0-3 1 0,0 4-4 0,3-1-1 0,-1 0-6 0,1-2-3 15,1 3-5-15,1-3-5 0,-1 0-5 0,0 2-6 0,3-2-4 16,-1-1-5-16,0-2-5 0,1 1-4 0,-1-2-3 0,0 0-5 0,1-2-3 16,2 1-2-16,-3-5-3 0,3 3 1 0,-3-3-1 0,1 0 3 15,1-3 2-15,2 1 3 0,-2-2 1 0,1-1 1 0,-1-1-1 16,0-2 0-16,1 0-2 0,-2-2-1 0,-1-2 2 0,1 2 0 0,-1-3 3 16,0-1 6-16,-1 2 3 0,0-2 8 0,0-2 5 0,-4 0 6 15,2 5 9-15,1-3 9 0,-4 1 8 0,0 1 10 0,0 0 8 0,0 2 10 16,-2 1 9-16,0 0 7 0,-1 1 4 0,2 1 3 0,-3-1-1 15,0 3-2-15,0 0-4 0,1 2-7 0,1-1-6 0,-2 0-5 0,1 3-6 16,0-1-5-16,0 1-6 0,-1 1-2 0,1 1-7 0,2 1-7 16,-3-1-7-16,3 3-6 0,-1 0-5 0,0 0-6 0,-2 0-6 15,3 3-10-15,1 0-13 0,0 1-14 0,0-1-21 0,0 1-26 0,4 1-34 16,-1 1-43-16,2 0-42 0,1-1-45 0,1 2-72 0,2 0-86 16,1-1-45-16</inkml:trace>
  <inkml:trace contextRef="#ctx0" brushRef="#br0" timeOffset="261266.5722">21373 11190 209 0,'-3'-5'392'0,"1"-2"-109"0,-1 1-77 0,1 2-60 0,1 0-39 16,-2 1-32-16,3 0-17 0,-2 1-13 0,-1 1-9 0,3-1-8 0,-1 0-8 15,1 2-9-15,0 0-3 0,0 0-3 0,0 0 0 0,0 0 5 16,0 0 5-16,0 0 5 0,0 0 7 0,-2 0 9 0,2 0 9 16,0 0 7-16,0 0 6 0,-1 0 8 0,1 0 3 0,-2 0 5 0,0 0 1 15,2 0 1-15,0 0 1 0,0 0 1 0,0 0-3 0,-1 0-1 16,1 0-4-16,0 0-6 0,0 0-5 0,-2 0-9 0,2 0-5 16,0 0-7-16,0-3-4 0,0 3-6 0,-1 0-4 0,1 0-4 0,0 0-4 15,-2 0-4-15,0 0-3 0,2 0-4 0,-1 0-3 0,1 0-5 0,0 0-4 16,-2 0-3-16,0 0-3 0,2 0-2 0,-1 0-3 0,-1 0-4 15,2 0 0-15,-1 0-2 0,-1 0 1 0,-1 0-2 0,3 0-1 16,-1 0 1-16,-1 0 2 0,1 0 1 0,1-2 4 0,-4 2 4 0,1 0 1 16,3 0 4-16,-2-2 2 0,-1 2 4 0,2 0 1 0,-1 0 2 15,0-1 1-15,-1 1 0 0,2-1 0 0,-1 1 1 0,-1-2 1 0,0 1-1 16,2 1 0-16,-3-2 0 0,1 2 0 0,0 0-1 0,0-1 0 16,-1-1 0-16,3 2-4 0,-2 0-5 0,1-1-10 0,0 1-12 15,-2 0-16-15,3 0-20 0,-1 0-26 0,0 0-29 0,2 0-34 0,0 0-38 16,-3 1-40-16,1-1-40 0,-1 3-66 0,2-1-83 0,-1-1-48 15</inkml:trace>
  <inkml:trace contextRef="#ctx0" brushRef="#br0" timeOffset="261653.6941">21145 11185 234 0,'0'-3'397'0,"0"-1"-99"0,0-1-65 0,0 0-47 0,2 1-26 16,-1 1-17-16,-1-2-10 0,2 0-7 0,0 2-6 0,-2-1-4 16,0 2-1-16,0-3-2 0,0 2 0 0,0-1-1 0,0 1 0 15,0-1-2-15,0 2-2 0,-2 0-3 0,0 1-5 0,2-1-8 0,-1 1-8 16,-1-1-8-16,2 2-10 0,-1 0-8 0,-4 0-10 0,4 0-10 16,-2 2-9-16,-1-1-7 0,-1 2-8 0,1 1-3 0,-1 3-5 0,-3-1-1 15,4 2-2-15,-5 3-1 0,1 2 3 0,-1 1 3 0,1 1 4 16,0 3 5-16,2 3 3 0,-2 3 3 0,0-3 2 0,2 6 3 0,-1 0 1 15,3 3 0-15,-1 2 2 0,2 2-1 0,0 0 0 0,1 3 2 16,2 0-4-16,0 2-3 0,0 1-5 0,3-2-4 0,1 3-6 16,-3-1-3-16,5-1-5 0,-3-1-3 0,2 1-4 0,-2-5-2 0,2 1 0 15,-2-4-4-15,2-1 0 0,0-1-3 0,-4-4-1 0,1-1 0 16,-1-2 2-16,-1-3 0 0,2-5 2 0,-2 1 1 0,0 0 0 16,0-6 0-16,-2-1-7 0,2 0-9 0,-3-2-14 0,2-2-21 0,-7-1-21 15,3-3-24-15,-1 0-23 0,-2-1-26 0,-1-2-39 0,1-2-50 0,-4-2-66 16,0-1-72-16,1-5-73 0,-1-1-72 0,0-3-36 0,3-1-17 15</inkml:trace>
  <inkml:trace contextRef="#ctx0" brushRef="#br0" timeOffset="261805.8061">20932 11577 217 0,'0'-6'615'0,"0"0"13"0,0 1-71 15,1 0-112-15,-1 1-86 0,2 0-74 0,0 0-54 0,-1 0-43 16,1 1-34-16,1-2-28 0,0 3-28 0,2-1-29 0,2 0-26 0,3-2-26 15,-2 1-30-15,4 1-27 0,0-2-32 0,2 2-32 0,2-2-36 16,0 1-38-16,4-2-52 0,-1 1-57 0,2-3-69 0,1 1-77 0,3 0-71 16,-3 0-69-16,2-1-31 0</inkml:trace>
  <inkml:trace contextRef="#ctx0" brushRef="#br0" timeOffset="262103.9965">21475 11148 466 0,'-4'-5'587'0,"1"1"-82"15,1 2-125-15,-1-1-91 0,2 0-72 0,1 2-49 0,-2 1-37 16,0-2-25-16,2 2-23 0,0 0-18 0,0 0-19 0,0 2-14 16,0-1-13-16,0 2-7 0,-1 0-7 0,1 2 0 0,-2 1-1 0,2 1 4 15,-1 2 3-15,1 2 7 0,-2 1 8 0,0-1 7 0,2 5 7 16,-3-1 5-16,3 3 4 0,-3 0 1 0,3 1 1 0,-1 2-1 15,-1 2-2-15,1 1-2 0,-3-3 0 0,3 4-2 0,-1 0-2 0,1 0-3 16,-3 2-3-16,3-4-4 0,-1 2-7 0,1 2-7 0,-3-4-11 16,4 2-10-16,-1-2-11 0,-1-3-15 0,2 1-17 0,-3-3-22 0,3 0-23 15,-1-1-27-15,-1-2-29 0,2-3-33 0,0-3-34 0,0 1-40 16,0-3-47-16,2-3-62 0,-1-1-72 0,-1-3-55 0,0 0-44 0,3-3-20 16</inkml:trace>
  <inkml:trace contextRef="#ctx0" brushRef="#br0" timeOffset="262225.4922">21270 11442 103 0,'-5'-5'543'0,"0"2"-6"0,1 0-96 0,3 0-139 0,1 2-86 15,0-3-59-15,0 3-44 0,1 0-36 0,3-1-32 0,1 1-31 0,2-1-37 16,1-1-34-16,2 2-48 0,3-1-50 0,2 2-50 0,2-5-50 0,-1 5-82 16,6-4-97-16,-1 1-55 0</inkml:trace>
  <inkml:trace contextRef="#ctx0" brushRef="#br0" timeOffset="262672.8995">21754 11455 93 0,'-2'-7'529'0,"2"-2"-55"0,0 0-83 0,2 0-87 0,-1 1-86 0,-1 0-51 16,2-1-30-16,0 1-19 0,-2 0-11 0,1 1-6 0,1 1-6 16,-2 1-6-16,0 1-8 0,0 1-8 0,-2-2-8 0,1 2-10 15,-1 2-10-15,-1-1-8 0,0 2-7 0,-2 0-5 0,1 0-5 0,-1 2-4 16,0 0-6-16,-2 3-4 0,3-2-4 0,-5 3-3 0,4 1-1 16,-2 0-1-16,1 3 4 0,-2 0 2 0,3-1 1 0,2 2 1 0,-2 1-2 15,2-1-3-15,2 1-4 0,-1 1-8 0,2 1-6 0,2-1-5 16,-1 1-5-16,2-1-6 0,2 0-7 0,0-1-4 0,0 3-3 15,2-4-4-15,-2 1-1 0,2-1 0 0,-1-2 2 0,3 3 2 0,-2-3 4 16,-3-1 8-16,1-1 8 0,-1 0 10 0,0-3 11 0,1 3 12 16,-4-3 13-16,2-1 11 0,-3 0 11 0,2 0 7 0,-2 0 7 0,0-1 3 15,0-2 4-15,0 3 1 0,0-3 2 0,-2 3 0 0,2-2-2 16,-3-1-3-16,2 1-7 0,-2 1-6 0,0-2-8 0,0 1-6 16,-2 1-9-16,1-2-6 0,0 2-7 0,-3-1-6 0,1-1-8 0,2 1-10 15,-1 2-8-15,1-3-12 0,0 0-15 0,0 0-11 0,1 0-12 16,2-3-14-16,-2 2-18 0,1-2-22 0,2-2-27 0,0 0-33 0,2 0-37 15,1-2-29-15,0-2-27 0,2-2-24 0,-1 0-22 0,5-4-36 16,0-2-46-16</inkml:trace>
  <inkml:trace contextRef="#ctx0" brushRef="#br0" timeOffset="263152.5376">21915 11247 315 0,'7'-17'439'0,"-2"4"-25"0,-1-1-31 0,2 2-34 16,-3 1-32-16,1 2-29 0,-3-1-26 0,2 4-26 0,-3-1-24 0,2 3-25 15,-2 0-27-15,0 1-23 0,0 0-26 0,0 0-21 0,0 3-20 16,0 0-16-16,0 3-15 0,0 2-11 0,-2 0-11 0,1 2-8 0,-1 3-7 15,1 2-1-15,-3 2-1 0,0 1 4 0,-1 1 3 0,2 2 3 16,0 3 5-16,0 0 3 0,-2-1 0 0,2 5 2 0,-2-1-2 0,2 2 0 16,-3-2 1-16,2 2 0 0,0-1 0 0,-1 2-6 15,2-2-7-15,-1-2-8 0,1 4-5 0,2-5-4 0,-3 1-5 0,4-4-3 16,-2 2-5-16,2-4-3 0,0-2-4 0,2-3-4 0,-2-1-3 0,4-1-4 16,-3-5-2-16,2 2 0 0,2-6 0 0,2 1 2 0,-1-4-2 15,3 1 1-15,1-6 0 0,0 2 3 0,3-2 2 0,-1-5 3 16,2 2 2-16,-1-2 3 0,-1 0 0 0,2 0 8 0,-1-1 7 0,0 0 11 15,-2 2 12-15,-2-1 12 0,2-1 11 0,-3 3 10 0,0 2 5 16,-3 0 2-16,1 0 1 0,-3 2-3 0,0 2-2 0,1-2-4 0,-3 6-4 16,-1-3-4-16,2 3-4 0,-2 0-6 0,1 0-6 0,-1 3-7 15,0 0-7-15,0 2-5 0,0 2-4 0,0-2-1 0,-1 5 2 0,1 0 1 16,-2-1 3-16,2 2 5 0,0 1 5 0,0-2 2 0,0 3 0 16,0-1 1-16,0-1-4 0,2 0-1 0,-1-1-4 0,-1 1-3 15,4-1-4-15,-3 0-3 0,1-3-2 0,1-2-3 0,1 2-1 0,0-3-4 16,-1-1-5-16,0-1-4 0,0-2-6 0,2 0-3 0,0-2-2 15,1-2 0-15,0-1 0 0,1-2-2 0,-1 0 0 0,2-3-5 0,0-3-6 16,0 4-5-16,-2-3-5 0,1-2-1 0,2-1 2 0,-5 1 1 16,1 1 5-16,0 0 6 0,2 1 5 0,-4 1 5 0,1-1 1 15,-1 3 3-15,-1 0 3 0,0 2 6 0,-1 2 3 0,1 1 4 0,-1-1 5 16,-1 4 3-16,2-1 2 0,-2 2 2 0,0 0 0 0,2 3 0 16,-2-1-3-16,0 1-3 0,0 0-2 0,0 3-5 0,0-3-7 0,0 4-8 15,0-1-9-15,0-2-13 0,0 3-17 0,0-2-23 0,0 2-25 16,0-1-27-16,0-1-26 0,0 0-24 0,0 0-20 0,1-1-16 0,-1-2-11 15,2 1-11-15,-2-3-9 0,0 0-6 0,0 0-5 0</inkml:trace>
  <inkml:trace contextRef="#ctx0" brushRef="#br0" timeOffset="263293.8376">22353 11419 160 0,'6'-9'258'0,"1"-4"-4"0,-4 4-8 16,2 0-12-16,-2 1-20 0,2 1-20 0,1 2-26 0,-3-1-30 0,2 1-26 15,-1 1-23-15,1 1-26 0,2 0-26 0,0 0-23 0,1 3-25 16,-1-5-24-16,1 5-25 0,1-2-23 0,-1-1-24 0,2 3-21 15,-1-3-22-15,2 2-14 0,-1-2-13 0,2 3-8 0,-1-4-7 0,2 1 7 16,-1 0 8-16,1 0 13 0,1-1 14 0,-3-1 19 0</inkml:trace>
  <inkml:trace contextRef="#ctx0" brushRef="#br0" timeOffset="263603.7759">22676 11223 91 0,'4'-11'129'0,"0"-1"12"0,0 0 11 16,-2-1 12-16,1 1 11 0,-3 0 12 0,-3 0 8 0,1 1 4 0,-1-1-1 16,-2 1-6-16,1 3-12 0,-1-1-17 0,-2 1-15 0,0 1-18 15,-1 1-13-15,0 1-11 0,0 2-14 0,-3 0-12 0,1 3-14 16,1 2-13-16,-4 1-12 0,4 0-13 0,-1 4-8 0,-1 0-6 0,0 4-5 15,0 3-4-15,2-1 0 0,-3 4-1 0,2 1 1 0,0 4 2 16,0 1 0-16,1 2 2 0,0 4 0 0,1-1 2 0,1 2 0 0,0 3 1 16,2 2 2-16,0 1-2 0,0 0 0 0,4 4 1 0,-3-2-5 15,3 4-11-15,-1-2-7 0,0 2-8 0,2 1-8 0,0-2-10 0,0 3-9 16,0-4-6-16,0 2-6 0,0-4-2 0,0 1-3 0,-1-3 0 16,-1 1 0-16,-2-7 4 0,1 1 7 0,0-4 12 0,-2-2 14 15,-2-2 15-15,2-4 15 0,-4-3 17 0,1-1 12 0,-1-3 11 16,-2-2 10-16,1-5 9 0,-3 0 8 0,1-3 10 0,-1-2 6 0,1-2 3 15,-1-1 1-15,2-4-2 0,-2 0-7 0,2-3-8 0,1-1-12 16,1-2-12-16,5-1-11 0,-1-2-12 0,3-2-15 0,2 0-15 0,3-1-17 16,2-2-18-16,3-2-17 0,1 0-16 0,4 1-18 0,1-5-17 0,1 4-20 15,2-2-18-15,0-2-19 0,4-1-19 0,-1 2-17 16,3-1-16-16,0 0-17 0,3-2-15 0,-1 2-14 0,0 0-10 0,-1-3-3 16,3 2-2-16,0-1 10 0,-2 1 15 0</inkml:trace>
  <inkml:trace contextRef="#ctx0" brushRef="#br0" timeOffset="263819.9213">22804 11221 148 0,'5'-21'230'0,"-4"1"9"0,-1 1 6 0,0 2 5 0,0 3-6 16,-1-1-9-16,-3 3-14 0,-1-1-16 0,2 3-20 0,-2-1-19 0,1 4-20 16,-4 0-18-16,3 0-15 0,0 3-17 0,1 1-15 0,-3 0-14 15,2 2-11-15,0 1-9 0,0 1-7 0,-2 2-10 0,2 2-6 0,1 2-5 16,-1 2-5-16,-3 2-1 0,5 1-2 0,-2 3-1 0,2 1 3 16,0 2 1-16,1 1 4 0,1 4 1 0,-1 1 0 0,2-1-1 0,0 5 0 15,2 1 0-15,-2-3 2 0,1 3 0 0,2 1 1 0,-1 1 3 16,0 0-1-16,1-2 1 0,0 2-5 0,0-1-5 0,0 0-9 0,2-2-10 15,-4-2-12-15,3 3-15 0,-3-3-16 0,1-2-18 0,-1-1-23 16,3-1-26-16,-3-2-38 0,2-1-45 0,-1 0-53 0,0-5-56 16,-1 1-80-16,-1-4-91 0,2-1-52 0,0-3-33 0</inkml:trace>
  <inkml:trace contextRef="#ctx0" brushRef="#br0" timeOffset="263974.1435">22634 11498 318 0,'-6'-4'642'16,"3"1"11"-16,2 0-56 0,-3 0-87 0,4 3-112 0,0-2-121 16,0-1-72-16,4 3-47 0,-3-2-34 0,7-1-31 0,-2 1-26 0,2 1-26 15,3-3-32-15,2 4-33 0,1-4-42 0,3 1-44 0,1 0-54 16,2-4-62-16,2 4-92 0,4-3-106 0,-5 0-89 0,4-2-80 16,-2-1-35-16,3 0-17 0</inkml:trace>
  <inkml:trace contextRef="#ctx0" brushRef="#br0" timeOffset="351293.7935">9132 15295 61 0,'-1'1'231'0,"-1"1"-53"0,-1-2-34 0,1 0-25 15,2 2-18-15,-1-1-14 0,-2-1-11 0,3 0-5 0,-1 2-2 0,1-2-2 16,-2 1 1-16,2-1-3 0,0 0-1 0,0 0-1 0,-2 1 0 16,2-1-1-16,-1 0 2 0,1 0 4 0,-2 3 3 0,2-3 4 0,0 0 4 15,-2 0 2-15,2 0 2 0,0 0 1 0,0 3 2 0,0-3 2 16,0 0 1-16,-1 1-1 0,1-1-1 0,0 0-3 0,0 0-3 0,0 0-3 15,0 0-4-15,0 0-2 0,0 0-2 0,0 0-1 0,0 0-3 16,0 0-2-16,0 0-2 0,0 0-5 0,0 0-3 0,0 0-3 0,0 0-4 16,0 0-3-16,0 0-3 0,0 0-4 0,0 0-2 0,0 0-3 15,1 0-1-15,1 0-4 0,0 0-3 0,1 0-1 0,0 0-2 0,1 0-2 16,1 0-2-16,3-1-1 0,0-2-2 0,3 3-1 0,0 0-2 0,2-3 1 16,4 2-3-16,2-2 0 0,0 2-2 0,3-3 1 0,0 2-1 15,5-1-1-15,-1 0-3 0,2 0-2 0,2 0-1 0,2 0-1 0,0 0-1 16,4-2-2-16,0 1-1 0,2 0-2 0,0 0-2 0,3 1-2 0,0-1 0 15,0 2 0-15,0-3 2 0,1 1 2 0,-3 0 0 0,2 0 1 16,-3 0 1-16,0 1 0 0,-3 0 1 0,-2 0-2 0,1-1 1 0,-4 4 2 16,-4-3 1-16,1-1 2 0,-2 2 1 0,-4-1 0 0,-2 0 1 15,-2 0 1-15,-4 0 3 0,1 1 7 0,-3 1 8 0,0-1 12 0,-5-1 9 16,1 3 12-16,-2-1 12 0,-1-1 8 0,1 2 6 0,-4-1 5 0,1-1 4 16,-2 2 2-16,0 0 0 0,0 0-1 0,0 0-4 0,0 0-7 15,0 0-10-15,0 0-10 0,0 0-12 0,0 0-11 0,0 0-16 0,0 0-16 16,0 0-23-16,0 0-21 0,0 0-24 0,0 0-26 0,0 0-32 15,0 0-35-15,0 0-37 0,0 0-39 0,0 0-54 0,0 0-64 0,2 3-87 16,-1-1-97-16,2-1-65 0,-1 2-45 0,-2-1-14 0,3-1 1 0</inkml:trace>
  <inkml:trace contextRef="#ctx0" brushRef="#br0" timeOffset="385064.4727">16484 12112 21 0,'0'-3'53'0,"-1"3"-1"16,1-3 2-16,-2 2 3 0,0-1 0 0,2 1 1 0,-1-1 0 16,-1 0 4-16,2 0-1 0,-2 0-3 0,-1 1-4 0,3 0-4 0,-4-1-5 15,4 0-4-15,-2 1-1 0,1-1-1 0,-1 2-2 0,1-2-4 16,1-1-3-16,-2 3-3 0,0-2-4 0,2-1-7 0,-1 1-4 0,-1 1-1 16,2 0 0-16,-1-2 2 0,-1 1-1 0,0 0-1 0,2-1 1 15,-3 1-2-15,3 1-1 0,-2-2 0 0,1-1 0 0,-1 1 0 16,1 3 1-16,-2-3 0 0,1-1 1 0,1 2 1 0,-1-1 0 15,-1 0 3-15,1 0 0 0,-1 0 3 0,1-1 0 0,1 2-2 0,-1 0 0 16,-1 0 0-16,1-2 0 0,1 1 0 0,-1 1 1 0,1-1 0 0,-4-1-1 16,2 1-2-16,2 1-1 0,-3-1-3 0,1-1-2 0,0 1-3 15,0 0 0-15,-1 0-1 0,1-1 2 0,2 1 0 0,-4 3-1 0,2-3 1 16,0-1-3-16,0 2-3 0,-1-1-1 0,1 0 0 0,0 0 2 16,1 0 0-16,-1-1 0 0,0 2-1 0,-1 0 0 0,0 0 0 15,1-2-1-15,0 1-1 0,0 1-1 0,0-1-2 0,-1 1 1 0,0-1-1 16,-1 1 1-16,0 0-1 0,2-1 1 0,-2 3-1 0,1-4 2 15,-3 1-1-15,1 1 3 0,0 1 2 0,-1-2 3 0,1 2 1 16,-1-2 4-16,-3 0 3 0,2 3 1 0,0-2 2 0,-1 1 3 0,1-3 2 16,-4 3 1-16,4 0 3 0,-2-1 1 0,1-1-1 0,0 2 1 15,-2-1 0-15,3 1 0 0,2-2-1 0,-2 1 0 0,-2 0-1 0,1 0-3 16,2 0-1-16,-2 1-1 0,3 0-1 0,-1-3-3 0,3 3-1 16,-5-1-1-16,4 2-1 0,0-5 0 0,0 5-4 0,0-2 0 15,0-1-2-15,2 1-2 0,-3 1 0 0,3 0 0 0,-2-2-1 0,0 3 0 16,2 0 0-16,-2-4 0 0,2 4-1 0,-3-1-1 0,1-1-3 15,1 2 1-15,-3-2-1 0,2 1 1 0,-4 1-2 0,4-2 2 16,-3 2 0-16,2 0-1 0,-1 0 1 0,-2 0 0 0,0 0 0 0,1 0-1 16,-1 2 2-16,-1-2 0 0,0 1 0 0,-1 1 1 0,2-2 1 0,-1 3 1 15,-1-2 1-15,0 2 0 0,1 0 0 0,-2-2 1 0,3 0 0 16,-3 1 0-16,2 1 0 0,0-1 1 0,0-2 0 0,0 5 1 16,0-5 0-16,0 2 0 0,1-1 0 0,1 3-2 0,-2-3 0 0,1 0-2 15,3 1-1-15,-1 0 0 0,-1 0 0 0,2 0 2 0,-3 1-2 0,2-2 0 16,-1 1-1-16,2 1 0 0,-2 0 1 0,0-1 0 0,0 2 1 15,2-1 3-15,-2 0 1 0,0 1 0 0,2-1 2 0,-2 2 0 16,-3 0 0-16,3-2 1 0,0 1 0 0,2 1 2 0,-5 0 2 16,1 0 0-16,1-1 2 0,-1 0-1 0,1 3 2 0,-1-1 0 0,-1-1 0 15,3 2 0-15,-1-4 2 0,-2 4 0 0,1-1 2 0,2-2 0 16,-2 3 0-16,2-2-1 0,-2 0 0 0,-1-2-1 0,3 3 0 16,0-2 0-16,0 1 0 0,-1 0-1 0,3-1-1 0,-3 0 0 0,3 3-3 15,-1-4 0-15,-1 2-2 0,1 0-2 0,2 2 0 0,-4-3-1 16,4 0-2-16,-1 0 0 0,-1 3 0 0,3-2-2 0,-4-1 1 0,3 0-1 15,-1 1 1-15,-1-1-2 0,3 1 2 0,-4 1-2 0,3-3 1 16,0 4 0-16,-1-1 0 0,0 1 1 0,-1 0-1 0,1 1 1 0,1-1-2 16,1 0 1-16,-3 1-1 0,1 1 1 0,0 0 1 0,-1-2 1 15,1 2 0-15,1 0 2 0,0 3 1 0,-1-4 1 0,2 1 0 16,-3 1 2-16,2-1-1 0,0 0 1 0,-1 2 1 0,0-2-1 0,1 1-1 16,0 0 1-16,1 0-3 0,-1 0 0 0,0-2-2 0,1 2 0 0,-1 0 0 15,0 0 0-15,2 0-1 0,-2-1 1 0,2 0 1 0,0 1 0 16,-2 0 0-16,2 0 0 0,1 0 0 0,-1-3 1 0,0 2 1 0,1 0 0 15,-1 0 0-15,0-2 0 0,1 2 0 0,1 0-1 0,-1 0-1 16,1 0 0-16,-3-2 0 0,4 3 0 0,-2-2-2 0,0 3 2 16,2-2 0-16,-2-1 0 0,2 4-1 0,-1-2 0 0,-1 0-1 0,2-1 1 15,-1 1 1-15,-1 0-1 0,2 1-2 0,-2-1 1 0,2 3 0 16,-1-4-1-16,-1 3 0 0,2-2 0 0,-1 0 0 0,1-1-1 0,0 1 1 16,0 2-2-16,0-4 2 0,0 3-2 0,0-2 0 0,0 0 0 15,0 1 0-15,0-1 0 0,0 0 0 0,0 1-1 0,1 0 0 16,-1 0 0-16,2-1 2 0,-1 0-2 0,-1 1 0 0,2 0 1 0,0 0-2 15,-1 0 0-15,2-1 1 0,-1-1-1 0,0 2 1 0,0 0 0 16,2-2 0-16,-3 2-1 0,1 0 0 0,-1 0-1 0,1-1 0 16,1-1-1-16,0 2 0 0,-1 0 1 0,0-2 0 0,-1 2-1 0,2 0 0 15,-1 0-2-15,0-1 1 0,-1 3 0 0,4-4 1 0,-4 1 0 16,1 2-1-16,1-2 2 0,0 1 0 0,0-1 2 0,-1 1-1 0,1 0 0 16,1-1-1-16,0 1 1 0,-1-1 0 0,0 0 0 0,0 2 1 15,1-2 1-15,-1-1-2 0,0 1 0 0,0-1 0 0,1 1 0 0,-3-2 0 16,2 3 2-16,2-3-2 0,-2 3 1 0,0-3 0 0,0 1 0 15,1-1 1-15,-1 0-1 0,0 1 0 0,0-1 2 0,0 1-1 0,0 1-1 16,0-4 2-16,0 4-1 0,1-4-1 0,-1 2 2 0,0 0-2 16,0 1 0-16,-1-3 0 0,3 1 1 0,-1 2-1 0,-1-2 0 15,0 1-1-15,2-1 0 0,-1 2 0 0,0-1 2 0,0 0-2 0,0 0 0 16,1-1 0-16,0-1-1 0,-1 2 0 0,0 0 0 0,0-1-1 0,1 2 2 16,0-3-1-16,1 3 1 0,-1-1 0 0,0 0 0 0,1-2-1 15,1 4 0-15,0-4-1 0,-1 3 0 0,-1-2 2 0,3-1 2 16,0 3-1-16,0-2 1 0,-2 2 2 0,2 0-1 0,0-3 2 0,0 2-1 15,0 0 1-15,0 0 0 0,1-2 0 0,-1 2 3 0,2-1 2 16,0-1-1-16,0 1 0 0,-2-1 0 0,2 2-1 0,1-2 0 16,0 2-1-16,0-2 0 0,-2 2 1 0,2-2-1 0,0 0 1 0,0 0-2 15,1-1 2-15,0 1-1 0,-1-1 0 0,2 1-2 0,-2-1-1 16,0 1 1-16,1-3 0 0,0 3 0 0,-1-2 0 0,3 1 1 16,-1-1-2-16,-1 1 1 0,1-1-1 0,1-1-2 0,-3 1 1 0,2 1 1 15,-1-3-1-15,3 3 1 0,-1-1-1 0,-1-1 1 0,2 1-1 0,-2-1 0 16,1 1-1-16,1-2 1 0,-3 1-2 0,2-1 1 0,-1 2-1 15,1-3 1-15,-1 2-2 0,3-1 0 0,-4-1 0 0,2 1-1 16,-1-1-2-16,4 0 0 0,-4 0-3 0,0 0-1 0,1 0-1 16,1-1-4-16,-2 1 0 0,0-1-2 0,1-1-2 0,-1 2-1 0,3-3-2 15,-3 2 0-15,1-1-1 0,-3 1 1 0,2-2 0 0,1 1 0 16,-5-1 0-16,5 1 1 0,-3-1 3 0,-1-1 0 0,2 1 2 0,0 1-1 16,-3-1 3-16,2-1 0 0,0 1 0 0,-1-2 0 0,2 1 0 15,-2 1 0-15,0-2 1 0,0 3-1 0,2-3-1 0,-3 1 2 0,4-1 0 16,-4 1 0-16,4-1-1 0,-4 1 0 0,3-1 0 0,-2 0 1 15,3 0 2-15,-2-2-1 0,0 3 1 0,0-1-1 0,3-2 0 16,-4 1 1-16,1-1 3 0,0 1 0 0,0-2 2 0,-1 2 1 0,1-2 3 16,-2 3 1-16,2-1 2 0,0-3 1 0,-3 2-1 0,2-1 3 0,-1 0 2 15,-1 1 1-15,0-1 2 0,0 1 0 0,1-1 1 0,-1 1 0 16,0-1 1-16,-1 1 1 0,0 0-2 0,-2-3 1 0,2 3 0 16,-1-1-1-16,-1 1 1 0,2-1 0 0,-2-1-1 0,0 0 1 0,0 1 1 15,0-1-1-15,-1 1 1 0,2-1 0 0,-2 0 0 0,0-2-2 16,1 2 1-16,-2 1-1 0,2-1 2 0,-2-1 0 0,3 0 0 0,-2 1-2 15,-3-2 2-15,2 2-1 0,1-2-2 0,-1 3 0 0,0-2-2 16,0 1-1-16,0-3-1 0,2 2-1 0,-2 0 0 0,0-1-3 0,0 0 1 16,-1-1-3-16,1 0 1 0,0 0-2 0,1 1-1 0,-1 0 0 15,1-1-1-15,-1 2 0 0,1-4 0 0,-3 2 0 0,2-1-1 16,2 1 1-16,-2-1 0 0,-1 2 1 0,1-3 0 0,-1 2 2 0,0-1-1 16,0 1 0-16,1-1 1 0,-1 2 1 0,0-1-1 0,-1 0 2 15,1 0 0-15,-1 0 3 0,-1 0 2 0,2-2 4 0,-2 4 2 16,0-4 0-16,0 1 4 0,0 2 2 0,0-2 4 0,0 1 3 0,0 0 4 15,0-2 1-15,-2 1 2 0,2 2 1 0,-1-2 1 0,-1 1-1 16,1 0-1-16,-3-2-1 0,3 1-2 0,-1 2-2 0,0-2-1 0,-2-1-1 16,3 1-4-16,-1-1-1 0,0 1-4 0,-1-1-1 0,-2 1-1 15,2 0-2-15,2-2 0 0,-3 1-1 0,1 0-1 0,-3 1 2 0,3-1 1 16,-2-1 1-16,2 1 1 0,-2 1 1 0,0-2 0 0,-1 4 2 16,0-4 1-16,1 1 3 0,-1-1 1 0,-1 1 1 0,1 0 1 0,0 1 1 15,-2-1 1-15,2-2 0 0,-4 1-1 0,2 2-2 0,0-2-1 16,0 0-2-16,-4-2-2 0,1 2-4 0,-1 0-2 0,-3 0-5 0,0-2-4 15,-2 0-8-15,-1 0-10 0,-2 0-16 0,-2 0-18 0,-3-2-27 16,-3 2-29-16,-6 0-47 0,1 0-55 0,-5 1-117 0,-4 0-153 16,-4 2-95-16,-8-1-66 0,-5 1-36 0,-5 2-20 0,-6-1-8 15</inkml:trace>
  <inkml:trace contextRef="#ctx0" brushRef="#br0" timeOffset="390780.4872">16831 14543 92 0,'0'0'296'0,"-4"0"-54"0,3 0-34 15,-1 0-25-15,2-2-12 0,-1 2-7 0,1 0-6 0,-2-2-7 16,0 2-9-16,2-1-10 0,-1-1-9 0,-1 0-7 0,2 0-6 15,-2 0-3-15,2 1-4 0,-1-2 0 0,-1 0-2 0,2 0-1 0,-1 0-3 16,1 1-4-16,-2-1-4 0,0 0-6 0,2-1-4 0,-1 1-5 16,-1-2-4-16,2 3-6 0,-2-3-3 0,2 2-6 0,0-1-6 15,0-1-6-15,0 0-7 0,0-2-7 0,2 4-6 0,-2-2-5 0,3 1-6 16,-1-2-4-16,1 1-4 0,0 1-6 0,1-1-2 0,1 1-4 0,-2-1-3 16,4 0-4-16,-2 2-3 0,0-2-2 0,0 1-1 0,0 1-3 15,-1 1 1-15,1 0 3 0,1 1 1 0,0-1 1 0,-1 2 1 16,0 0 1-16,0 2 2 0,2-1 0 0,-2 1 3 0,0 0 2 0,2 3 3 15,-1-2 4-15,3 4 3 0,-2-2 4 0,1 1-1 0,-2 0 1 16,2 2 0-16,0 1 2 0,0-2 0 0,0 2 1 0,1 0 0 16,-1 0 1-16,-2 0 0 0,5-1 0 0,-5 1 1 0,2-2 0 0,-1 1 1 15,-1-1 2-15,3-2 0 0,-1 2 2 0,1-2 2 0,-3 0 1 16,3-1 1-16,-1-3 0 0,3 1-3 0,0-2-5 0,0 0-7 16,2-2-9-16,1 0-10 0,-1-4-10 0,4 2-12 0,0-4-12 0,-1 1-14 15,3-3-15-15,-1-1-16 0,-1 1-19 0,2-2-19 0,-1-1-18 0,0 1-18 16,-2 1-14-16,0-3-15 0,-2 2-15 0,0 1-15 0,-1 1-17 15,-3 0-19-15,1-1-21 0,-3 4-41 0,-2-2-53 0,1 2-30 16</inkml:trace>
  <inkml:trace contextRef="#ctx0" brushRef="#br0" timeOffset="391380.2778">17573 14173 77 0,'0'0'425'0,"0"0"-80"0,0 0-66 0,0 0-57 0,0 0-38 16,0 0-31-16,0 0-24 0,0 0-16 0,0 0-17 0,0 0-13 16,0 0-17-16,0 0-17 0,0 0-11 0,0 0-13 0,0 0-4 0,0 3-4 15,0-1-2-15,0 0 1 0,0 1 1 0,0 1 2 0,0-1 2 16,0 2 2-16,-1 0 3 0,1 1 3 0,-2 2 4 0,0-1 4 0,2 2 2 16,-1 0 3-16,-1 0-2 0,2 1-3 0,-2 2-2 0,1-2-3 15,-2 1-3-15,0 2-3 0,1-3-2 0,1 2-5 0,-1 0-2 0,1 0-3 16,-3-1 0-16,3-1-3 0,-1 1-1 0,1-2 0 0,-1 1 0 15,0-3 2-15,2 0-1 0,-1-2 1 0,-1 0 1 0,2 0 0 16,0-2 3-16,0 0 2 0,0-2 2 0,0 2 4 0,0-3 0 0,0 0 5 16,0 0 1-16,3 0 3 0,-1-1-1 0,1-1 1 0,0 1-2 15,2-1 0-15,-2-1-2 0,2 0-2 0,1 0-1 0,1-2-4 0,-1 2-4 16,2-2-3-16,0 1-4 0,0-1-5 0,-2 2-4 0,2-2-2 16,0 1-2-16,0 2-2 0,-2-1 0 0,2 1-2 0,0 0 0 0,0 2-3 15,-2 0 0-15,2 0-2 0,0 0 1 0,0 2 0 0,0 0 0 16,0 1 0-16,-1 1 1 0,3 1-1 0,-4 1 0 0,2 0 0 0,0 1-1 15,-2 1 2-15,2 0 0 0,-1 0 2 0,0 2-1 0,-2 0 1 16,2 2 1-16,-3-2 2 0,0 2-1 0,-1-1 2 0,0 0 1 16,-1 2 1-16,0-2 2 0,-2 3 1 0,-2-2 1 0,0-1 2 0,-1 1-1 15,0-1 2-15,-4-1 1 0,-1-1-1 0,-1 1 3 0,1-2 0 16,-3 1 2-16,-2-1 0 0,1-2-4 0,-6 0-9 0,4-2-11 16,-2 1-14-16,-1-2-24 0,-1-2-26 0,-1 1-32 0,2-2-34 0,-2-2-65 15,2-1-79-15,-1-1-94 0,1-1-97 0,0-1-56 0,2-3-35 0</inkml:trace>
  <inkml:trace contextRef="#ctx0" brushRef="#br0" timeOffset="391623.5088">17559 14108 32 0,'-1'-8'621'0,"-1"-1"10"0,2 2 9 0,-2 2-89 0,2-1-140 15,0 1-100-15,0 2-83 0,0-1-55 0,2-1-40 0,-2 4-32 0,3-2-24 16,1 1-21-16,0-1-18 0,1 2-17 0,1 0-19 0,2 1-17 16,3-2-13-16,0 1-11 0,0 1-10 0,5-2-6 0,-2 0-7 0,3 2-2 15,2-1-2-15,1 1-2 0,-2-2 2 0,0 0-3 0,2 2 0 0,-1 0-3 16,-1-3-4-16,1 3-2 0,-5 0-7 0,2 0-6 0,-3 0-8 16,-3 0-16-16,0 0-20 0,-2 0-29 0,-2 0-35 0,0 3-32 15,-3-3-32-15,-1 4-67 0,-2-4-84 0,-2 5-54 0,-1-2-37 16</inkml:trace>
  <inkml:trace contextRef="#ctx0" brushRef="#br0" timeOffset="393313.578">17279 15558 19 0,'-3'1'359'0,"2"-1"-80"0,-3 0-58 0,4 0-44 0,0 0-26 0,0 0-16 15,0 0-12-15,0 0-7 0,0 0-6 0,0 0-4 0,0 0-7 16,-1 0-10-16,-1-1-8 0,2 1-4 0,-2-2-8 0,2 1-3 0,-1-2-5 16,1 1-1-16,0 0-3 0,0-1 0 0,0-2-4 0,0 2-4 0,0-1 1 15,0-1-1-15,1 0 3 0,-1-2 3 0,2 4 0 0,-2-2-1 16,2-1-2-16,-1 0-4 0,3 0-3 0,-3 0-4 0,2 2-5 0,1-1-3 16,-3-2-2-16,2 1-3 0,2-1-6 0,-2 3-6 0,0-1-6 15,0 0-6-15,1 2-8 0,-3-2-6 0,4 1-3 0,-2 1-4 0,3 0-3 16,-1 1-3-16,-2 1 1 0,2 1-2 0,-2 0 1 0,2 0 2 0,-2 1 1 15,3 1 2-15,1 1 3 0,-3 1 4 0,1 1 4 0,0 1 5 16,1 1 4-16,0 0 3 0,-1 1 1 0,0 2 3 0,0-2 2 0,0 1-4 16,2 2 1-16,-2 1 0 0,0-2 0 0,0 3-1 0,-1-1-2 15,1-2-1-15,1-1-3 0,1 3 0 0,-3-3-1 0,1-1 0 0,0 0-1 16,2 0 0-16,-2 0 0 0,-1-3 1 0,0 0 2 0,1-2 4 16,0 0-1-16,2-2 2 0,0-1-3 0,-1 0 0 0,3-3-4 0,-1 1-4 15,2-3-3-15,3-2-4 0,-1-1-3 0,1-3-5 0,5 1-4 0,-6-2-4 16,6-2-4-16,-4 1-6 0,3-1-6 0,-4-1-3 0,3 2-3 15,-4-1-1-15,1 1-1 0,0 0 2 0,-4 1-2 0,-1 2-3 0,1 0-7 16,0 2-9-16,-3 1-16 0,-1-1-22 0,-2 2-34 0,1 2-39 0,-1 1-32 16,-1 1-25-16,-2 2-43 0,0 0-51 0,0 0-46 0,0 0-43 15</inkml:trace>
  <inkml:trace contextRef="#ctx0" brushRef="#br0" timeOffset="394264.6263">17875 15233 184 0,'-2'-4'465'0,"-1"1"-67"0,0 0-93 0,-1 0-61 0,1-1-43 0,-1 4-26 16,1-3-20-16,0-1-11 0,1 3-9 0,1 0-6 0,-3-2-6 15,3 1-7-15,-1 1-8 0,1 1-8 0,1-2-7 0,-2 1-5 16,0 1-6-16,2 0-6 0,0 0-7 0,0 0-6 0,0 0-6 0,0 0-8 16,0 0-6-16,0 0-8 0,0 0-8 0,0 0-8 0,0 0-7 15,4 0-5-15,-3 0-6 0,1 0-4 0,1 0-5 0,0 0-5 0,4 0-3 16,-1 0-4-16,2-2-1 0,0 1-5 0,1 1-4 0,4-2-3 0,-4 1-2 16,4 1-2-16,1-2-2 0,1 2-3 0,0-2-3 0,1 1-1 15,1-2-1-15,-1 2 1 0,3-1 1 0,-3 1 1 0,-2-2 1 0,3 1 3 16,-1 2 5-16,-2-5 5 0,1 3 7 0,-4 0 7 0,1-1 10 15,-2 2 14-15,2-3 11 0,-3 4 13 0,-3-3 12 0,-1 2 9 0,-2 1 10 16,0-1 5-16,1 1 8 0,-2 0 1 0,-2 0 2 0,0 0 0 16,0 0-3-16,0 0-5 0,0 0-8 0,0 1-8 0,0 0-7 0,-2 2-8 15,2 1-5-15,-4 0-7 0,3 2-4 0,-3 2-4 0,1 0-3 0,0 3-1 16,-2 3-2-16,0-1 2 0,0 4 2 0,0 1 1 0,-2 1 2 16,2 2 0-16,0 3-4 0,2-3-12 0,-2 3-15 0,1 1-18 0,-1 1-22 15,2 1-26-15,2 0-29 0,-3 0-35 0,1 1-40 0,0 1-52 0,1 0-56 16,1 1-87-16,-3 0-99 0,3 1-68 0,-3-1-48 0,0 2-20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2:13:07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18088 6547 28 0,'-3'-1'163'16,"2"-2"-23"-16,-1 1-16 0,0-1-15 0,1 1-7 0,-2 1-6 0,3-2-2 16,-1 2-5-16,1-1-5 0,-4-1-4 0,4 2-6 0,-1-1-8 15,1-1-3-15,0 3-1 0,-2-3-2 0,2 1-3 0,0 2-3 16,0 0-2-16,-2-2-1 0,2 2-2 0,0 0 0 0,0 0-1 0,0 0 0 15,0 0 0-15,-1-1-2 0,1 1-4 0,0 0-1 0,0 0-4 16,0 0-3-16,0 0-3 0,0 0-1 0,0 0-2 0,0 0-4 16,0 0-1-16,0 0-3 0,0 0-3 0,0 0-2 0,0 0-3 0,0 0-2 15,0 0-1-15,0 0-2 0,0 0-3 0,0 0 0 0,0 0-3 16,0 0-2-16,0 0-3 0,0 0 1 0,-2 1-1 0,2-1-1 0,0 0 2 16,0 2-1-16,0 0 2 0,0 1 1 0,0-1 0 0,0 1 2 15,0 1 1-15,-1-1 2 0,1 3 1 0,-2-1 2 0,2 1 2 0,0-2 0 16,0 2 0-16,0 1 0 0,0 0 0 0,0 0-2 0,0 0-2 15,0 1 1-15,0-2 0 0,0 3-1 0,0-3 0 0,0 2-1 0,0-1 0 16,2 0-1-16,-1 0 1 0,-1 1 1 0,2-3 1 0,-1 2-1 16,1 0 2-16,0 0 1 0,-1-1 1 0,3 0 0 0,0 0-1 0,-1 0 1 15,0 0-1-15,0-2 1 0,1 3 0 0,0-3 0 0,0 0 1 16,1 0 1-16,0 1 4 0,2-2 0 0,1 2 2 0,-2-3 1 16,3 1 1-16,1 0 0 0,0-2 2 0,2 2 0 0,3-1 0 0,-2-1 1 15,4-1-2-15,0 1 0 0,0-1 2 0,4 0-2 0,-1 0-2 16,3 0-1-16,-1-1-1 0,3 1-4 0,0-1-3 0,0-1-2 15,1 1-2-15,1-1-1 0,1-1-3 0,2 2-1 0,-1-1-2 0,2-1-3 16,-1 3-2-16,2 0-2 0,1-3-1 0,1 3 0 0,1-2 1 16,-1 2 2-16,1 0 4 0,1 0 1 0,0 0 2 0,4 0 1 15,-2 0 2-15,-2 0 3 0,2 0 2 0,3 0 1 0,-1 2 2 0,-1-2 1 16,4 3 0-16,-2-1-1 0,0-1-1 0,3 2-1 0,-3-1-1 0,3-1-1 16,-2 2-2-16,1-1 0 0,-3-1-3 0,0 2-1 0,0-1-1 15,0-1-2-15,-1 1-2 0,-3 1 1 0,0-2 0 0,-2 1-2 0,2 1-2 16,-5-2 1-16,2 0-2 0,-2 1-1 0,-1 0-1 0,-2-1 1 15,0 1 2-15,-2-2 1 0,3 0 2 0,-4 2 0 0,2-2 1 16,-4 2 1-16,2-1 1 0,0-1 2 0,-2 0 1 0,-1 0 1 16,3 0 2-16,-4 0 1 0,1 0 0 0,0 0 0 0,2-1-2 0,-3-1 1 15,2 2-1-15,-2-2 1 0,1 2-1 0,-1 0 0 0,-1-2-1 16,0 2 1-16,0-1-2 0,0-1-1 0,0 2 0 0,-2-2 0 0,2 1 0 16,-3 1 0-16,1-1-1 0,1 1 0 0,-3 0-1 0,3-2 0 15,-3 2 0-15,1-1 0 0,-1 1 0 0,1 0 0 0,-2-2 1 0,2 2 0 16,-2-1 0-16,-2 1 0 0,4 0 1 0,-4-2-2 0,0 2 0 15,1-1-1-15,-1 1 1 0,1 0 0 0,-1-2 0 0,-2 2 0 16,3-1 2-16,-3 1-2 0,2 0 0 0,-2-2 1 0,-1 2 0 0,0 0-1 16,2-2 0-16,-4 2-1 0,2-1 2 0,-2 1 2 0,0 0-1 15,2-1 0-15,-2 1 0 0,0-2 0 0,-2 2 0 0,2 0-1 16,-2 0 0-16,0-1 1 0,1-1-1 0,-1 2 1 0,0 0 1 0,-1-1-1 16,0-1 0-16,1 2 0 0,-1-1 0 0,3-1 0 0,-2 2-2 15,1-1 2-15,-3-1-1 0,3 2 0 0,0 0-1 0,1-3-1 0,0 3 0 16,0-2-1-16,2 2 2 0,-2-2-1 0,0 1 0 0,2-1-2 15,-2-1 1-15,4 1-2 0,-2 0 2 0,2 2-1 0,-1-4-2 0,1 3 0 16,-1-1 2-16,2 1-1 0,0-3 1 0,0 3-2 0,0-1-1 16,-1 0 2-16,2 0-1 0,-3 1 2 0,3-1 0 0,-1-1 1 0,0 2 1 15,1-1-1-15,-3 1 2 0,0-2 0 0,1 1 0 0,1 1 0 16,0-1 2-16,-4 1 0 0,1 1 1 0,2-2 1 0,-4 2-2 0,2-2 0 16,1 1 1-16,-2 0 0 0,-1-1 1 0,3 1 0 15,-3-1 0-15,0 1 1 0,2-1-1 0,-1-1 1 0,1 3 0 0,-2-3 2 0,-1 3-2 16,3-3 1-16,-2 1 0 0,0 0 1 0,1 1 0 0,-1-1-1 15,0-1 1-15,1 1-1 0,-1 0 0 0,0 2-1 0,0-4 2 16,1 3-1-16,1-1-2 0,-2 1 0 0,1-3 1 0,-1 3-1 0,-1-1 0 16,1 0 1-16,-1 0-1 0,1 2 1 0,-3-3-1 0,2 3 0 15,-1-2 2-15,0 1 0 0,0-1 2 0,-1 2 0 0,-2-1 0 16,2 0 1-16,-2 1-1 0,1-2 1 0,-2 1 1 0,2 1 1 0,-3-2 1 0,1 1 0 16,-1 1 2-16,-1-2 3 0,2 1 3 0,-2 1 5 15,0 0 3-15,0 0 2 0,2 0 0 0,-2 0 1 0,0-2 0 0,1 2 1 16,-1 0 3-16,0-2 1 0,0 1 0 0,0 0 0 0,0-1 0 15,2-1-3-15,-2 2-2 0,1-1-5 0,-1-1-2 0,0 2-1 0,2-1 1 16,0-3 1-16,-1 3-1 0,-1-3-1 0,2 2-3 0,-1-2-2 16,-1 1-3-16,2-1 0 0,-2 0-1 0,2 0 0 0,-1-1-2 15,-1 0-1-15,3 0-1 0,-1 0-3 0,-2-1-4 0,1-1-8 0,2 3-8 16,-1-2-13-16,0 0-16 0,-1 0-20 0,-1 0-23 0,2-1-31 16,-1 0-33-16,-1 0-56 0,4 1-67 0,-3-1-87 0,-1 1-99 0,0-1-64 15,0 1-49-15,-1 0-21 0</inkml:trace>
  <inkml:trace contextRef="#ctx0" brushRef="#br0" timeOffset="1348.1855">18471 6991 169 0,'-1'-4'416'0,"-1"-1"-91"0,2-1-63 0,0 3-50 0,0 0-29 0,0-2-21 16,0 3-15-16,0-1-12 0,0 0-7 0,0 2-5 0,0-2-6 15,0 0-6-15,0 3-5 0,0 0-5 0,0 0-4 0,0 0-5 16,0 0-4-16,0 0-4 0,0 0-4 0,0 0-3 0,0 0-4 0,0 0-4 16,-2 0-5-16,2 3-7 0,-1-3-5 0,-1 0-7 0,2 3-4 15,-1-2-2-15,-1 2-2 0,2 2 0 0,-2 0-1 0,2 0 0 0,-1 2-2 16,-1 2-1-16,2 2 0 0,-1 0 0 0,-3 4-1 0,3-1 1 15,-1 4 1-15,1 0 1 0,-3 3-2 0,2 0 0 0,0 2-5 16,0-3-5-16,-1 5-8 0,3-3-8 0,-1 1-9 0,1 0-11 0,0-3-8 16,0 3-7-16,0-4-13 0,1 1-15 0,1-2-18 0,-1-2-19 15,1-2-24-15,2 3-27 0,0-5-30 0,0-1-30 0,0-2-35 0,0-1-34 16,3-2-36-16,-1-2-34 0,3-1-52 0,-2-3-60 0,1-3-42 16,1 0-31-16</inkml:trace>
  <inkml:trace contextRef="#ctx0" brushRef="#br0" timeOffset="1747.4417">18602 7185 31 0,'-2'-3'448'0,"-1"2"-57"0,3 1-62 16,-1 0-68-16,1 0-52 0,-2 0-42 0,2 0-34 0,-3 1-25 15,3 0-15-15,0 3-15 0,0-1-7 0,0-1-8 0,0 4-8 0,0-1-6 16,0 1-8-16,0 1-3 0,0 1-6 0,3-1-3 0,-3 0-2 16,2 3-2-16,-1-1-3 0,-1-1-4 0,2 0-5 0,-1 1-3 15,1 0-3-15,0 0-1 0,1-1-3 0,-1-1-2 0,1-1-2 0,0 1-2 16,0-2-5-16,0 0-5 0,2-1-2 0,0-1-5 0,-2 0-2 15,2-1-3-15,-1-1-3 0,1-1-2 0,0-3-4 0,3 0-3 0,-2 0-1 16,0-1-2-16,3-2 3 0,-2-2 3 0,1 0 4 0,-2 0 5 16,3 2 5-16,-2-5 5 0,-1 2 5 0,-1-3 6 0,0 2 6 15,2-1 8-15,-3 0 9 0,-1 2 8 0,-1 1 8 0,-1-1 4 0,-1 0 8 16,0 1 3-16,0 1 5 0,-1 0 5 0,-1 0 2 0,0 1 1 16,-2 1 1-16,3 1-1 0,-4-1-2 0,1 3-4 0,1-1-5 0,0 0-6 15,1 0-4-15,-2 1-6 0,0 2-6 0,-1 0-6 0,1 0-5 16,-1 0-5-16,2 2-2 0,-3 1-5 0,1 1-1 0,-1 0-4 15,1 3-1-15,0-2 1 0,1 3-2 0,-3 1 0 0,2 0 0 0,-1 3-2 16,2-1 1-16,-1 1-1 0,2-3 0 0,-1 4-2 0,1-2-1 16,3 2-2-16,-1-1-3 0,1-1-5 0,1 1-5 0,1-2-7 15,1 0-7-15,0 2-7 0,4-4-11 0,-1 1-11 0,2 0-9 0,0-1-11 16,1-3-11-16,2 2-10 0,2-4-14 0,1-1-14 0,0 2-15 16,3-4-18-16,1 0-14 0,2-4-13 0,-2 2-13 0,4-4-10 0,0 1-3 15,0-2-1-15,1-2 2 0,-1-2 2 0,1 0 6 0,-1 2 6 16</inkml:trace>
  <inkml:trace contextRef="#ctx0" brushRef="#br0" timeOffset="2349.0503">19122 7113 27 0,'2'-20'211'0,"-1"1"15"0,-1-1 10 16,-1 3 7-16,-1-2 3 0,-1 3-6 0,-2-1-9 0,2 2-12 0,-3-2-12 15,3 2-11-15,-2 4-11 0,-1 0-13 0,1-1-12 0,2 3-13 16,-3 1-11-16,2-1-13 0,1 2-13 0,0 2-13 0,0 0-14 0,1 2-14 16,1-1-17-16,-3 2-12 0,4 0-13 0,-1 1-9 0,-1 2-9 15,2 1-5-15,-2 2-5 0,-1 1-1 0,1 4 0 0,0 1 1 0,0 2 1 16,-1 5 2-16,0 2 2 0,0 2 4 0,0 3 3 0,-1 3 4 15,1 1 3-15,-2 4 0 0,1-1 0 0,-1 4-1 0,2 0-2 0,-2-1-3 16,0 4-2-16,2-1-2 0,-2-1-4 0,1-2-1 0,-1 3-6 16,0-3 0-16,0 1-3 0,1-3-1 0,-3 0-4 0,3-3-1 15,-1 2-1-15,2-5-2 0,-2-2 0 0,2-4 1 0,0 2 0 0,-2-4 3 16,2-3 3-16,-2-2 0 0,2-1 0 0,1-3-2 0,-2-3-3 0,0-1-4 16,1-4-2-16,-2-1-2 0,2-3 0 0,-3-3 0 0,1-3-1 15,1-1 0-15,-1-3-2 0,0-1-1 0,-2-1-2 0,2-5 4 16,0 1 4-16,0-2 5 0,0 3 9 0,2-3 3 0,-2 2 7 15,3-3 2-15,-2 3 2 0,3-1 1 0,-3 1 0 0,3 0-1 0,-1 3-1 16,2-2-3-16,2 4-2 0,-1-1-7 0,3 1-5 0,-3 0-6 16,5 2-8-16,-1 1-5 0,1-1-7 0,2 0-7 0,1 2-5 0,3 0-8 15,-1-1-8-15,1 2-10 0,4-2-9 0,0 3-9 0,0-3-7 16,1 3-6-16,1-1-3 0,1 1-4 0,1-1-4 0,-2-2-2 0,2 2 0 16,1-1-1-16,-1-1 0 0,-1 1 4 0,2-1 6 0,-4-1 9 15,2 0 11-15,-3-1 11 0,1-1 13 0,-1-1 14 0,0 0 14 16,-5 0 17-16,2-1 20 0,-2 1 20 0,-2 0 18 0,-1 0 20 0,-2-2 16 15,-2 3 15-15,-1-2 11 0,-2 3 13 0,1-1 10 0,-2 1 7 16,-2-1 8-16,1 4 1 0,-2-2 2 0,-1 1-3 0,1 2-5 0,-2 0-5 16,1 0-10-16,-1 2-8 0,2-1-8 0,0 4-9 0,0-2-8 15,-1 2-11-15,1-1-12 0,2 2-11 0,-3-1-12 0,3 1-9 16,-2 3-10-16,3 0-8 0,0 0-5 0,-2 2-4 0,1 1-7 0,-1 0-1 16,1 4-3-16,-3 0 0 0,3 3 1 0,-1 2 0 0,1 2 4 15,-3 1 3-15,3 2 5 0,-1 0 3 0,0 4 4 0,2-1 2 0,-1 4 0 16,-1 1 2-16,2-1 0 0,0 2 0 0,0-1 0 0,0 1-1 15,0 1-1-15,0-2 1 0,0 0 0 0,0 2-4 0,2-1-5 16,-1-4-5-16,-1 3-6 0,2-3-7 0,0-1-9 0,-1-2-10 0,3 1-12 16,-3-2-13-16,1-3-14 0,-1 0-18 0,3-1-18 0,-3-1-22 15,1-4-25-15,-1 0-21 0,1-1-19 0,2-2-32 0,0-4-37 0,-3 2-40 16,4-4-38-16,-2 0-61 0,0-5-71 0,1 1-34 0</inkml:trace>
  <inkml:trace contextRef="#ctx0" brushRef="#br0" timeOffset="2483.6247">19239 7138 267 0,'-6'-6'543'0,"-2"0"-19"0,3 0-76 0,2 1-106 0,0 3-71 0,0-3-54 16,1 3-39-16,0-1-31 0,1 0-22 0,1 2-18 0,0-2-21 15,1 3-20-15,-1-1-23 0,2 1-19 0,1-2-21 0,2 0-22 0,2 2-21 16,2-3-25-16,-1 1-27 0,3 2-25 0,1-3-34 0,4-2-42 16,3 2-46-16,0-1-52 0,3-2-70 0,5-2-78 0,0 2-52 15,3-3-39-15</inkml:trace>
  <inkml:trace contextRef="#ctx0" brushRef="#br0" timeOffset="2916.024">19849 6880 464 0,'-3'-6'573'0,"1"2"-67"0,1-1-104 0,-1 1-79 0,1 1-66 0,-4-1-43 16,5 2-32-16,-1 0-23 0,-1 1-19 0,2-1-14 0,0 2-14 15,0 0-12-15,0 0-12 0,0 2-11 0,0 1-10 0,2 1-10 16,-1 1-7-16,4 2-7 0,-4 3-5 0,2 0-4 0,1 0 0 0,1 5 1 16,-4 0 1-16,2 3 1 0,1 1 3 0,-3 3-1 0,2 0-1 15,-3 2-2-15,0 2-3 0,0-1-4 0,0 3-2 0,0 0-3 0,-1-2-3 16,-1 3-4-16,1 0-5 0,-3-4-6 0,3 2-12 0,-1-1-7 16,1-4-9-16,-3 1-10 0,3-2-13 0,-1-3-14 0,2 2-16 15,0-6-21-15,0 1-20 0,0-1-23 0,2-5-24 0,1-1-21 0,-1 0-18 16,1-4-21-16,0 0-21 0,0-4-21 0,2 0-23 0,-1-4-20 15,1 0-14-15,2-4-6 0,-3 0 3 0,0-1 15 0,0-5 18 0,2 1 30 16</inkml:trace>
  <inkml:trace contextRef="#ctx0" brushRef="#br0" timeOffset="3298.4461">19883 7260 194 0,'-7'-11'242'0,"1"0"18"0,-2 1 8 0,0 3 1 0,0-1-6 16,3 1-9-16,-2 1-20 0,2 1-24 0,0 0-23 0,0 3-24 0,2-1-19 16,0 0-17-16,1 2-17 0,1-2-20 0,-1 3-21 0,2 0-19 15,0 0-16-15,0 0-14 0,2 0-10 0,-1 0-9 0,2 0-7 16,2 0-5-16,0 3-5 0,0-3-3 0,1 1-2 0,2-1 0 0,2 1 3 15,-2 1 2-15,2-2 3 0,0 2 3 0,0-1 1 0,3-1 0 16,-3 0-1-16,1 0 1 0,2 0 1 0,-2 0 2 0,0 0 3 16,-2 0 8-16,1 0 3 0,-2 2 3 0,1-2 2 0,-2 0 4 0,-3 2 4 15,1 1 2-15,-1-3 4 0,-1 3 5 0,-1 0 1 0,0 2 5 16,0-1 2-16,-2 1 4 0,0 1-1 0,0 0-2 0,0 0 0 16,0 1-3-16,-2 2-2 0,0 0-2 0,2 3-4 0,-2-3-4 0,0 3-3 15,2 0-3-15,0 0-4 0,0 1-4 0,0-1-5 0,0-1-5 0,2 1-5 16,0-1-5-16,2-2-4 0,-3 3-3 0,4-4-3 0,-2 2-4 15,2-3-4-15,-2-1-3 0,2 0-5 0,3 0-2 0,-4-3-2 16,3 0-1-16,-1-1 1 0,1-1 0 0,0-1 5 0,-2-1 2 0,2-1 4 16,-1-1 6-16,0-3 3 0,2 0 3 0,-2 0 7 0,-1-2 8 15,0 0 8-15,0-3 9 0,-1-2 8 0,1 2 9 0,-2-1 7 0,-1-3 9 16,-1 2 5-16,-1-3 5 0,-1 2 1 0,-1-1 1 0,-1-2 1 16,-2 3 0-16,1-1-1 0,-1 1-3 0,-1 0-4 0,-1 2-6 15,1 1-6-15,-2-1-7 0,3 4-11 0,1-1-13 0,-3 1-17 0,4 1-20 16,0 2-21-16,-1-1-22 0,0 3-23 0,3 0-25 0,-3 0-27 15,3 3-27-15,1 0-39 0,0 0-45 0,0 0-59 0,1 3-65 0,3 3-76 16,-3-1-84-16,5 1-38 0,-3 0-16 0</inkml:trace>
  <inkml:trace contextRef="#ctx0" brushRef="#br0" timeOffset="5032.2316">20731 6993 76 0,'2'-8'608'0,"0"2"2"16,-2 2 5-16,0-1-100 0,0 2-151 0,0 1-101 0,-2 2-81 16,2 0-48-16,0 0-33 0,0 0-23 0,0 2-20 0,2 3-13 0,-2 1-9 15,1 1-7-15,2 4-5 0,1-1-6 0,-3 4-3 0,2 1-2 16,2 3-1-16,-4 1 1 0,3 0 0 0,-3 3 0 0,1 0-2 0,-1 2-3 16,-1-1-5-16,0 1-6 0,0-2-7 0,0 3-6 0,0-5-5 15,-1 3-4-15,-1-3-3 0,1 2-2 0,-3-4 0 0,3 0 0 16,-4-3 2-16,2-1 2 0,0-2 2 0,-2-1 6 0,4 0 5 0,-3-4 4 15,1-1 4-15,0-2 3 0,0 0 1 0,-2-4 0 0,1 0-2 16,0-4-1-16,0 2-5 0,0-6-6 0,-1-1-6 0,1-1-6 0,0-2-6 16,2-5-6-16,0 0-6 0,1-2-4 0,1-1-1 0,1-4-1 15,1 1 1-15,2-3 1 0,2 2 2 0,-1-1 4 0,2-3 5 16,-1 3 4-16,3 1 6 0,1-2 2 0,0 2 4 0,0 1 3 0,2 2 2 16,-3 2 2-16,5-1 3 0,-3 3 0 0,0-1 1 0,0 5 1 15,2-1-1-15,0 2-2 0,-4 2 0 0,3-1-2 0,0 4 0 0,-2-1 0 16,-1 2 1-16,0 4 4 0,1-1 5 0,-4 1 2 0,2 2 5 15,-2 2 3-15,-1 1 5 0,-2-1 5 0,1 4 3 0,-3 2 8 0,-1 1 6 16,0 0 9-16,-1 3 8 0,-3 0 8 0,0 2 3 0,-1 0 6 16,-4 3 1-16,-1-1 3 0,-1 0 4 0,-2 4 2 0,2-2-1 15,-4 0 0-15,2 0 0 0,0 0-5 0,-1 0-3 0,-1-1-6 0,3-1-7 16,1-1-6-16,-2-1-5 0,5-1-6 0,0-2-7 0,4-1-4 16,-1 0-5-16,-1-2-4 0,4 0-4 0,1 0-4 0,2-3-3 15,1 0-2-15,4-1-5 0,-1 0-2 0,1 1 1 0,2-2-2 0,1-1-1 16,2 1 1-16,1-2-1 0,2 1 0 0,-2-1-2 0,2 1 0 15,-1-1 1-15,0 0 2 0,3 1 2 0,-3 0 4 0,0 1 2 0,0-1 4 16,0 3 5-16,-4-2 1 0,1 4 3 0,1-3 2 0,-3 2 0 0,0 1 3 16,-2-1 0-16,3 1 1 0,-2 1 0 0,-1 0 0 0,-1 1-3 15,1-1-1-15,-3 1-2 0,2 1-6 0,-2 0-6 0,2-1-11 16,-2 0-11-16,2 0-11 0,-2 0-13 0,2-1-13 0,-1-1-14 16,0 0-15-16,-1-2-16 0,0 0-11 0,0-1-12 0,1-1-11 0,-1-1-13 15,3-1-14-15,-5-2-11 0,4-1-9 0,0-3-6 0,-2 1 0 16,2-1 6-16,-2-5 9 0,2 0 12 0,-1-1 18 0,1-1 17 15,-2-3 20-15,0 2 20 0,1-2 26 0,-1-2 27 0,-1 2 32 0,1 0 32 16,-2 2 33-16,-1-1 37 0,0 1 26 0,0 4 24 0,0-2 18 16,0 2 15-16,-1 2 8 0,-1 0 8 0,1 4-2 0,1-2-4 0,-2 4-11 15,0-2-13-15,2-1-14 0,0 4-16 0,0 0-16 0,0 0-17 16,0 4-15-16,0-1-14 0,0-1-12 0,0 3-13 0,2 2-11 16,0-1-9-16,-2 3-7 0,3 2-4 0,-2-1-1 0,4 0-1 0,-4 2-1 15,1 0-2-15,-1 1-9 0,3 0-11 0,-3 0-10 0,1 1-10 16,1-1-9-16,-1 1-13 0,-1-3-11 0,3 1-12 0,-3-2-13 0,2-2-12 15,2 2-14-15,-4-3-14 0,2 0-13 0,2-2-10 0,-1 0-10 16,-3-5-8-16,4 0-10 0,-2 0-9 0,4-3 0 0,-1-1 5 0,2-2 10 16,-2-2 13-16,2-1 17 0,1 0 20 0,1-3 20 0,0 0 21 15,-1 0 18-15,0-1 19 0,1 1 22 0,-1 0 24 0,-1 0 25 16,0-1 24-16,0 2 15 0,1 0 14 0,-2 3 6 0,-1-4 4 0,1 4-1 16,-3 2-4-16,2-2-3 0,-1 2-3 0,-2 1-6 0,2 1-6 0,-2 0-7 15,1 1-9-15,-3 1-7 0,1-3-8 0,-1 5-8 0,4-2-9 16,-5 1-7-16,1-1-5 0,-1 2-6 0,2-2-5 0,0 1-1 15,-2 1-5-15,1-1 1 0,-1 1 0 0,3 0 2 0,-3-3 2 0,4 3 4 16,-4 0 7-16,1 0 7 0,1 0 9 0,-2 0 8 0,0 0 9 16,0 0 9-16,0 0 10 0,0 0 7 0,0 0 7 0,0 0 4 15,0 3 4-15,-2-2-1 0,1 0 0 0,1 1-5 0,-4 1-6 0,3-1-6 16,-1 0-4-16,1 1-6 0,-3 0-4 0,1 3-8 0,-3 0-8 16,3 0-6-16,-2 3-8 0,0-1-5 0,0 5-4 0,-4-1-1 0,5 3-2 15,-1 0-2-15,0 3 0 0,2 0-3 0,-1 3-3 0,1 0-9 16,2 2-10-16,1 1-6 0,1 1-6 0,-1 2-4 0,3 3-1 0,1-1-3 15,-1 3-2-15,0 0-3 0,2 0-4 0,-2 2-2 0,3 1-2 16,-1-2 0-16,-2 1 0 0,0 0 6 0,-1-2 6 0,0-1 7 16,-2-1 5-16,-2-2 4 0,0-1 5 0,-1-5 6 0,1-1 8 15,-2-3 7-15,-4-2 7 0,3-2 5 0,1-3 4 0,-5-4 2 0,0-3 2 16,1-2 0-16,-3-2 0 0,-1-4-2 0,0-2-3 0,0-5-5 16,-2 1-4-16,2-5-8 0,-2-3-11 0,2-2-7 0,-2-2-9 0,2-2-2 15,1-2-2-15,2-1-2 0,1-3-2 0,2 2-2 0,1-2-2 0,0 0-2 16,2-2-1-16,3 2-1 0,0 0 0 0,1 1-2 15,4 0 1-15,0 0 0 0,1 2-2 0,2 0-2 0,3 0-6 0,2 1-2 16,1 1-5-16,0-1-4 0,4 1 0 0,-2 1-2 0,2 0 0 0,-1 0 1 16,1 0 3-16,4 0 4 0,-2 0 4 0,0 0 5 0,0 0 6 15,0 0 4-15,-2 0 5 0,1 0 4 0,0 1 7 0,-1-2 4 16,-4 3 4-16,3-2 5 0,-4 1 2 0,3 1 6 0,-5 0 1 0,0-2 3 16,-2 4 3-16,1-1 5 0,-2-1 5 0,-1 3 7 0,-2 0 5 0,-1-1 6 15,-1 3 3-15,-2-2 4 0,1 3 2 0,-2 1 2 0,-2 0 0 16,2 1 1-16,-3 1-1 0,2 4 0 0,-3-3-3 0,1 3-5 15,-3 0-5-15,3 2-6 0,-2-1-8 0,2 4-6 0,-2 0-7 0,2 1-3 16,0 2-5-16,-2-1-2 0,1 4-1 0,-1-1 1 0,0 3-1 16,0 3 0-16,0 1-2 0,0 0 2 0,-2 4 0 0,2 2 3 15,0 0 1-15,0 3 2 0,1 1 1 0,-1 3 3 0,1 0 0 0,0 2 1 16,1 2 0-16,1-2-1 0,-1 4 0 0,2 1-1 0,1-3-1 16,0 4 1-16,0 0 0 0,0-4 0 0,0 2-3 0,1 0 1 15,1-2-1-15,-1 0-1 0,1-1 1 0,0-3-1 0,-1-2 1 0,3 2-2 16,-3-5 1-16,2 0 1 0,0-1-2 0,-1-3-1 0,1-2-1 0,0 1-2 15,0-4-2-15,1-1 0 0,-3-1-2 0,2-2-2 0,1-2-3 16,1-1-2-16,0-1-4 0,0-5-2 0,0 1-3 0,1-2 1 16,2-1-1-16,-2-4 1 0,2 1 0 0,0-4 2 0,1 1 2 0,0-1 3 15,-3 0 4-15,0-1 7 0,3 1 7 0,-4 1 10 0,0 2 9 16,0 1 9-16,-2 1 6 0,0 2 6 0,1 0 3 0,-3 2 3 16,1 3 0-16,1-1 3 0,-3 1 1 0,0 3 1 0,0 0 0 0,1 3-1 15,-1 1-3-15,2 3-5 0,-1-2-5 0,1 5-5 0,0 0-6 16,1 1-3-16,-2 2-2 0,3 2-3 0,-3 1 0 0,2 0-3 0,-1 0-5 15,1 0-6-15,2 3-10 0,-2-3-8 0,0 2-9 0,0-3-8 16,2 0-5-16,-2 0-6 0,2-1-6 0,0-1-5 0,-1-2-8 0,3-2-3 16,-3-2-7-16,1-1 0 0,0-3-2 0,3 1 3 0,-4-4 3 15,4-3 5-15,1-1 9 0,0-1 5 0,0-3 6 0,-1-3 5 16,4-3 7-16,-2 1 4 0,2-8 3 0,-2 1 2 0,2-2 3 0,-3-3 3 16,0-1 3-16,1-1 3 0,0 1 2 0,-2-3 6 0,-1 0 1 15,1 2 5-15,-1 0 7 0,-2 1 5 0,-2 1 7 0,1 3 9 0,-2-1 13 16,1 2 8-16,-2 3 10 0,-1 2 5 0,0-1 6 0,-1 4 3 15,-1 1 1-15,1 0-1 0,1 4-2 0,-2 1-6 0,-1-1-7 0,3 2-9 16,-1 2-8-16,-1-1-12 0,2 4-10 0,-1-1-9 16,1 2-6-16,0 2-5 0,-2 1-4 0,0 1-2 0,1 4-1 0,-1 1-1 15,0 1 2-15,-1 2-1 0,2 2 1 0,-1 2 4 0,0 4 1 0,-1-2 5 16,2 6 1-16,1-2 1 0,-2 2-1 0,-1 2 0 0,3-1-4 16,0 1-7-16,0-2-8 0,0 1-10 0,3 1-9 0,-1-2-15 0,-2-2-14 15,1 1-17-15,-1-2-16 0,2 1-21 0,-1-4-21 0,-1-2-25 16,2 1-26-16,0-3-26 0,-1-1-28 0,1-1-38 0,-1-3-46 15,3-1-55-15,-3-4-58 0,3-2-55 0,-4-2-54 0,3-2-20 0</inkml:trace>
  <inkml:trace contextRef="#ctx0" brushRef="#br0" timeOffset="5165.9112">21561 7079 6 0,'-11'-1'532'0,"3"1"-7"16,-3-1-12-16,5 1-123 0,1 0-175 0,0 0-104 0,4 0-65 15,1 0-44-15,0 0-37 0,0 0-32 0,3 0-28 0,2-2-45 16,1 1-49-16,5 1-63 0,-2-3-70 0,3 1-67 0,2-1-65 0</inkml:trace>
  <inkml:trace contextRef="#ctx0" brushRef="#br0" timeOffset="5898.6279">21213 7267 24 0,'-1'-2'320'0,"-1"2"-55"0,1 0-51 0,-3 0-36 16,2 0-29-16,0 0-20 0,0 0-20 0,1 0-12 0,1 0-10 0,0 0-7 15,0 0-7-15,0 0-12 0,0 0-14 0,0 0-11 0,0 0-10 16,0 0-9-16,0 0-8 0,0 0-4 0,0 0-3 0,-2 0-1 16,2 0 0-16,0 0 2 0,0 0 4 0,-1 2 3 0,1-2 6 0,0 0 5 15,0 0 6-15,0 0 6 0,0 0 6 0,-2 3 6 0,2-3 5 16,-2 0 6-16,2 0 6 0,0 0 6 0,0 0 4 0,0 0 4 0,0 0 4 15,0 0 1-15,0 0 1 0,-1 2 0 0,1-2-1 0,0 0-2 16,0 0-3-16,0 0-2 0,0 0-6 0,0 0-5 0,0 0-5 16,0 0-7-16,0 0-5 0,0 0-6 0,0 0-5 0,0 0-6 0,0 0-4 15,0 0-4-15,0 0-3 0,0 0-3 0,0 0-4 0,0 0-1 16,0 0-1-16,0 0 0 0,0 0-1 0,0 0-1 0,0 0-2 0,0 0 0 16,0 0-3-16,0 0-1 0,1 0-2 0,-1-2-1 0,4 2-3 15,-4 0 0-15,1 0-1 0,-1-3-2 0,2 3 0 0,-1-2-2 16,-1 2-1-16,2 0 0 0,0 0-2 0,-2-2 0 0,2 2-1 0,-2-1 1 15,0 1-1-15,2-2 0 0,0 2-3 0,-2 0-1 0,0-2-4 16,1 1-1-16,-1 1-2 0,2 0 0 0,-1-1 1 0,-1 1-1 0,2-3 0 16,-2 3 0-16,2 0 2 0,-2 0-1 0,0 0 2 0,1 0 1 15,-1 0 3-15,0 0 4 0,0 0 4 0,0 0 3 0,0 0 3 16,0 0 3-16,0 0 4 0,0 0 1 0,0 0 4 0,0 0 1 0,0 0 3 16,-1 0 4-16,1 0 3 0,-2 3 3 0,0-3 1 0,2 1 3 15,-1-1 2-15,-1 1 1 0,1 1 2 0,-1-2-2 0,0 2 0 0,0-1-1 16,-2 1-2-16,3-2-2 0,-1 2-3 0,1 1-2 0,-3-1-3 15,3-1 0-15,-1 2-1 0,1 2-2 0,-3-1-1 0,-1 1-1 16,2 1-2-16,2 0-2 0,-5 0 1 0,3 2-1 0,-1 1 0 0,1 1-2 16,0 0 1-16,1-1-1 0,1 0-2 0,-1 2-4 0,0-2-5 15,2-1-4-15,2 4-5 0,0-5-6 0,-1 3-7 0,3-4-8 0,0 3-9 16,1-3-9-16,0 0-11 0,2-1-13 0,2-1-12 0,-3-2-11 16,2 1-8-16,1-3-12 0,-1 0-10 0,3 0-13 0,-1-3-15 0,-1 1-12 15,-1-2-11-15,3-1-13 0,-1-1-13 0,-1 0-9 0,-1-3-5 16,1 3-3-16,-2-3-2 0,-1 1-6 0,-1 0-8 0,-2-1-8 15</inkml:trace>
  <inkml:trace contextRef="#ctx0" brushRef="#br0" timeOffset="7466.1567">22696 6610 65 0,'-8'3'268'0,"0"-1"-42"0,2 4-25 0,-2-1-16 0,-3 3-13 15,2-1-10-15,-3 5-6 0,2 0-2 0,-2 2-3 0,-2 3-4 16,1 0-5-16,1 5-6 0,-2 0-5 0,-1 4-6 0,1 1-6 0,1 3-7 15,-1 1-7-15,2 4-9 0,-2 0-9 0,1 6-8 0,1 0-9 16,2 2-9-16,0 1-9 0,2 2-7 0,1 1-9 0,0-1-9 16,6 2-7-16,1 0-10 0,1-3-11 0,4 0-15 0,2 1-17 0,5-3-19 15,1-2-24-15,5-3-29 0,4-1-42 0,2 0-51 0,3-4-83 16,3-3-100-16,6-4-80 0,-1-2-72 0,3-4-36 0</inkml:trace>
  <inkml:trace contextRef="#ctx0" brushRef="#br0" timeOffset="7980.851">23007 6709 346 0,'-3'-3'569'0,"2"-1"-75"0,-3 1-117 0,3 0-81 15,-1 1-63-15,0 1-42 0,0-1-30 0,0 1-23 0,2 1-16 16,0 0-16-16,0 0-19 0,0 1-14 0,-1 1-15 0,1 1-14 15,0 1-14-15,-2 0-10 0,2 3-8 0,-2 2-6 0,2-1-1 0,-1 4-1 16,-1 1 3-16,2 2 3 0,-1 0 5 0,1 1 4 0,-2 2 5 16,0 3-3-16,2-1-5 0,-1 0-10 0,-1 2-11 0,2 0-17 15,0 1-17-15,-1-3-21 0,1 5-22 0,0-4-26 0,0 1-29 0,0 1-27 16,0-2-26-16,-2-2-42 0,0 0-52 0,2 0-73 0,0-4-88 16,0-3-52-16,0 1-37 0</inkml:trace>
  <inkml:trace contextRef="#ctx0" brushRef="#br0" timeOffset="8431.0178">23011 6704 400 0,'0'-10'600'0,"0"1"-45"0,0 0-70 0,0 0-99 0,1 2-114 0,-1 0-70 16,4 0-51-16,-3-1-32 0,2 4-24 0,1-2-18 0,0 2-17 15,1-2-19-15,-1 3-17 0,3-2-17 0,1 2-18 0,1 0-10 16,-1 0-9-16,0 0-4 0,0 2-3 0,5-1-1 0,-5 2-1 0,0 0 0 15,1 2 1-15,-3-1-1 0,2 2 1 0,-1 2 3 0,-1-1 5 16,-2 2 5-16,1 2 5 0,-2 1 4 0,-3-1 4 0,0 4 2 0,0 0 1 16,-3-1 3-16,2 3 3 0,-4 0 2 0,0 2 3 0,-1-1 1 15,0 1 3-15,-2 1 1 0,1-1-1 0,-2 0 2 0,1 1 0 16,0-2 0-16,-3 2-1 0,5-5-1 0,-1 2 0 0,1-1-1 0,-1-1-1 16,2-2-1-16,1 1 0 0,0-4-2 0,0-1-2 0,3 0-3 15,-3-1-4-15,4-1-4 0,0 0-5 0,0-4-5 0,0 3-4 0,4-2-5 16,-3-1-3-16,4-1-5 0,2-2-1 0,-2 0-3 0,4-1-1 15,-1 1-1-15,0-2 0 0,4 1 2 0,-1-2 3 0,1 2 4 16,1-2 7-16,0 1 5 0,1-1 8 0,1 2 8 0,-1-1 10 0,-3 2 3 16,1 0 6-16,-2 1 6 0,0 0 7 0,-1 2 6 0,-1 0 7 15,-2 2 6-15,-1 0 6 0,-2 1 3 0,0 3 5 0,2 0 0 16,-4 0 0-16,-1 2 0 0,-4 0-1 0,1 3 0 0,-2 2 0 0,-2-3 0 16,-1 3-2-16,-1 1-4 0,-2-1-1 0,0 2-6 0,-1-1-1 15,-1 1-5-15,-1 0-3 0,-1-2-3 0,1-2-1 0,1 2-2 0,0-2-2 16,1-1-5-16,1-2-7 0,-1-1-13 0,4-1-17 0,-2-3-19 15,2 0-22-15,0-1-32 0,0-2-36 0,3-3-51 0,2-2-56 0,2-2-78 16,1-2-82-16,0-3-76 0,3-2-70 0,2-1-35 0,0-1-16 16</inkml:trace>
  <inkml:trace contextRef="#ctx0" brushRef="#br0" timeOffset="8782.2516">23504 6676 477 0,'0'0'569'0,"0"0"-71"0,0 0-110 0,0 0-92 0,0 0-84 16,-2 2-56-16,2-1-38 0,-1 2-21 0,-1 1-16 0,1 0-12 15,-1 2-12-15,-1 0-9 0,-1 1-7 0,0 2-5 0,0 1-2 0,-1 0 0 16,1 2 2-16,0 1 4 0,0 1 1 0,-1-1 3 0,2 2 0 0,-2 0 0 16,1 0-1-16,-1 2-2 0,0-1 1 0,2 1-4 15,0-1-2-15,0 1-3 0,1-1-4 0,1 0-2 0,-1 1-2 0,2 0-3 16,0-2-1-16,2-1-3 0,-2 4-3 0,1-4-2 0,2-2-4 0,1 2-2 15,0-4-3-15,0 0-5 0,2 2-4 0,2-5-4 0,-4 0-5 16,5-1-6-16,-3-3-6 0,3 0-6 0,1-1-5 0,-1-4-7 16,4-1-5-16,-4-1-6 0,4-3-5 0,1-1-5 0,-3-4-5 0,3-2-4 15,-1-1-5-15,1-3-2 0,-3 1 0 0,2-5 0 0,-2 1 2 16,-1-4 3-16,-4 0 0 0,3 2 8 0,-4-4 9 0,0 0 12 16,-4 2 11-16,1-1 12 0,-4 2 14 0,-1-1 14 0,-2 2 11 0,0 1 10 15,-3 5 7-15,-1-1 2 0,-2 2 5 0,-1 4 1 0,1 0 2 16,-3 4-6-16,-1 1-10 0,0 2-18 0,0 3-22 0,-2 2-33 0,3 3-38 15,-4 1-39-15,2 4-42 0,2-1-72 0,1 5-91 0,0 2-81 16,1 1-79-16,3 2-38 0</inkml:trace>
  <inkml:trace contextRef="#ctx0" brushRef="#br0" timeOffset="9057.5554">23799 6665 396 0,'0'-8'651'0,"-1"0"6"0,-1 0 3 0,2 1-122 15,-1 1-184-15,1 2-115 0,-2 1-82 0,2 0-51 0,0 0-36 16,0 3-24-16,0 0-16 0,2 1-13 0,-2 1-13 0,1 2-12 16,-1 0-10-16,2 4-6 0,-1-1-4 0,3 2 1 0,-3 3 2 15,2-1 6-15,-3 1 6 0,2 2 6 0,0 0 8 0,-2 3 4 0,1-2 2 16,-1 3 5-16,0-2 0 0,0 1-3 0,0 2-7 0,0 0-13 15,0-1-15-15,0 0-19 0,0-1-22 0,-1 0-24 0,1 0-25 0,-2-2-29 16,0 2-33-16,2-3-33 0,-1-2-33 0,1 0-44 0,0-1-49 16,0-2-70-16,0 0-81 0,0-5-40 0,0 0-26 0</inkml:trace>
  <inkml:trace contextRef="#ctx0" brushRef="#br0" timeOffset="9314.9837">23766 6618 313 0,'-1'-11'600'0,"1"2"-3"0,0 1-89 0,0 0-134 0,0 0-92 16,0 4-73-16,1-3-47 0,2 5-33 0,1-1-25 0,0 1-23 16,1 0-22-16,1 2-20 0,2 2-20 0,0 0-18 0,3 1-13 0,-1-1-12 15,1 5-5-15,1 1-4 0,1-1 0 0,-2 3 2 0,2 2 2 16,0 0 1-16,-3 3 3 0,2 0 5 0,-4 1 2 0,2 4 4 0,-3-2 4 16,-1 3 5-16,-3 0 8 0,1 2 6 0,-3-3 6 15,-1 4 9-15,-1-1 6 0,-4 0 5 0,0-1 6 0,-2 1 5 0,-5-1 3 16,3-1 4-16,-4 0 4 0,-1 0 0 0,-2-1 0 0,-2-3 1 0,1 0-3 15,0 0-3-15,-2-2-11 0,0-3-14 0,0 0-20 0,0-2-26 16,1-1-37-16,1 0-43 0,-1-3-74 0,5 0-88 0,-2-1-114 16,3-4-127-16,4-1-67 0,0-3-40 0,3-3-22 0</inkml:trace>
  <inkml:trace contextRef="#ctx0" brushRef="#br0" timeOffset="9948.4842">24058 6665 433 0,'-4'-5'684'0,"4"0"-30"0,-1 3-119 16,1-3-165-16,-2 2-120 0,2 1-98 0,0 2-55 0,0 0-34 15,0 0-16-15,2 2-11 0,-1-1-8 0,1 2-8 0,0 1-10 0,2 0-11 16,-1 2-6-16,0 1-4 0,0 2-1 0,0 2 0 0,1-1 8 15,-3 1 8-15,-1 2 6 0,2 1 5 0,-2-1 2 0,0 4 1 0,-2-1 0 16,2-1 1-16,-1 3 0 0,-3 0 1 0,1-1 1 0,-2 1-2 16,1 0 0-16,0-2-1 0,-1 1 0 0,1-2-2 0,-1 2-1 15,2-5 0-15,-2 2 1 0,2-2 2 0,0-3 3 0,-1 0 4 0,0-3 4 16,1 0 5-16,3-3 0 0,-1 1-2 0,1-4-4 0,0 0-4 16,0-3-5-16,0-1-5 0,1-2-5 0,2-3-4 0,1-1-7 15,0-2-7-15,-1-5-8 0,2 0-8 0,0-2-7 0,1 0-9 0,-1-3-1 16,3-2-1-16,0 1 7 0,0-3 10 0,-3 4 9 0,2-2 10 0,-1 1 10 15,-1 3 8-15,2 0 8 0,-2 2 8 0,-1 1 8 0,2 1 6 16,-3 4 3-16,1 0 4 0,-1 3-3 0,-1 0-3 0,-1 1-7 16,2 2-10-16,-3 2-10 0,2-1-10 0,0 3-7 0,-2 2-7 0,1 0-5 15,-1 2-5-15,2 1-3 0,-1 3-3 0,-1 0-1 0,3 2 3 16,-1 1 1-16,-2 1 5 0,1 2 6 0,-1 2 7 0,2-1 5 16,0 4 4-16,-2-1 3 0,0-1 2 0,3 4 2 0,-3-2 0 0,1 0 1 15,-1-1 2-15,2 1 0 0,0-2-2 0,-2-1 1 0,1 0-2 0,-1-3-1 16,2 2 1-16,-1-4 0 0,-1 0 3 0,4-1 3 0,-4-2 3 15,1-2 1-15,2-1 1 0,0-1-3 0,0-2-2 0,1-2-1 16,0-2-1-16,1-2 0 0,2-2-3 0,2-2-1 0,-3-1 0 0,2-2-3 16,2-2-5-16,1-2-4 0,-2-2-3 0,3 0-3 0,-3-1 2 15,0 0 3-15,1-1 5 0,1 2 7 0,-3 1 8 0,-2-2 8 16,2 4 8-16,1 0 6 0,-2 3 5 0,-2 3 1 0,-2-1 3 16,2 2-4-16,-1 1-6 0,-1 3-4 0,0 0-5 0,-1 0-7 0,0 4-3 15,1 0-8-15,-2 2-7 0,4 3-10 0,-2-2-6 0,1 5-4 16,-3 1-4-16,3 1 1 0,0 2 1 0,-1 2 6 0,0 4 5 0,0 0 8 15,1 2 3-15,-3 2-1 0,2 1-6 0,1 1-10 0,0 1-12 0,1 1-16 16,-4 1-19-16,3 1-24 0,-3-1-28 0,1 2-32 0,-1-2-31 16,3 1-34-16,-3-1-36 0,1-2-43 0,-1-2-46 0,3 0-49 0,-1-3-53 15,1-2-59-15,-1-3-63 0,2-1-25 0</inkml:trace>
  <inkml:trace contextRef="#ctx0" brushRef="#br0" timeOffset="10363.9195">24723 6604 47 0,'1'-6'607'0,"-1"0"2"0,0 2-53 0,0 1-82 0,0 1-106 0,0 2-117 15,-1 2-73-15,-1 1-50 0,1 1-31 0,-1 2-24 0,-1 3-18 16,-1 2-17-16,1 2-9 0,-2 2-8 0,1 2-2 0,-2 2 1 16,-1 1 3-16,2 1 5 0,-1 1 1 0,0 4 2 0,0-2-1 0,-1 1 3 15,1 1-1-15,-1-1 0 0,1 2-1 0,-2 0 0 0,4-2-2 16,-3 1-1-16,1 0-2 0,-1-4-4 0,0-1 0 0,2 0-3 0,0-1 2 15,0-3 5-15,0-3 4 0,2 0 6 0,-3-4 3 0,3-2-1 16,2-3-2-16,-1 0-7 0,0-5-5 0,2-1-5 0,0-4-6 0,2-2-5 16,0-4-5-16,2-4-8 0,2 1-8 0,1-6-11 0,-1-3-10 15,2-2-12-15,5-2-9 0,-2-2-7 0,2 0 1 0,1-3 4 16,0-1 4-16,2 1 7 0,0-1 9 0,-1 1 10 0,-2 1 11 0,4 3 13 16,-4 0 12-16,1 3 10 0,-3 3 8 0,3 1 7 0,-4 6 3 0,-2-2 1 15,1 5-1-15,-1 2 0 0,-1 2-2 0,-3 4-1 0,1 0-4 16,3 4-4-16,-3 4-7 0,-1 0-8 0,1 4-3 0,2 2-3 0,-1 4-2 15,2 1 2-15,-4 2 4 0,1 5 4 0,0 0 5 0,0 2 5 16,1 2-3-16,0 2-3 0,-3-2-7 0,2 3-9 0,-2 2-11 16,2-3-11-16,-1 1-15 0,-3-1-20 0,3-1-18 0,-2 0-20 15,0-1-19-15,-1-2-18 0,-1-2-21 0,2-1-22 0,-2-3-17 0,0-1-16 16,0-2-19-16,-2-2-23 0,2-2-30 0,-1-4-33 0,-3-3-28 16,0 1-21-16,3-3-31 0,-4-4-35 0,1-3-15 0</inkml:trace>
  <inkml:trace contextRef="#ctx0" brushRef="#br0" timeOffset="10765.4155">24724 6850 461 0,'-4'-4'521'0,"-1"1"-59"0,1 0-88 0,3 1-74 0,-1 0-67 15,2 2-46-15,0 0-39 0,0 0-24 0,3 0-18 0,1 2-16 0,-1-2-13 16,3 3-12-16,2-1-11 0,2-1-10 0,-1 1-12 0,3 1-12 16,1-2-13-16,3 1-16 0,-2-2-17 0,5 0-20 0,-3 0-23 0,5-3-20 15,-1 0-21-15,-1 0-24 0,3-2-23 0,0-1-21 0,2-1-18 16,-3-1-11-16,2-1-7 0,-1 0 4 0,-1-4 9 0,0 2 22 15,-1-3 28-15,-2 1 36 0,0-2 40 0,0 2 41 0,-6-4 43 0,1 2 44 16,1 0 45-16,-4 2 41 0,-2-1 39 0,-1 2 31 0,0 0 28 16,-2 0 18-16,-2 2 15 0,-1 0 6 0,-1 2-2 0,-1-1-8 15,0 1-13-15,0 2-16 0,-1-2-17 0,-1 3-22 0,0 0-23 0,1 0-23 16,-2 1-23-16,-1 1-21 0,1 2-20 0,0-1-18 0,-1 2-20 16,-1 0-15-16,2 2-16 0,-2 1-12 0,2 1-11 0,-2 1-10 0,1 1-6 15,0 1-6-15,-2 3-3 0,3 1 0 0,-1 0 0 0,3 2 0 16,-3 0 0-16,4 2-5 0,0 0-4 0,0 1-6 0,4-1-7 0,-3 1-5 15,4 0-6-15,-2 1-4 0,5 0-5 0,-2-1-2 0,1 1-2 16,1-2-2-16,1 2-2 0,1-3 3 0,-1 3 4 0,3-2 7 16,-2-1 6-16,0 1 8 0,2-3 8 0,-4 2 8 0,2 0 8 0,-1-3 8 15,1 1 6-15,-4 0 9 0,1-2 8 0,-3-1 5 0,1 1 5 16,-2-1 1-16,-2-1 3 0,-1-1 3 0,-1 0-1 0,-2 1 0 0,-2-1 3 16,1 0-4-16,-5 0-5 0,1-1-12 0,-2 0-17 0,2-1-23 15,-4-1-30-15,2 1-38 0,-3-2-42 0,1 0-70 0,0-2-85 0,1-1-95 16,-1-1-102-16,2-1-58 0,0-2-37 0,2-1-16 0</inkml:trace>
  <inkml:trace contextRef="#ctx0" brushRef="#br0" timeOffset="10998.6124">25532 6338 618 0,'8'-9'640'0,"1"2"6"0,-1 0 6 0,0 2-121 15,0-1-182-15,3 3-108 0,-1 0-77 0,-1 3-41 0,3 0-25 16,1 3-13-16,1 2-4 0,-1 0-6 0,4 3-7 0,-1 2-9 16,2 2-12-16,-1 4-9 0,0 0-8 0,2 4-8 0,-1 0-6 0,-1 5-4 15,-1 0 1-15,0 3-1 0,-3 1 0 0,-1 4-2 0,-2 1-3 16,-4 1-7-16,-3 1-9 0,-1 3-11 0,-4 2-16 0,-4-1-20 16,-2 4-26-16,-8 0-32 0,-2 2-37 0,-2-1-60 0,-7 2-75 0,-1 0-109 15,-4 1-127-15,-4 0-76 0,-6 0-54 0,0-2-22 0,-2 1-6 16</inkml:trace>
  <inkml:trace contextRef="#ctx0" brushRef="#br0" timeOffset="13831.9343">23050 7806 528 0,'-1'0'500'0,"-2"0"-81"0,1 0-82 16,0 0-87-16,2 0-63 0,-1 0-48 0,1 0-31 0,0 0-19 0,0 0-14 15,0 0-9-15,0 0-9 0,0 0-12 0,-4 0-9 0,4 0-10 16,-1 1-7-16,-1-1-5 0,2 1-4 0,-1 1-2 0,1-2-2 0,-2 2 0 16,0-1 0-16,2-1 3 0,-3 2 3 0,1-1 1 0,0 1 2 15,-1-1 0-15,0 2 1 0,-2 2 0 0,0-2-1 0,-2 0-2 16,-2 4 1-16,1-1-1 0,0 4 1 0,0-3-1 0,-1 3-1 0,1-1 1 15,0 2-1-15,2-1-1 0,-4 1 1 0,6 0-1 0,-3 2 1 16,2-3 1-16,4 2-1 0,-3 0 0 0,0-1 0 0,4 0-3 0,0 2-4 16,0-2-6-16,4-1-6 0,0 0-6 0,-3 1-7 0,4-4-8 15,2 1-8-15,-3-1-7 0,6 0-7 0,-4-3-6 0,2-1-6 16,2 0-4-16,0-1-2 0,0-2 1 0,0-2 3 0,0-1 4 0,2-1 7 16,-3-3 8-16,4-1 9 0,-5 0 8 0,1-1 6 0,-1-2 2 15,-2 0 7-15,-1-1 4 0,-2-3 7 0,1 1 10 0,-3 2 6 16,-1-4 5-16,0 3 5 0,-1-1 4 0,-3-2 1 0,0 3 2 0,0 1-1 15,-1-2-1-15,0 3 1 0,-3 2 0 0,3-3-1 0,-2 4 0 0,2 0-8 16,0 1-12-16,0 2-18 0,2-1-19 0,-2 2-26 0,1-1-30 16,3 2-28-16,-1 2-29 0,2 1-33 0,0 0-34 0,0 0-35 15,0 0-36-15,0 0-44 0,3 1-48 0,1-1-48 0</inkml:trace>
  <inkml:trace contextRef="#ctx0" brushRef="#br0" timeOffset="14082.5554">23271 7706 300 0,'3'-7'624'0,"-3"1"6"0,2 2-66 0,-2-2-103 0,0 3-75 16,0 0-61-16,0-2-44 0,0 2-34 0,0 2-31 0,0-1-27 16,-2 1-27-16,2 1-27 0,0 0-26 0,0 0-27 0,0 0-21 15,0 1-20-15,0 2-16 0,0 2-15 0,-1-1-13 0,1 4-11 0,-2 1-4 16,2 2-2-16,-1 3 0 0,-2 1 2 0,1 2 4 0,2 2 5 0,0 3 6 16,0 1 5-16,0 0 4 0,0 3 2 0,2 0 2 0,1 1 0 15,-2 2 0-15,1-1-2 0,-1 0-5 0,3 1-7 0,-3 0-7 16,1 0-7-16,0-1-8 0,-1 0-8 0,-1-1-9 0,2 0-8 0,-1-3-10 15,-1 0-8-15,0 0-10 0,0-3-9 0,-1-1-13 0,-1-3-11 16,2-1-11-16,-1-4-12 0,-1 1-12 0,0-2-14 0,1-3-13 16,-3-3-15-16,3 0-17 0,-1-3-21 0,2-2-19 0,-4-2-16 0,2-3-10 15,-1 0-7-15,2-3 1 0,-3-3 6 0,3-2 11 0,-3 1 14 16,1-3 24-16,0-1 27 0,0-3 36 0</inkml:trace>
  <inkml:trace contextRef="#ctx0" brushRef="#br0" timeOffset="14548.265">23222 8160 85 0,'-1'-21'146'15,"-1"1"21"-15,1-1 16 0,1 1 15 0,-2 0 5 0,2 2-2 0,0-2-7 16,2 0-14-16,-1 3-15 0,1-1-15 0,1 0-14 0,2 2-13 15,-2-1-11-15,5 2-12 0,-4-2-12 0,3 5-13 0,-1-2-11 0,2 1-13 16,3 1-11-16,-3 3-8 0,2 0-9 0,0 2-7 0,2-1-6 16,-1 5-5-16,1-4-7 0,0 4-6 0,0 0-4 0,-2 2-3 15,-1-2-2-15,4 3 0 0,-4 3 0 0,-1-1 2 0,1 3 2 0,-1 0 2 16,-3 0 4-16,2 1 4 0,-2 0 5 0,0 2 7 0,-3 1 8 16,0 0 7-16,-2-1 8 0,-2 4 7 0,-2-3 6 0,-1-1 8 0,0 2 6 15,-1 0 5-15,-1 0 4 0,-2-2 6 0,-1 0 1 0,-1 1 1 16,1-2 0-16,0 1-2 0,0-3-2 0,-2 0-2 0,2-1-4 0,2 1-4 15,-1-2-3-15,1 0-5 0,0-2-5 0,1 1-4 0,3-2-8 16,-4 0-6-16,5 0-10 0,0 0-8 0,1-2-9 0,1 1-11 16,-1-1-9-16,2-1-10 0,0 2-11 0,2-1-12 0,-1-1-10 0,2 0-8 15,1 0-7-15,2 0-7 0,1 0-5 0,2 1-2 0,0-1-1 16,4-1-1-16,-4 1 2 0,4 1-1 0,3-1 1 0,-3-2 2 0,2 1 4 16,0 0 5-16,2 0 4 0,-3-1 5 0,3 1 5 0,-2-1 5 0,2-1 5 15,-3 0 3-15,2 0 7 0,-2-1 9 0,2 0 9 0,-3-1 12 16,2-1 15-16,-3 0 13 0,0 1 15 0,-2-2 13 0,-1 1 14 15,0-2 9-15,-1 3 11 0,-3-2 9 0,0 1 10 0,0 1 8 16,-1 0 6-16,-2 0 2 0,-1 1 1 0,-1-1-4 0,-1 2-7 0,-1 0-6 16,-2 1-10-16,1 0-10 0,0 0-11 0,-2 3-10 0,0-1-11 15,-2-1-13-15,2 4-9 0,-4 0-11 0,3 0-8 0,0 4-6 16,-3-1-5-16,2-1-4 0,1 5-3 0,-1-2-2 0,1 4 0 0,-2 0 3 16,3 0 0-16,2 2 3 0,0 0 1 0,1 2-2 0,1 0-3 15,1 0-4-15,0 1-7 0,1 0-8 0,3-2-11 0,0 0-12 0,0 1-15 16,0-1-16-16,4-1-19 0,0-1-22 0,0-1-24 0,1-1-25 0,-1 0-30 15,3-4-33-15,0 1-29 0,0-2-28 0,-1-1-17 0,2-2-11 16,1 0-4-16,-1-5 2 0,-2 1 8 0</inkml:trace>
  <inkml:trace contextRef="#ctx0" brushRef="#br0" timeOffset="14780.9989">23809 7778 115 0,'3'-12'314'0,"0"2"10"0,-1 0 1 0,-1 2-2 16,2-1-16-16,-1 0-20 0,0 4-27 0,-1-2-29 0,-1 2-30 15,2 1-26-15,-1 1-29 0,-1 0-27 0,4 1-26 0,-4 0-25 0,1 2-20 16,3 0-16-16,-3 0-15 0,1 2-14 0,-1 2-12 0,4-1-9 15,-4 2-6-15,2 0-3 0,-1 2-1 0,0 3 1 0,-1 0 4 0,1-1 6 16,-1 2 4-16,-1 0 4 0,0 1 4 0,0 0 0 0,0 2 2 16,-1-2 1-16,-1 0 3 0,2-1 1 0,-1-1 1 0,1 1 3 15,-2-1 3-15,0-1 3 0,2-1 4 0,-1-2 3 0,-1-2 6 0,2 1 8 16,0-4 2-16,0 2 1 0,0-3-2 0,0 0 0 0,0-3-5 16,0 0-4-16,2-1-7 0,-1-2-10 0,3-2-12 0,-3-1-13 0,4-1-17 15,0-3-18-15,1 2-22 0,2-1-25 0,0-2-24 0,2-1-21 0,-1 2-23 16,0-3-27-16,3 3-27 0,1 0-29 0,-1 1-28 0,2 1-26 15,-3-2-33-15,2 2-37 0,-1 1-41 0</inkml:trace>
  <inkml:trace contextRef="#ctx0" brushRef="#br0" timeOffset="15363.7047">24122 7700 96 0,'0'-4'503'0,"-2"1"-64"0,2-1-94 0,0-2-70 0,0 1-59 15,0 1-34-15,0-1-22 0,0 1-15 0,0-1-11 0,0 1-9 16,0-1-9-16,0 2-10 0,0 0-10 0,0 1-12 0,0-1-10 16,0 1-10-16,-3 2-10 0,3 0-8 0,0 0-7 0,-1 0-7 0,-1 0-9 15,-3 2-7-15,2 3-6 0,-2-3-5 0,0 2-5 0,1 2-4 16,-4 0-2-16,3 2-1 0,-3-1-1 0,0 4 1 0,1-2 3 0,0 1 0 16,1 2 3-16,-1 0 3 0,3 0 2 0,-2 0 0 0,-1 1 1 15,4 0 0-15,0 0 2 0,1-2 2 0,1 1 1 0,-1-2 0 0,2 1 1 16,0-1-2-16,2-2 0 0,-1 0-2 0,2-1 0 0,1-1-2 15,-1-2-3-15,2 1-3 0,1-4-4 0,-2 1 0 0,3-2-3 16,-1-2-1-16,1-3-1 0,0 1 1 0,1-2 2 0,0-2 2 0,-3 0 3 16,3-3 3-16,-2 1 3 0,-1 1 4 0,0-2 4 0,-2-1 7 15,0 3 8-15,0-3 8 0,2 2 8 0,-5 1 4 0,1 0 6 0,-1 1 0 16,0 1-3-16,0-1-2 0,0 2-6 0,0 2-6 0,0 2-8 16,0-3-6-16,0 3-8 0,0 2-6 0,0 0-5 0,0 0-9 0,2 2-8 15,-1 1-4-15,-1-1-4 0,2 3-4 0,0-1-1 0,-1 2-2 16,1 2 0-16,0-2-3 0,1 1-1 0,0 1-3 0,0-1-5 15,0 3-9-15,2-3-8 0,0 0-12 0,-1-1-11 0,0 1-11 0,0 0-13 16,0-1-12-16,0-2-12 0,2-1-13 0,-1 0-12 0,0-1-11 16,0-2-14-16,1-2-6 0,2 1-2 0,-2-2 5 0,1-3 6 15,1 0 9-15,-1-2 13 0,1-1 13 0,-1-1 14 0,-3 0 19 0,3-4 20 16,-1 2 23-16,-1-3 21 0,-1-2 29 0,0 3 31 0,-3-6 28 16,-1 3 24-16,2-1 22 0,-2-1 21 0,0 1 20 0,-2 0 18 0,1 1 16 15,-1-1 15-15,0 2 9 0,-1 2 7 0,2 1 5 0,-1-1 0 16,0 5-6-16,-1-1-12 0,1 3-13 0,2-1-17 0,-2 2-21 0,0 3-23 15,2 0-23-15,0 1-19 0,0 2-19 0,0 0-16 0,0 2-16 16,0 1-11-16,0 4-11 0,0 0-6 0,0 3-4 0,0 2-2 0,2 1 0 16,0 2 2-16,-2 1 1 0,2 1 1 0,-2 3-8 0,2 1-13 15,-1-2-15-15,-1 3-16 0,0-2-18 0,0 1-19 0,0 1-24 16,0 0-28-16,0-1-24 0,0-1-22 0,0-1-26 0,0 0-23 0,0-2-27 16,-1-2-26-16,-1-2-26 0,2 1-28 0,-2-4-35 0</inkml:trace>
  <inkml:trace contextRef="#ctx0" brushRef="#br0" timeOffset="15897.5175">24174 7738 82 0,'-1'-9'427'0,"-3"2"-57"0,4 0-57 0,0 2-56 0,0 1-48 0,0-3-42 15,4 4-28-15,-3-2-27 0,5 3-16 0,-1-1-15 0,1 0-12 16,1 3-14-16,2-2-14 0,2 2-13 0,0 0-13 0,2 0-14 0,0 0-10 16,0 0-8-16,0 2-6 0,0-2-5 0,3 0-3 0,-3 3-1 15,2-3-2-15,-2 0 0 0,1 3-1 0,-3-3 1 0,2 1 4 16,0 0 6-16,-4-1 10 0,2 2 9 0,-1 0 15 0,-4-2 14 0,0 1 12 15,-1-1 11-15,0 0 10 0,-2 0 4 0,0 2 6 0,-1-2 1 16,-1 1 1-16,-1-1 0 0,0 0-2 0,2 1 0 0,-2-1-4 16,0 3-5-16,0 0-6 0,-2-2-8 0,2 3-9 0,-1 0-10 0,1 1-5 15,-4 0-7-15,3 1-2 0,-1 1-2 0,1-1 1 0,1 2 2 0,-3-2-1 16,1 2-1-16,2 0-1 0,0 1-2 0,0 1 0 0,0-2-2 16,0-1 1-16,2 1 1 0,1 0-2 0,-2-1 1 0,2-2-1 15,-1 2-1-15,1-1-2 0,0-2 0 0,1 0-1 0,-1-1-1 0,0 0-2 16,0-1 0-16,2-2-4 0,-1 0-2 0,0 0-2 0,0-2-2 15,0-1 0-15,1 0-2 0,-1-1 1 0,4-3-1 0,-3 0 1 0,-1-1-3 16,1 1 0-16,0-4 0 0,0 2 2 0,-1 0 1 0,1-4 3 16,-2 0 2-16,4 2 3 0,-4 0 1 0,0-1 2 0,2 0 1 0,-1 2 1 15,1 0 0-15,-2-2 1 0,2 2 0 0,-2 3-1 16,2-1-1-16,-2-1-2 0,3 3-3 0,1 0-1 0,-2 1-1 0,-2 1-2 16,2 0-1-16,-1 3-2 0,2-2-2 0,-1 3-2 0,2-3-2 0,-3 3-1 15,1 3-1-15,2-3 0 0,-1 4 1 0,-3-1 0 0,2 2 0 16,-2 0 1-16,0 3 1 0,-1-1 1 0,-1 2 2 0,1 0-1 0,0 2 1 15,-2-1 1-15,0 2 1 0,-2 0 2 0,0 0 1 0,1-1 2 16,-1 1 2-16,0-2 4 0,-1 0 7 0,0 0 9 0,0-1 14 16,0-2 15-16,-1-1 16 0,2 0 9 0,-2-3 10 0,3 0 4 0,-2-1 4 15,1-2 1-15,0-2 4 0,-1-1 2 0,2 0 0 0,-3-3-2 0,3-1-4 16,-1-1-10-16,2-2-11 0,0-1-18 0,0 1-20 0,3-2-17 16,2-2-16-16,-2-1-19 0,4-1-15 0,0 0-23 0,1 2-22 0,2-1-31 15,1-2-31-15,3 3-47 0,-1-2-51 0,3 3-69 0,-2-2-79 16,3 1-75-16,2 1-73 0,-3 2-34 0,3 1-14 0</inkml:trace>
  <inkml:trace contextRef="#ctx0" brushRef="#br0" timeOffset="16439.7589">25220 7415 508 0,'0'-5'605'0,"0"1"-66"15,0 1-105-15,0-1-86 0,0 3-77 0,0 1-50 16,0 0-40-16,0 1-27 0,4 0-20 0,-1 5-22 0,-2-2-19 0,3 6-21 16,0-2-21-16,2 4-14 0,-1 1-11 0,2 4-9 0,-3 1-4 15,3 1-3-15,0 5-1 0,0 1 1 0,-2 1 0 0,-1 3 0 0,0 5-1 16,-1-2-6-16,0 1-8 0,-1 4-9 0,-1 1-8 0,-1 1-14 15,0-2-15-15,-1 4-16 0,1-3-19 0,-4 0-17 0,3 2-19 0,-1-5-17 16,1 2-19-16,-3-5-17 0,3-1-19 0,-1-5-9 0,2-2-9 16,-1-3-22-16,1-2-30 0,0-6-22 0,1-3-18 0,-1-5-5 0,0-5-2 15,2-2 6-15</inkml:trace>
  <inkml:trace contextRef="#ctx0" brushRef="#br0" timeOffset="16947.8225">25219 7773 38 0,'-7'-30'279'16,"1"2"7"-16,2 2 3 0,-1 0 1 0,2 3-10 0,-1-1-14 0,3 5-23 15,-3 0-24-15,4 1-24 0,0 3-23 0,0-1-24 0,0 3-21 0,4 1-18 16,-3 3-16-16,4-1-17 0,0 0-15 0,1 3-17 0,2 0-16 16,0 4-13-16,2-2-11 0,0 2-7 0,0 0-6 0,1 2-4 15,2 1-2-15,-2 1-1 0,2 1-1 0,-3 1 2 0,3 1 1 0,0 1 1 16,-4 2 2-16,1 0 3 0,1 3 5 0,-3 0 2 0,0 2 2 16,-3 2 1-16,-1-2-1 0,2 4 0 0,-4 0 0 0,-1 0 1 15,-1 0 0-15,-3 1 1 0,2 1 2 0,-5-2 3 0,1 2 2 0,-2-3 2 16,1 0 5-16,0-1 3 0,-3-1 4 0,0-1 6 0,3-1 7 0,0-1 7 15,-2-2 8-15,3-3 5 0,0 0 5 0,1-1 1 0,-1-1-1 16,2-3-5-16,-2 0-5 0,2-3-7 0,1-4-8 0,1 1-7 16,-1-1-11-16,2-2-11 0,2-3-13 0,1-2-12 0,0-1-11 15,3 0-10-15,2-1-8 0,-1-3-5 0,1 1-4 0,2-1-1 0,0 1 1 16,1 2 2-16,2-1 2 0,0 3 4 0,-1-3 4 0,2 5 4 16,0-2 4-16,-1 2 4 0,3 3 4 0,-3 0 4 0,-1 1 1 0,2 3 4 15,-2-1 5-15,2 3 2 0,-5 0 2 0,3 3 2 0,-2 0 1 16,1 3 2-16,-2 0-1 0,1 3 2 0,-2-1 1 0,-1 3 1 0,-1 1 2 15,2 2 1-15,-4 1 2 0,0 0 2 0,-1 0 1 0,0 2 1 16,-1-2 1-16,-2 2 1 0,-2 0 3 0,-1-1 5 0,0 1 5 0,-1-2 5 16,1 1 6-16,-2-2 7 0,1-1 9 0,-1-2 8 0,2-1 10 15,0 1 7-15,0-2 7 0,-1-3 5 0,1-1 2 0,2 1 1 16,-3-3-1-16,0 0-5 0,3 0-5 0,-1-4-8 0,0 0-9 16,2-2-14-16,0-2-13 0,2-1-17 0,0-1-19 0,3-4-17 0,0 1-17 15,2-1-16-15,1-1-15 0,2-1-13 0,2-1-13 0,1 0-12 16,1 0-10-16,2-1-9 0,1 1-9 0,1 1-4 0,0 1-3 0,1 0-4 15,-1 3-3-15,2-2-3 0,-1 2-3 0,-1 3-5 0,0 1-5 16,-2 1-9-16,2 1-10 0,-6 2-13 0,2 1-11 0,-1 1-7 16,0 2-8-16,-4 2-4 0,1-2-4 0,-1 6-1 0,-3-2-3 0,-1 2 3 15</inkml:trace>
  <inkml:trace contextRef="#ctx0" brushRef="#br0" timeOffset="17230.8007">26004 7503 155 0,'3'1'260'0,"-3"-1"2"16,2 0 0-16,0 0-7 0,-1-1-7 0,2-1-19 0,-1 1-21 0,0-1-25 15,-1-1-29-15,3 3-26 0,-3-3-24 0,2 1-20 0,2 0-15 16,-2-1-14-16,0 0-11 0,0-1-12 0,2 1-10 0,-2 1-13 16,2-1-14-16,3-1-10 0,-4 2-9 0,3-1-9 0,-1 0-9 0,-1-1-5 15,3 2-3-15,-2-3-6 0,1 1-3 0,-1 1-4 0,-1-2-6 16,1 1-1-16,-1-1 2 0,-2-1 6 0,0 1 10 0,-1 0 9 16,-1-2 10-16,-1 2 8 0,0-2 11 0,-1 2 13 0,-3 2 14 0,1-2 11 15,-2 2 14-15,-2 0 11 0,-1 2 14 0,0-1 11 0,-5 1 11 16,4 1 2-16,-6 1 3 0,1 1 2 0,1 1-1 0,-4 1-2 0,1 1-4 15,1 1-5-15,0 1-8 0,0 0-7 0,2 3-7 0,-3-1-7 16,5 1-6-16,-1 2-5 0,4 0-7 0,0 0-3 0,-1 2-4 16,2-1-3-16,2 2-1 0,4-1-3 0,-1 1 0 0,4-1-2 0,-1 0-4 15,2 0-7-15,5-1-10 0,2-1-10 0,-2 0-15 0,4 1-19 16,1-4-18-16,1-1-24 0,3 1-27 0,1-3-44 0,-1-1-52 0,4-1-59 16,-1-2-65-16,-1-2-80 0,3 0-83 0,0-3-44 0,-1-2-19 15</inkml:trace>
  <inkml:trace contextRef="#ctx0" brushRef="#br0" timeOffset="17915.361">26401 7345 375 0,'-2'-5'582'0,"1"1"-54"0,-2 0-87 15,0 0-89-15,1-3-90 0,1 4-56 0,-3-2-39 0,3 3-25 0,-1-1-18 16,1 1-17-16,-3-1-17 0,1 3-16 0,0-1-14 0,0 1-13 15,-3 1-11-15,1 0-8 0,-1 3-7 0,1-1-3 0,-3 1-2 0,-1 2 0 16,1 1 0-16,0 0 2 0,-1 3 1 0,0-1 1 16,1 3 2-16,0-1 3 0,-1 1 1 0,1 2-1 0,2 0-2 0,-1 1 1 15,-2 2-3-15,4-2 1 0,2-1-3 0,0 3-1 0,1-2-2 0,2 2-3 16,0-3-3-16,4 1-6 0,-1-1-8 0,2-1-8 0,4 0-11 16,-1-1-11-16,0-2-14 0,2 0-11 0,3-3-16 0,0-2-17 0,3 0-18 15,-2-2-18-15,5 0-19 0,0-3-15 0,-2-3-16 0,2 0-11 16,-3-2-8-16,5 0-2 0,-4-2 2 0,1-1 7 0,-1-4 8 15,-3 3 14-15,3-3 14 0,-4-2 22 0,0 1 26 0,-1-1 29 0,0-1 27 16,-3 2 30-16,-1-2 28 0,-2 0 23 0,2 1 23 0,-2 1 18 16,-3-1 17-16,1 0 13 0,-3 1 14 0,1 3 11 0,-2-2 10 0,0 0 3 15,-2 4 1-15,1-1-4 0,-1 0-6 0,0 2-8 0,-1-1-7 16,0 3-8-16,-1 0-8 0,2 2-7 0,0-1-10 0,-1 0-10 16,2 3-12-16,-3-1-11 0,3 2-10 0,1 0-10 0,-2 0-7 15,1 2-8-15,-3-1-5 0,3 3-2 0,-1-1-2 0,1 1-2 0,-4-1 1 16,4 4 2-16,1-4 2 0,-2 3 2 0,0 0 4 0,2 0 0 0,-1 0 3 15,-1 0 1-15,2-1 1 0,0 3 1 0,0-1 1 0,0-2 1 16,0 2-2-16,0-2 2 0,2 0-2 0,-1 1 1 0,-1 0-1 16,4-1 0-16,-3-1 1 0,2 1-2 0,-1-2-1 0,1 0-3 0,0-1-5 15,0 0-5-15,2 0-7 0,-2-2-5 0,4 0-5 0,0 0-5 16,0 0-4-16,-1-2-4 0,1-1-4 0,2-1-4 0,-1 1-4 0,-2-2-2 16,1-1-2-16,2-1-1 0,-3-1 4 0,1 1 3 0,1-3 4 15,-4 2 6-15,2-4 9 0,-3 3 6 0,1-2 7 0,-3 1 7 16,1-1 5-16,0 1 6 0,-2-1 5 0,-2 1 5 0,0 2 4 0,-1-1 4 15,-2 2 2-15,-1-1 2 0,2 1 1 0,-3 0-3 0,1 4-5 16,-2-2-3-16,-1 4-5 0,0-2-5 0,1 3-6 0,-1 0-3 0,0 0-4 16,1 4-3-16,0-1-3 0,-2 2-1 0,2 3-2 0,0 0 2 15,2 1-1-15,-2 0 0 0,4 3 1 0,0-2 2 0,1 4 2 0,2-1 3 16,-3 1 2-16,4 1 2 0,0-2 1 0,4 3 1 0,-1-2 0 0,2-1 0 16,-1 3 0-16,4-4-5 0,0 1-5 0,2 1-6 0,-1-2-10 15,4 0-10-15,0-2-9 0,4-1-15 0,-3 0-14 0,2-1-18 16,1 0-19-16,1-4-24 0,0-1-24 0,2-1-28 0,0 0-27 15,0-2-27-15,0-2-24 0,2 0-23 0,0-4-20 0,-3 2-11 0,1-4-7 16,1-1 3-16,-2 1 9 0,0-1 12 0</inkml:trace>
  <inkml:trace contextRef="#ctx0" brushRef="#br0" timeOffset="18315.308">27109 7366 190 0,'2'-10'264'0,"0"-1"15"0,-2 2 6 0,-2 1 0 0,0 0-11 0,-1-1-20 16,-2 1-20-16,2 1-18 0,-3 1-19 0,0-2-20 0,-1 2-20 15,-1 0-17-15,2 1-17 0,-3 2-12 0,1-2-16 0,0 4-14 0,-1-2-12 16,-1 3-14-16,0 0-11 0,2 0-9 0,-4 0-9 0,2 4-8 15,-1-1-4-15,0 2-1 0,2 0-2 0,-4 1 1 0,4 3 2 0,-3-1-1 16,2 1 2-16,-2 0-1 0,3 1 2 0,-2 2 0 0,1 0 0 16,1 1 1-16,0 1-1 0,0 0 1 0,3-1-1 0,0 3-1 0,1-2-2 15,-1 0-2-15,3-1 0 0,-1 1-4 0,1-2 0 0,3 1-1 16,0-4-2-16,0 2-1 0,3-2-5 0,1-2 0 0,-1-2-3 16,3 2-6-16,0-4-4 0,2 0-7 0,2-2-5 0,1-2-6 0,2-2-6 15,-2-2-2-15,3 0-5 0,0-4-3 0,2-2 1 0,-2-1-2 16,3-2 1-16,-1-3-1 0,0-2 1 0,0 0 0 0,-2-3 4 15,-1-2 4-15,-1-2 5 0,3-2 4 0,-5-1 4 0,2-2 5 0,-4-1 8 16,2-1 13-16,-3-2 11 0,-1 1 10 0,-1 0 12 0,-2 1 13 16,1-1 14-16,-3 3 12 0,2 1 14 0,-3 1 12 0,0 4 11 15,-3 1 8-15,3 5 4 0,-1 0 2 0,-1 5-10 0,0 0-13 0,1 2-14 16,1 4-11-16,-2 0-12 0,1 4-10 0,-1 1-12 0,0 6-11 0,1-1-10 16,-3 3-11-16,1 5-7 0,2 1-7 0,-3 4-2 0,0 2 0 15,-1 5 5-15,1 3 6 0,0 1 5 0,3 3 4 0,-3 5-1 16,1-2-1-16,2 3-7 0,1-1-9 0,-2 3-15 0,2-3-14 15,0 2-21-15,0-2-22 0,2 1-27 0,-2-3-26 0,1 0-32 0,-1-1-30 16,2-4-38-16,-1-2-40 0,1 1-50 0,0-5-53 0,-1-1-67 16,3-3-75-16,-1-3-42 0,2-2-29 0</inkml:trace>
  <inkml:trace contextRef="#ctx0" brushRef="#br0" timeOffset="18964.9982">27169 7308 367 0,'-1'-6'614'0,"-1"0"-42"0,1 1-66 15,-3 2-85-15,3 0-95 0,1 0-75 0,-2 3-67 0,2 0-45 0,0 0-32 16,-2 1-27-16,2 3-24 0,0 0-20 0,0 1-19 0,0 1-16 16,2 0-12-16,0 1-8 0,-1 2-7 0,1-1-6 0,0 2-5 0,1-1-5 15,0 2-8-15,0-2-8 0,4 1-12 0,-1-1-11 0,-2 0-10 16,1-1-9-16,0 0-8 0,0-3-6 0,0 1-4 0,2 0-6 16,0-3-6-16,-1 0-2 0,0-3 0 0,-1 0 5 0,4-1 8 0,-4-3 8 15,2 0 9-15,1 0 10 0,-2-1 9 0,0-5 7 0,-1 3 10 0,0-5 6 16,0 2 9-16,-2-2 15 0,-2 0 19 0,1 0 17 15,1-2 14-15,-3 1 13 0,-3 1 8 0,1-1 9 0,1 2 8 0,-2-1 8 16,-1 4 7-16,-1-1 7 0,2 1 4 0,-2 1 2 0,1 3 2 16,-2-1-1-16,-1 4-3 0,2 1-4 0,1 0-3 0,-1 3-5 0,0 2-3 15,-1 0-4-15,1 2-5 0,0 2-5 0,1-1-4 0,-3 3-4 16,1 1-2-16,3 2-3 0,0-3-2 0,1 4-3 0,1-3-3 16,-1 2-2-16,2 1-2 0,2-1-2 0,-1-1-3 0,2 1-1 0,1-2-1 15,2 1-3-15,2-2-5 0,-2-1-5 0,0 0-5 0,4-2-4 16,-1 0-6-16,-1 0-3 0,5-3-6 0,-4-2-6 0,3-1-6 0,0-1-4 15,1-2-5-15,1-1-3 0,-3-1-1 0,2-4 1 0,1 1 2 0,-3-2 5 16,3-2 6-16,-3-1 7 0,0 1 8 0,0-4 9 0,0 2 11 16,-2-2 10-16,0 1 15 0,-1 0 12 0,0-2 14 0,-3 1 12 15,4 1 9-15,-5-1 10 0,1 4 6 0,-2-1 4 0,2 2-1 16,-1 0-4-16,-1 2-5 0,-2 2-9 0,2 0-8 0,-1 0-10 0,-1 2-11 16,-1 2-9-16,0 1-9 0,0 0-10 0,2 1-9 0,-1 2-8 15,-1 2-8-15,2 0-4 0,0 0-2 0,-2 2 0 0,0 1 2 0,1 1 3 16,1 0 5-16,0-1 3 0,-2 4 3 0,1-2 2 0,1 0 0 15,-2 2-1-15,1-1-1 0,3-1 0 0,-3-1-3 0,1 0-1 16,2 0-3-16,-1-2-3 0,0 1-1 0,1 0-2 0,-3-2-1 0,3-2-4 16,-1 1-1-16,0-2-4 0,0-3-5 0,0 0-3 0,3 0-1 0,-2-3-1 15,0 0 1-15,3-2 0 0,-2-1 0 0,-1 0 1 0,4 0 0 16,0-4 1-16,-2-1-2 0,3-2 1 0,-2 4 1 0,-1-5 2 0,2 1 4 16,1-1 5-16,-4 1 4 0,2-2 4 0,-1 3 5 0,1-1 6 15,-2 2 8-15,0 1 3 0,-1 1 3 0,0-1 2 0,0 3 2 16,-1 0-1-16,0 3 1 0,-1 0 0 0,-1 2 2 0,3 1 0 15,-4 1-3-15,1 3-2 0,2 0-4 0,-3 0-3 0,1 3-6 0,1-1-1 16,0 3-1-16,-1 2-1 0,1-1 2 0,-1 1-3 0,3 0-3 16,-3 2-11-16,1-1-15 0,0 1-18 0,1 0-18 0,0 1-19 15,0-4-20-15,1 3-22 0,1-1-21 0,-1-2-22 0,0 1-23 0,3 0-36 16,-2-5-44-16,2 1-38 0,0-1-40 0,1-2-46 0,-2-2-54 0,1-1-22 16</inkml:trace>
  <inkml:trace contextRef="#ctx0" brushRef="#br0" timeOffset="19497.4658">27923 7171 256 0,'-1'-6'425'0,"1"2"-62"16,-4-1-62-16,3 3-57 0,-1 1-42 0,1 1-38 0,-4 3-29 0,4 0-26 15,-2 1-20-15,-1 3-16 0,1 1-12 0,-2-1-10 0,2 3-8 16,-2 2-8-16,-1 2-3 0,5-1-4 0,-3-1-4 0,1 4-3 16,0-2-4-16,1 1-4 0,1 0-2 0,-2-1-3 0,3 1-3 0,-2-2-4 15,2 2-6-15,0-1-3 0,2-2-3 0,-2-2-3 0,3 1-2 16,-2-1-1-16,3-1-2 0,-1-3-3 0,2 0-2 0,1-1-6 0,-2-2-3 15,3 0-6-15,-1-3 1 0,2-2 0 0,1-1 2 0,-1-1 4 16,4-1 5-16,-3-4 4 0,1 0 0 0,1 0 2 0,-1-3 1 16,2-1-1-16,-3 1 1 0,4-4 1 0,-4 3 1 0,3-4 3 0,-2-3 2 15,0 5 2-15,0-3-1 0,2 0 0 0,-2 2 0 0,-2 2 0 16,1-3 2-16,0 4 1 0,-2 1 3 0,-1 0 0 0,0 2 0 0,1 3 1 16,-4 0-2-16,0 1-2 0,0 3 1 0,-1 0 4 0,0 1 2 15,-2 2 4-15,1 0-1 0,1 3-1 0,-2 0 0 0,0 2 1 0,0 1 0 16,0 1 2-16,-2 0 3 0,1 1 4 0,1 0 5 0,-2 2 5 15,0-1 0-15,2 3-2 0,0-1-3 0,0-1-4 0,0 1-2 16,0 0-3-16,0-2-6 0,2-1-5 0,0 1-3 0,-1 0-2 0,1-3-2 16,2 0-3-16,-2-1-3 0,1-2-4 0,0 1-6 0,0-3-7 15,1 1-2-15,0-2-3 0,0-2 2 0,0-1 2 0,2-2 2 16,1 1 6-16,-2-1 2 0,-1-3 3 0,1-1 3 0,1-1 7 0,-3 0 5 16,2-3 7-16,-2 0 9 0,1 1 6 0,-3-2 7 0,1 1 3 0,-2-1 6 15,-2 1 2-15,1-1 8 0,-3 1 8 0,0 1 9 0,-1 1 11 16,-4-1 6-16,1 3 6 0,-2 1 1 0,-1 3 1 0,0 2 1 15,0-1 2-15,-3 4 0 0,2 2 2 0,-1 3 2 0,0 0 1 0,1 4-2 16,-2 3-6-16,5 1-7 0,-5 3-9 0,4-1-7 0,1 3-8 16,-1 3-4-16,1-1-2 0,2 1-1 0,2 0-2 0,1 0-1 15,-1 0-3-15,5-2-2 0,0 1-4 0,2-1-5 0,2-1-5 0,3-2-9 16,1 0-12-16,1-1-18 0,5-2-18 0,2-1-26 0,6-3-29 16,0-1-36-16,5-2-40 0,3-2-63 0,3-4-72 0,2 0-93 15,3-4-101-15,2-2-55 0,1-2-33 0,0-4-11 0</inkml:trace>
  <inkml:trace contextRef="#ctx0" brushRef="#br0" timeOffset="20513.605">23322 8741 227 0,'0'-5'468'0,"-1"-3"-61"0,-3 2-78 16,3 0-50-16,-2 0-38 0,1 1-23 0,0-2-23 0,1 4-16 15,-3-4-17-15,3 4-12 0,-2-1-11 0,0 1-10 0,0-1-12 0,1 3-15 16,-1-1-14-16,0 0-14 0,0 2-11 0,-1 0-12 0,1 0-12 0,-2 0-10 16,-1 2-9-16,0 1-7 0,-1 1-8 0,1 1-6 0,-2 2-5 15,-3 1-5-15,2 1-1 0,-1 3-1 0,-1 0-2 0,2 1 0 16,-4 3 3-16,4 1 2 0,1 0 1 0,0 0 1 0,-2 3 2 0,2 1 3 16,4-2 0-16,-1 1 1 0,0 0 4 0,2 0 0 0,2-1 0 15,1-1 0-15,1-1-1 0,2 1-4 0,0-3-4 0,0-2-3 16,2 0-2-16,3-1-5 0,-1-3-6 0,2 1-4 0,0-3-5 0,1-1-6 15,2-3-9-15,1 0-3 0,1-3-6 0,1-3-4 0,0 0-1 16,1-3 2-16,1-1 5 0,-2-3 4 0,0 1 6 0,-2-4 5 16,1 0 3-16,-2-1 3 0,-4-2 4 0,1-3 4 0,-4 2 7 0,-1-1 8 15,-2-1 7-15,-2-2 6 0,-2 1 8 0,-1 0 2 0,-2 1 0 0,-1 0 0 16,-2 0-2-16,2 1-1 0,-2 2 0 0,-1 1 0 0,1-1 0 16,0 5-3-16,0-1-7 0,-1 1-10 0,1 3-14 0,3 1-16 15,-2 0-21-15,1 0-22 0,2 4-27 0,0-2-24 0,3 1-24 0,1 4-24 16,0 0-26-16,0 0-30 0,0 0-32 0,5 0-39 0,-1 0-43 15,5 2-46-15</inkml:trace>
  <inkml:trace contextRef="#ctx0" brushRef="#br0" timeOffset="20781.3396">23553 8563 299 0,'1'-8'566'0,"1"0"-16"0,0-1-62 0,-2 2-84 16,0-3-64-16,0 3-53 0,0 1-41 0,0-1-31 0,-2 2-24 15,2 0-21-15,0 1-22 0,0-1-22 0,0 3-19 0,0 0-20 0,0 2-18 16,0 0-17-16,0 2-13 0,2 1-16 0,-2 4-9 0,1 0-10 15,2 2-7-15,-1 3-7 0,0 1-3 0,-1 6 1 0,2 2 0 16,0-1 2-16,-1 4 4 0,-1 4 4 0,1-2 1 0,0 5-2 0,-1 0 2 16,-1 1 2-16,0 1-2 0,0-1-2 0,0 3-4 0,0-2-3 15,-1 1-6-15,-1 0-7 0,0-1-8 0,1 0-7 0,-4-2-7 16,4-1-7-16,-1-2-10 0,1 0-10 0,-3-3-15 0,3-3-19 0,-1-1-17 16,1-4-16-16,1 0-10 0,-2-5-6 0,0 0-10 0,2-4-14 15,0-3-17-15,0-1-17 0,0-4-12 0,0-2-12 0,0-1-2 0,0-4 2 16,2-3 8-16,0-2 9 0,-2-1 11 0,1-3 10 0,-1-5 8 15,0 1 6-15,0-1 21 0,0-4 25 0</inkml:trace>
  <inkml:trace contextRef="#ctx0" brushRef="#br0" timeOffset="21213.7925">23558 8947 56 0,'0'-28'129'16,"0"0"23"-16,0 3 20 0,0-1 15 0,0 2 11 0,0 2 6 0,1 0 3 15,1 1-7-15,1 1-10 0,0 2-18 0,0 2-23 0,3 0-27 16,2-1-28-16,-1 4-26 0,1 0-22 0,3 2-19 0,-2-1-15 0,3 3-17 16,1 2-12-16,-1-1-11 0,3 3-11 0,-2 0-10 0,3 2-6 15,-2 0-2-15,2 2-3 0,-2 1 4 0,2 0 3 0,-3 2 2 16,-1 0 3-16,-1 3 2 0,0-2 2 0,-1 4 7 0,-2-1 7 0,-4 1 8 15,1 2 13-15,-1 1 14 0,-4-3 13 0,0 4 13 0,-2-3 14 16,-1 2 13-16,-2 0 10 0,-2 0 12 0,1-1 12 0,-3 1 11 0,-1-2 8 16,1 2 6-16,-4-3 5 0,2 1-1 0,-1-2 1 0,0-1-5 15,1 0-6-15,0 2-5 0,2-5-8 0,1 1-6 0,-1 1-7 16,1-4-5-16,3 5-4 0,0-5-9 0,0 0-6 0,2 2-11 0,1-2-8 16,2 0-12-16,0 0-9 0,0 0-12 0,0 0-12 0,0 0-10 15,0-2-12-15,3 2-10 0,1 0-9 0,0-5-8 0,0 5-10 0,1-2-7 16,1-1-6-16,1 1-5 0,1 0-5 0,2-1-3 0,-2-1-5 15,1 1-1-15,3 1-2 0,-3-1 3 0,4 1 1 0,-4-1 3 16,2-2 3-16,0 2 5 0,0-1 5 0,2 1 5 0,-2-2 4 0,-1-1 9 16,2 1 7-16,-2 0 11 0,-1-2 11 0,0-1 12 0,-1 1 14 15,2-2 16-15,-2 1 13 0,-2 0 10 0,1 1 8 0,-4-2 8 0,2 2 9 16,-4-1 9-16,2-1 8 0,-3 2 6 0,0 0 7 0,0-1 4 16,0 3 1-16,-1 0 0 0,-1 0-3 0,1 3-7 0,-3-3-10 15,3 2-8-15,-2 2-10 0,-1-1-8 0,3 2-11 0,-3 0-10 0,0 2-7 16,-1 1-9-16,1 0-6 0,0 2-8 0,-1 2-5 0,2 0-4 15,2 2-4-15,-3 0-2 0,3 3 0 0,-1 0-2 0,2 0-4 0,0 2-7 16,0-1-7-16,3 1-11 0,-1-1-12 0,1 1-16 0,0-1-16 16,2-2-18-16,0 2-21 0,3-2-21 0,0 1-21 0,-2-3-29 0,2 0-29 15,1-2-29-15,1-1-27 0,0 0-23 0,0-1-21 0,0-3-34 16,1 0-41-16</inkml:trace>
  <inkml:trace contextRef="#ctx0" brushRef="#br0" timeOffset="21447.34">24146 8615 147 0,'1'-9'436'0,"4"2"-54"0,-4-1-60 0,1 3-63 0,0 0-49 16,1 2-47-16,-2 0-37 0,3 0-34 0,-1 2-24 0,2 1-22 16,-2 0-17-16,3 1-14 0,-3 2-13 0,2 0-10 0,0 3-7 0,-1-1-4 15,3 2-4-15,-1 3-4 0,-3-1 0 0,0 3 1 0,0-1 0 16,1 1 1-16,-3 2 0 0,1 0 1 0,-1 1-1 0,-1-1-1 16,-1 0 2-16,-1-1 3 0,1 1 7 0,-1-2 11 0,0 0 14 0,-1-2 17 15,2 1 19-15,-1-4 18 0,0-1 18 0,1-1 19 0,-1 0 13 16,-1 0 9-16,3-2 8 0,-1-3 4 0,1 0 2 0,-2 0 0 0,2-3-6 15,0 0-10-15,0-1-17 0,0-4-19 0,3 1-28 0,2-2-30 16,-2-1-33-16,3-2-36 0,1 0-31 0,3-3-30 0,0 0-30 0,3 2-27 16,1-3-35-16,2 0-35 0,1 3-39 0,-1-2-37 0,5 3-42 15,-1-1-43-15,1 0-49 0,-1 4-48 0</inkml:trace>
  <inkml:trace contextRef="#ctx0" brushRef="#br0" timeOffset="21997.7953">24633 8620 259 0,'-5'-5'567'0,"0"3"-49"16,0-3-83-16,0 3-83 0,1-3-82 0,-1 0-54 0,-3 3-39 0,3-1-28 15,1 1-25-15,-1-1-19 0,-2 1-18 0,1 2-19 0,2-1-17 16,-1 1-17-16,-2 0-15 0,2 1-12 0,1 1-10 0,-4 1-6 0,2-1-4 16,-1 3-4-16,2 2 0 0,-4 1 0 0,1 1 1 0,3-1 2 15,-1 2 0-15,0 1 2 0,0-1 0 0,-1 2 0 0,2 0 0 16,1 2-3-16,0-3-3 0,1 2-5 0,-1-3-7 0,2 2-4 0,1-2-8 15,1 0-5-15,0 0-6 0,0-1-3 0,0-1-3 0,1-2-2 16,1-1-2-16,2-1 1 0,-1-1 2 0,1-2-1 0,0 1 0 0,3-4 4 16,-1 1 2-16,2-2 6 0,0-2 8 0,0-1 7 0,0 0 6 15,3-2 8-15,-2 0 7 0,-1-3 10 0,3 3 10 0,-1-4 8 16,-4 2 11-16,3 0 14 0,-1-1 15 0,-3 3 14 0,2-1 16 0,-3 1 8 16,2 1 7-16,-1-2 3 0,-2 4-2 0,1 0-7 0,-3 2-7 15,1 0-12-15,-1 1-12 0,1 1-10 0,-2 1-11 0,2 1-11 16,-1 1-11-16,2 1-13 0,-1 0-11 0,0 2-8 0,2 0-8 0,-1 4-3 15,0-4-3-15,2 2-2 0,-2 3-1 0,2-3-4 0,0 2-3 0,1 0-9 16,-1-1-10-16,1-1-12 0,1 1-11 0,-1 0-13 0,2-4-13 16,-4 1-13-16,4 0-12 0,-1-2-13 0,-1-1-12 0,3 0-8 15,0-2-5-15,-1-2 4 0,1 0 6 0,-1-1 8 0,0-2 12 0,1-2 13 16,-1 0 15-16,-2-3 17 0,2 0 19 0,-3 0 18 0,3-4 19 16,-3 2 20-16,-1-5 23 0,0 0 20 0,-3 2 18 0,-1-4 13 15,0-2 12-15,0 1 11 0,0-1 12 0,-1 1 14 0,-1-4 16 0,0 4 12 16,1 0 11-16,-4 0 7 0,2 2 6 0,1 1-2 0,-1 1-4 15,0 3-8-15,2 1-10 0,-1 3-12 0,0-1-15 0,2 5-15 0,-1 0-14 16,-1 2-18-16,2 3-21 0,0 0-16 0,0 3-17 0,0 2-14 16,0 0-10-16,0 5-4 0,2 0-3 0,-1 4 0 0,-1-1 3 0,2 4 1 15,0-1 2-15,-2 3-4 0,1 3-5 0,-1-3-9 0,2 3-11 16,-1 0-15-16,-1-1-15 0,0-1-20 0,0 0-21 0,0 1-23 16,0-2-23-16,-1-1-17 0,-1-1-14 0,2 0-14 0,-1-1-14 15,-3-4-12-15,3 1-11 0,-1-1-10 0,-1-3-7 0,0-2-12 0</inkml:trace>
  <inkml:trace contextRef="#ctx0" brushRef="#br0" timeOffset="22615.0826">24723 8644 123 0,'4'-12'243'0,"-1"3"-28"15,4 1-28-15,-1-1-28 0,1 1-26 0,2 0-20 0,0 2-17 0,1 0-17 16,2 0-12-16,0 2-14 0,-1-1-14 0,3 0-12 0,-1 3-11 16,-1-1-11-16,-1 2-8 0,5-1-8 0,-5-1-5 0,0 3-1 15,2-2 1-15,-4 2 4 0,3 0 5 0,-3 0 7 0,-1 0 12 0,0 0 11 16,-2 0 17-16,0 0 15 0,-3 0 17 0,0 0 18 0,1 0 15 15,-3 2 17-15,-1-2 11 0,0 0 10 0,0 0 4 0,0 0 4 0,0 0-4 16,0 0-6-16,0 0-11 0,0 1-12 0,0 1-14 0,-1 0-16 16,1 1-16-16,-2-2-17 0,0 1-15 0,-1 2-12 0,2 0-11 15,-3 1-9-15,0 0-6 0,3 0-5 0,-4 3-2 0,0-1 2 0,2 3 0 16,-1-3 2-16,1 3-1 0,0-1 4 0,0 2-1 0,0-1 0 16,2 1-2-16,1-1-4 0,0-1-4 0,0 3-5 0,0-4-7 15,0 2-5-15,1-2-6 0,3 1-8 0,-2-3-3 0,1 2-6 0,0 1-3 16,1-6-3-16,-1 4-2 0,2-5-4 0,0 3-1 0,-1-3 0 15,1-2 2-15,-1 0 0 0,1 0 3 0,0-2 3 0,2-3 5 0,-2 3 5 16,0-5 7-16,2 0 8 0,-2-1 5 0,-2 1 3 0,2-3 4 16,-4-1 4-16,3 1 3 0,-4-3 4 0,2 4 5 0,-2-6 6 0,0 4 4 15,-2-1 3-15,2-1 1 0,-4 1 3 0,3 0-3 0,-1-1-2 16,-1 1-2-16,1 2-2 0,1 1 1 0,-3 0 0 0,3 1 0 0,-1 1-2 16,1 0-5-16,1 0-6 0,0 2-7 0,0 1-8 0,0 0-10 15,0 1-9-15,3 0-8 0,-2-1-7 0,3 2-5 0,-3 0-1 16,2 1-2-16,2-1-4 0,-1-1 1 0,1 2-1 0,-1-1 2 0,0 1 3 15,0-1 4-15,-1 2 5 0,0-2 7 0,-1 2 7 0,-1 0 6 16,4 0 7-16,-5 0 3 0,0 0 0 0,0 0 3 0,0 0 1 16,0 0 3-16,0 2-1 0,1-2 2 0,1 2 2 0,-2-1 2 0,1 1 2 15,3-1 2-15,-3 2 2 0,1-1 0 0,1 1 1 0,0 1-1 16,0-1-2-16,1 2-5 0,2 0-8 0,-2 0-8 0,3 2-9 16,-1 0-9-16,1-2-9 0,0 5-7 0,0-3-6 0,2 2-2 0,-1 1-4 15,1 0-2-15,-2-2-1 0,-1 4 0 0,2-3 2 0,1 3 7 16,-4-1 8-16,2 0 14 0,-2-1 18 0,-2 0 19 0,0-1 24 0,-1 1 23 15,0-1 24-15,0 0 23 0,-2-2 22 0,-2 1 21 0,0-1 21 16,-2-1 16-16,1-1 16 0,-2-3 10 0,1 1 10 0,-1-1 5 0,-2 0 2 16,-2-2-5-16,3-2-6 0,-2 0-10 0,1-1-12 0,0-2-17 15,-1 0-16-15,1-2-17 0,1-1-17 0,0-1-16 0,3-1-16 16,-2-2-17-16,3 0-21 0,1-2-24 0,1 1-29 0,1-2-32 0,2-1-34 16,2 0-41-16,1-2-46 0,2 0-50 0,4 0-54 0,1-1-71 15,0-1-79-15,4 2-69 0,0 0-64 0,0 1-32 0</inkml:trace>
  <inkml:trace contextRef="#ctx0" brushRef="#br0" timeOffset="23025.1646">25396 8444 122 0,'-6'-3'536'0,"-1"2"-60"0,2 0-93 15,-1-2-89-15,0 3-88 0,0 0-54 0,-2 0-37 0,1 0-22 16,2 3-20-16,-1-2-15 0,-1 2-12 0,2 0-12 0,0 0-10 0,-2 4-10 15,4-3-6-15,-3 1-3 0,5 3-5 0,-3-1-2 0,1 1-1 16,3 0-1-16,0 1-2 0,0 0-1 0,0 0-2 0,3-1-1 16,1 6-2-16,0-4-4 0,1 0-4 0,1-1-4 0,1 1-2 0,-1-1-1 15,2 1-2-15,0 0 1 0,-2-1 0 0,2 0 2 0,0 0 4 16,0-2 6-16,-4 1 6 0,3-2 9 0,-2 1 11 0,1-1 11 0,-5-2 14 16,2 1 11-16,1 0 11 0,-4-3 11 0,0 3 8 0,0-2 8 15,-4-1 3-15,1 0 3 0,-3 1-1 0,0-2-8 0,-1 0-11 0,-1-1-24 16,-2 1-30-16,-2 1-51 0,1-2-58 0,-3 2-105 0,1-1-127 15,1-1-105-15,-1 0-91 0,2-1-48 0,-1-1-28 0</inkml:trace>
  <inkml:trace contextRef="#ctx0" brushRef="#br0" timeOffset="23877.7707">25219 8296 343 0,'0'-3'567'0,"-2"-1"-25"0,0 1-83 0,2-2-114 0,-1 2-76 15,-1 1-58-15,2 0-38 0,0-1-29 0,0 1-24 0,0 1-20 0,0-1-22 16,0 2-22-16,0 0-23 0,0 0-24 0,0 0-19 0,0 0-14 16,0 3-12-16,2-1-13 0,-1 2-20 0,-1 1-21 0,4 1-32 15,-3 1-36-15,1 3-51 0,1 0-58 0,-1 4-85 0,-1-1-102 0,3 0-56 16,-3 2-36-16</inkml:trace>
  <inkml:trace contextRef="#ctx0" brushRef="#br0" timeOffset="24997.4602">26124 8405 239 0,'-1'-8'594'15,"1"-1"13"-15,-5 2-72 0,4-1-111 0,-2 1-95 0,-1-1-87 0,1 3-51 16,-2-2-31-16,2 2-20 0,-2-1-12 0,-1 1-13 0,2 0-11 16,-1 0-18-16,-2 0-16 0,-1 1-16 0,1 1-13 0,0 1-11 15,-1-1-8-15,2 3-5 0,-2 0-4 0,-1 0-4 0,1 3-3 0,0-1-1 16,-1 3-3-16,0 0-1 0,1 2 0 0,-1 0 1 0,1 2 0 15,0 1 0-15,0 0 0 0,-1 3 2 0,-1 3-1 0,4-1 2 16,0-1-1-16,0 3 1 0,-1 0-2 0,4 0 0 0,0-2 2 0,1 1-1 16,1-1 1-16,1 0-2 0,1 1 1 0,1-3 0 0,1 1 1 0,0-4-1 15,2 0 2-15,1 2 0 0,0-5 3 0,-1 0 3 0,2-2 2 16,1 0 3-16,1-4 1 0,-3 0 2 0,2-2 2 0,0-2 1 16,5 0 2-16,-5-2 2 0,1-5 2 0,0 1 3 0,1-2 3 0,-2-1 3 15,1-1 5-15,-1-2 3 0,0 0 1 0,-3-2 6 0,3 0 7 16,-2 1 7-16,-3 1 10 0,2-2 7 0,-2 0 5 0,1 5 2 15,-3-2 0-15,1 1-4 0,-1 2-8 0,-1 3-11 0,2-1-10 0,1 1-13 16,-3 3-13-16,1 2-13 0,-1 0-13 0,2 2-15 0,-2 1-11 16,2 0-11-16,-1 2-6 0,1 3-4 0,-1 0-3 0,3 2-2 0,-3 3-1 15,2-2-2-15,1 3-3 0,-1 0-5 0,0 2-5 0,1-1-9 16,0 3-11-16,-1 0-16 0,-2-1-18 0,3-1-21 0,-1 0-25 0,0 0-26 16,0-1-29-16,0 0-32 0,2 1-34 0,-4-3-41 0,4 1-42 15,-2-4-40-15,1 1-39 0,0-1-54 0,0-2-59 0,1 0-23 16</inkml:trace>
  <inkml:trace contextRef="#ctx0" brushRef="#br0" timeOffset="25281.5783">26317 8373 328 0,'2'-12'611'0,"0"0"-44"0,-1 1-74 0,1 3-74 16,-1-2-72-16,-1 1-49 0,0 1-38 0,0 1-28 0,0 2-25 0,-1 0-24 16,-1 2-22-16,2 0-24 0,-1-1-26 0,1 3-22 0,-2 0-19 15,2 1-17-15,-2 1-16 0,1 0-12 0,-1 3-11 0,1-1-9 16,-3 3-8-16,3-1-5 0,-1 2-5 0,0 0-1 0,-2 3-1 0,3-1 2 15,-1 1 1-15,0 0 2 0,2 1-1 0,0 0-3 0,2 2-2 16,0 0-6-16,1-3-4 0,1 1-5 0,-1 1-5 0,4-1-4 16,-2 1-2-16,-1 0-6 0,4-2-1 0,2 0-3 0,-4 1-1 15,2-2-1-15,1-1 1 0,-2 2 2 0,1 0 3 0,0-3 6 0,-2 0 5 16,-2 0 4-16,1-1 5 0,0 1 5 0,-2-3 6 0,1 1 5 0,-1-1 5 16,-3-1 5-16,0 0 3 0,0-1 4 0,-3 1 1 0,-1-1 2 15,1 0 1-15,-2-1-4 0,-1-1-6 0,-2 0-12 0,0 0-13 16,-1 0-22-16,1 0-28 0,-3 0-28 0,3-1-25 0,-2-1-40 0,-1 0-48 15,3-1-69-15,2-2-80 0,-1 2-78 0,2-1-79 0,1-2-42 16,1 0-22-16</inkml:trace>
  <inkml:trace contextRef="#ctx0" brushRef="#br0" timeOffset="25598.1052">26613 8252 147 0,'1'-5'627'0,"1"-2"9"0,0 2-54 0,-2 1-87 0,0 1-101 0,0-2-111 15,0 1-68-15,-2 1-47 0,0 2-33 0,2 0-25 0,-1 1-23 16,-1 0-24-16,1 0-20 0,-4 0-18 0,4 2-15 0,-3 1-11 16,0 1-8-16,-1 1-4 0,2 0-3 0,-2 2-1 0,-3 1 0 0,3 0 3 15,2 1 1-15,-2 0 2 0,2 0 3 0,-2 2 2 0,2 1-1 16,2-3-5-16,-4 3-3 0,5-1-8 0,0 0-7 0,0-2-7 0,0 2-8 16,5 1-6-16,-2-3-5 0,-2 1-5 0,4 0-3 0,2-1-3 15,-3-2 0-15,1 3 1 0,3-3 1 0,-2 1 6 0,2-2 4 16,0 2 6-16,0-1 9 0,-2-2 7 0,2 0 8 0,-1 1 6 0,-1 0 7 15,0-1 5-15,-3-1 6 0,2-1 4 0,-2 2 5 0,-1-2 5 16,0-1 4-16,-1 1 4 0,-1 1 5 0,-1-1 4 0,1-1 3 0,-4 1 2 16,1 1 0-16,-2 1 1 0,0 0-2 0,-4-3 1 0,3 3-5 0,-2-1-8 15,0 0-16-15,-3 1-22 0,1-1-31 0,1-1-38 0,0 1-38 16,-1 0-41-16,0-1-63 0,4-2-74 0,-2 1-90 0,4-2-97 16,-1 0-55-16,2-2-36 0</inkml:trace>
  <inkml:trace contextRef="#ctx0" brushRef="#br0" timeOffset="25930.8267">26798 8256 65 0,'1'-4'653'0,"-1"0"4"0,0 3-4 0,0-1-8 0,0 2-126 16,0 0-180-16,0 0-114 0,-1 0-79 0,-2 3-48 0,-1 1-34 0,3 1-23 16,-5 1-19-16,3 2-11 0,-4 2-9 0,2 0-7 0,1 2-3 15,-1 3 0-15,-3-1 2 0,2 1 0 0,-1 2 1 0,3 0 1 16,-1-1-2-16,-3 2-3 0,5-2-3 0,0 2-7 0,-2-2-8 0,2 1-8 15,1 0-10-15,0-2-10 0,1 2-10 0,1-3-10 0,0-2-8 16,1 2-5-16,-1-4-4 0,4-1-2 0,-3 0-2 0,4-2 1 16,-2 0 2-16,2-5 3 0,3 3 3 0,0-5 9 0,-2 0 9 0,1 0 11 15,2-5 10-15,-1 0 13 0,0 1 14 0,1-6 11 0,1 3 11 0,-2-4 11 16,0-1 12-16,-2 1 13 0,2-4 16 0,-2 1 13 16,-3-1 14-16,2 0 8 0,-3-1 7 0,-1 1 5 0,-1-1 2 0,-1 0 0 15,-1 2-1-15,-1-2-7 0,0 1-6 0,-4 1-11 0,2 1-9 16,0 3-14-16,-2 0-12 0,1 1-15 0,1 2-15 0,-2 0-18 0,1 0-20 15,2 3-23-15,-3 0-25 0,2 4-26 0,1 0-28 0,-1 0-35 16,-3 3-38-16,5-1-48 0,0 3-49 0,0 2-70 0,-1 0-79 16,4 1-61-16,0 0-49 0,2 0-20 0</inkml:trace>
  <inkml:trace contextRef="#ctx0" brushRef="#br0" timeOffset="26314.0371">27079 8338 294 0,'2'-6'643'15,"0"1"-9"-15,-2 0-21 0,0-2-83 0,0 2-116 0,0 1-79 16,0 1-62-16,-2-2-44 0,0 1-33 0,2 1-31 0,-1 2-29 16,1 0-28-16,0 1-24 0,-4 0-22 0,3 1-20 0,-1 2-12 0,-1 0-15 15,0 4-10-15,-3-2-12 0,1 2-6 0,0 5-4 0,-3-1-1 16,3 1 1-16,-4 2 2 0,3 0 3 0,-1 3 2 0,3-2 2 0,-3 1 0 16,0-1-2-16,3 2-3 0,0 0-1 0,0-1-5 0,3-1-6 15,1 0-3-15,0 0-5 0,0-1-2 0,0-2-3 0,1-2-1 16,3-1-2-16,-1 0 0 0,2-3-2 0,1 1 0 0,-2-4 0 0,3-1 3 15,-1 0 2-15,2-4 3 0,3 0 7 0,-1-1 5 0,-1-4 6 0,4 0 7 16,-4-2 6-16,4-2 6 0,-2-1 6 0,-1 0 7 0,-1-2 9 16,0 1 9-16,-1-2 9 0,0 2 12 0,-3-2 13 0,3 0 13 15,-5-1 14-15,2 3 13 0,-4 1 11 0,3 0 5 0,-3 2 3 16,-1 1-2-16,2 2-6 0,-1 0-9 0,-1 2-10 0,0 1-13 0,0 0-14 16,2 4-13-16,-2 0-14 0,0 0-15 0,2 0-15 0,-2 4-15 15,1 0-14-15,-1 1-6 0,3 2-7 0,-1 0 0 0,1 2 0 0,-2 1 4 16,1 1 2-16,0-1 4 0,1 2 3 0,0 1-6 0,0-1-13 15,0 0-13-15,1-1-16 0,0 0-18 0,1 1-18 0,0-2-20 16,-2 0-21-16,2 2-27 0,-2-3-28 0,2-3-30 0,1 2-31 0,-2-2-44 16,3-2-51-16,-1 1-61 0,1-3-65 0,0-2-56 0,0-2-50 0,1-1-23 15,-2-1-8-15</inkml:trace>
  <inkml:trace contextRef="#ctx0" brushRef="#br0" timeOffset="26442.2671">27307 8157 167 0,'-6'-13'622'0,"3"2"4"0,-2 2-1 15,1 1-97-15,3-1-146 0,-1 4-110 0,1 0-94 0,1 3-63 16,0-3-46-16,0 5-44 0,0 0-41 0,1 0-42 0,2 5-41 0,2-2-42 16,-1 3-45-16,0 2-50 0,2 1-57 0,2 0-70 0,-1 2-81 15,1 1-56-15,-1 0-42 0,1 2-21 0</inkml:trace>
  <inkml:trace contextRef="#ctx0" brushRef="#br0" timeOffset="26814.54">27569 8350 259 0,'-1'-6'597'16,"-4"0"3"-16,2 0-75 0,-2 1-119 0,0 0-88 0,-1-2-73 16,1 2-47-16,1 1-33 0,-3 1-29 0,2-2-25 0,-1 1-21 0,0 3-21 15,-1 1-19-15,3 0-17 0,-3 1-14 0,-2 3-11 0,3 1-8 16,-2-1-7-16,1 4-3 0,0-1-1 0,-1 3-1 0,0 1 0 0,1-1 3 16,0 3 3-16,0-1 0 0,2 3 0 0,1-2 0 0,-1 2-5 15,2-3-2-15,1 4-6 0,0-2-5 0,2 0-3 0,0-3-3 0,2 1-4 16,0-1-1-16,1-1 0 0,2 0 0 0,-2-3 2 0,2 0 0 15,1-2 2-15,2-2 2 0,-4-1 6 0,4-1 5 0,1-2 7 16,-2-1 5-16,-1-1 8 0,2-2 7 0,-1-2 7 0,2 0 6 0,-3 0 8 16,-1-1 5-16,2 0 6 0,-2-1 9 0,-1-2 7 0,2 3 9 15,-3-2 11-15,2 1 6 0,-1 1 7 0,-1 1 1 0,-2 0 0 16,3 1-5-16,-3 1-7 0,-1 2-11 0,2 0-11 0,-1 2-14 0,-1-1-11 16,3 1-12-16,-3 1-10 0,2 1-9 0,-1 1-10 0,2 1-6 15,-1-1-9-15,1 3-4 0,1 0-6 0,-1 0-5 0,0 3-4 0,0 0-4 16,5 0-5-16,-3-1-6 0,-1 1-9 0,3 0-10 0,-1 0-15 15,2-1-14-15,0-2-17 0,-2 2-18 0,2-1-16 0,1-3-24 16,-1 1-26-16,2-1-26 0,1-3-27 0,-2-3-26 0,3 1-23 0,-2-3-13 16,2 0-8-16,-3-3 3 0,2-1 6 0,-1-2 15 0</inkml:trace>
  <inkml:trace contextRef="#ctx0" brushRef="#br0" timeOffset="26997.2967">27792 8185 244 0,'-4'-27'307'0,"-1"2"12"0,2-1 8 0,-2 2-5 15,2 2-7-15,-2 1-6 0,1 1-8 0,-1 3-12 0,1 3-14 16,1 2-23-16,0 0-25 0,1 3-31 0,1 1-33 0,-1 3-31 0,0 0-29 15,2 3-23-15,0 2-18 0,0 2-17 0,0 0-16 0,0 5-12 16,0 0-11-16,0 2-10 0,0 3-5 0,0 2-1 0,0 3 1 16,0 0 5-16,0 6 7 0,0-1 3 0,0 3-2 0,0 0-5 0,-1 1-8 15,-1 3-11-15,2 1-12 0,-1-1-16 0,1 2-20 0,-2 0-21 16,0 0-25-16,2-1-26 0,-1-2-25 0,1 1-31 0,-3-2-33 0,2-3-29 16,-1 0-27-16,0-3-32 0,2-1-37 0,-1-3-60 0,-2-4-75 0,1 0-34 15,0-3-16-15</inkml:trace>
  <inkml:trace contextRef="#ctx0" brushRef="#br0" timeOffset="27213.9882">27620 8428 482 0,'1'-4'572'0,"3"1"-65"0,-3-2-100 0,4 2-79 16,2-2-73-16,0 2-43 0,1 0-31 0,2-2-22 0,2 3-17 0,-1-3-15 16,2 3-13-16,3-1-11 0,-3 0-6 0,2-1-5 0,0 2-3 0,2-1-2 15,-4 1-3-15,4 0-3 0,-4-1-4 0,1 3-5 16,0-1-6-16,-2 1-4 0,1 1-6 0,0-1-4 0,-4 3-5 0,1-1-4 15,1 1-7-15,-3 1-7 0,0 1-5 0,0 2-5 0,-1 0-5 16,1 1-4-16,-1-1-1 0,-1 2-7 0,2 0-9 0,-2 0-10 0,-1 1-11 16,0 1-15-16,0 1-16 0,-1-2-21 0,1 2-24 0,-2-3-29 15,0 2-34-15,0-1-38 0,-1 1-43 0,0-1-57 0,1 0-63 0,-3-3-80 16,1 0-88-16,-1-2-52 0,0-1-30 0,0-4-9 0</inkml:trace>
  <inkml:trace contextRef="#ctx0" brushRef="#br0" timeOffset="27348.4498">27961 8093 300 0,'2'-11'487'0,"0"2"-57"0,-2 1-92 0,1 1-106 15,1 2-78-15,-2 2-60 0,1 0-46 0,1 2-38 0,1-1-35 16,-2 2-33-16,-1 0-37 0,3 2-38 0,1 1-40 0,-3 1-39 16,1 1-56-16,0 2-64 0,-1-1-51 0</inkml:trace>
  <inkml:trace contextRef="#ctx0" brushRef="#br0" timeOffset="27563.6812">28043 8149 100 0,'-1'-8'638'0,"-1"0"12"15,1 3 10-15,1-2-89 0,-2 1-141 0,2-1-98 0,0 2-80 0,0 0-47 16,2 2-33-16,-2-4-28 0,1 4-25 0,1-1-27 0,-2 1-31 15,1-1-26-15,-1 3-25 0,2-1-25 0,0 0-27 0,-2 2-28 0,0 0-29 16,0 0-31-16,1 0-31 0,1 2-42 0,-1 1-46 0,-1 1-58 16,2-1-61-16,0 1-80 0,-2 1-86 0,1 0-50 0,-1 2-29 0,2 1-7 15</inkml:trace>
  <inkml:trace contextRef="#ctx0" brushRef="#br0" timeOffset="28098.1995">28150 8291 549 0,'-2'-2'659'0,"0"-4"-1"15,2 4-2-15,-1-1-99 0,1 1-149 0,0 2-122 0,0 0-111 16,0 0-64-16,1 2-45 0,1 0-26 0,0 1-16 0,1 3-14 16,1-1-13-16,-1 4-7 0,0-2-7 0,1 3-1 0,1 1 0 15,-2 1 2-15,0 0 6 0,0 1 3 0,0 1 3 0,2 1 0 0,-4-2 2 16,2 2 0-16,-1-1 0 0,0 0 0 0,1 3 1 0,-1-5 0 15,-2 0 0-15,1 0 2 0,1-2 0 0,-2 0 4 0,1-1 2 16,-1-1 5-16,2-1 6 0,0-2 7 0,-2-2 10 0,1 2 8 0,-1-3 11 16,2-1 6-16,-2-1 3 0,1-1 1 0,4-2 0 0,-2-2 0 0,2 1 1 15,-2-2-2-15,2-3-4 0,0-1-5 0,4-2-5 0,-4-1-11 16,3 0-12-16,-2-2-13 0,0-3-14 0,4 1-8 0,-2-1-4 0,-2 1-4 16,1-3-2-16,2 1-2 0,-3 2 0 0,0 0-3 0,1 0 0 15,0 3-3-15,-2-1-3 0,0 4-1 0,0 1-4 0,0-1-3 0,-2 4-5 16,0 0-4-16,1 2-5 0,0 1-3 0,-1 1-3 0,0 1 0 15,0 0-3-15,1 2 0 0,0 2 1 0,0 0-1 0,1 2 1 16,-1 0 3-16,1 0 4 0,-1 3 6 0,3 0 5 0,-2-1 7 16,0 3 5-16,-1-2 3 0,1 0 2 0,-2 1 3 0,2 2 3 0,-2-1-1 15,2 1 2-15,-4-3 3 0,3 1 0 0,0 0 3 0,1-1 0 16,-2 1 2-16,-2-2 1 0,3-1 3 0,-1 2 0 0,0-2 3 0,0-1 0 16,2 1 4-16,-2-2 3 0,0-1 0 0,2 0 4 0,-2-1 3 15,3 1 5-15,-1-2 4 0,3 0 6 0,-3 0 9 0,1-2 8 0,1 1 8 16,-3-1 5-16,5 2 7 0,-4-5 5 0,0 5 4 0,0 0 2 15,0-2-1-15,-2 2-1 0,1-2-4 0,-1 2-6 0,-1 0-7 0,0 0-7 16,-1 0-9-16,2 2-9 0,-1-2-7 0,0 2-7 0,1 1-10 16,-1-1-10-16,1 1-11 0,-2 1-12 0,4 0-14 0,-4 0-17 15,2 2-18-15,-1-1-23 0,0 0-26 0,-1 2-27 0,1-1-33 16,0 1-35-16,-2 0-49 0,0-3-54 0,0 2-84 0,0-1-100 0,-2-1-59 16,0 1-40-16,1-2-10 0</inkml:trace>
  <inkml:trace contextRef="#ctx0" brushRef="#br0" timeOffset="28255.3502">28665 7935 365 0,'5'-21'655'0,"-1"1"8"0,1 2 4 0,-2 2-106 16,2 0-160-16,0 5-113 0,-2-1-92 0,2 3-61 0,-1 1-48 0,1 1-43 16,-2 0-40-16,2 5-42 0,-2-1-42 0,0 3-42 0,2 0-45 15,3 3-47-15,-4-1-50 0,1 3-50 0,-2 3-50 0,2-1-73 0,-1 2-81 16,0 0-44-16,1-1-22 0</inkml:trace>
  <inkml:trace contextRef="#ctx0" brushRef="#br0" timeOffset="28814.687">28826 7925 562 0,'0'0'579'0,"0"0"-61"0,0 0-93 0,0 3-96 16,1-3-101-16,-1 4-65 0,3 0-46 0,-1 3-32 0,0 0-26 15,-1 3-18-15,3 1-15 0,-3 1-11 0,1 4-5 0,-1 0-3 0,3 2-2 16,-3 2-9-16,1 1-8 0,-2 2-14 0,1 1-14 0,-1-1-18 15,0 3-16-15,0-3-16 0,-1 0-15 0,1 1-14 0,-2-1-16 16,2-3-18-16,-1 3-19 0,1-4-2 0,0-3 6 0,0-1 15 0,0-2 20 16,0 0 21-16,0-5 16 0,0 2 17 0,0-5 16 0,0-2 16 15,-2-1 14-15,2-2 21 0,-2-2 20 0,2 0 22 0,-1-2 24 16,1-3 9-16,-3 0 4 0,1-3-1 0,0 1-1 0,1 1 7 0,-3-2 10 16,3 0 13-16,-1 1 13 0,1-1 10 0,-4 1 8 0,4 2 1 15,-2-3-1-15,3 4-3 0,-2-1-3 0,0 4-4 0,2-1-5 0,0 0-6 16,0 1-10-16,0 2-14 0,0 1-17 0,0 0-16 0,0 0-14 15,0-2-12-15,0 2-8 0,4 2-10 0,-1-1-7 0,1 1-6 16,-1-1-7-16,2 1-6 0,0 0-8 0,1 2-8 0,1-1-9 0,0 0-9 16,0 1-7-16,2-1-7 0,-1 0-9 0,2 0-7 0,-1 1-10 15,2-4-6-15,2 3-6 0,-4-3-4 0,5 0 0 0,-1 0 1 0,3-3 6 16,-3-1 9-16,4 1 13 0,-3 0 13 0,3-1 16 0,1-2 16 16,-1-1 18-16,-1 2 20 0,2-3 21 0,-4-1 24 0,3 2 22 0,-2-2 25 15,-1 2 21-15,-2-3 21 0,1 0 18 0,-4 2 16 0,1 1 14 0,-1-2 14 16,-1 0 11-16,0 1 7 0,-1 1 7 0,-2 0 1 0,-1-1-1 15,1 1-6-15,-4 2-8 0,3-1-11 0,-3 1-14 0,1 1-17 0,-1 1-16 16,-1 0-21-16,0 0-22 0,0 1-22 0,0 0-20 0,0 2-21 16,0 0-20-16,0 0-17 0,0 0-11 0,0 4-11 0,0 0-6 0,-1 1-8 15,-2 0-3-15,1 2-2 0,-1 4 1 0,-1 2 4 0,-1 2 4 0,1 1 5 16,0 2 5-16,-1 4 3 0,-2 0 6 0,2 2 3 0,1 1-1 16,-2 4 2-16,-1 1-3 0,2 0 1 0,2 3-2 0,-2-1-4 0,2 3-6 15,-1-2-9-15,1 3-9 0,-1 1-11 0,3 1-10 0,-2-1-9 16,3 1-7-16,-2 1-9 0,0 0-8 0,2-1-11 0,-1 1-11 0,1-2-11 15,0 2-12-15,0-3-12 0,0 0-11 0,0-2-9 0,-2 2-9 16,1-5-13-16,1-2-15 0,-2 0-21 0,0-4-24 0,2-1-40 0,-1-2-47 16,1-3-66-16,-3-4-80 0,0-1-41 0,1-2-25 0</inkml:trace>
  <inkml:trace contextRef="#ctx0" brushRef="#br0" timeOffset="28948.5491">29424 8736 479 0,'4'-6'638'0,"1"0"-6"0,-4 0-23 0,1 1-33 16,-2 0-188-16,-2 3-267 0,-1 1-224 0,-3-1-203 0,0 2-140 15,-4 2-105-15,-2-2-55 0,-3 2-30 0,0 1-17 0</inkml:trace>
  <inkml:trace contextRef="#ctx0" brushRef="#br0" timeOffset="115294.8851">25852 2271 285 0,'2'-8'411'0,"0"4"-98"0,-1-2-67 0,1-1-50 0,0 2-30 0,-1-1-19 16,1-1-11-16,-1 4-5 0,3-2-8 0,-4 0-9 0,1 0-5 16,1 1-5-16,-1 1-2 0,-1-2-5 0,2 1-2 0,0 1-3 0,-2 0-2 15,0 1-2-15,0 0-1 0,0-1-1 0,0 1-4 0,0 1-5 16,0 1-5-16,0 0-6 0,0 0-5 0,0 0-6 0,0 0-7 0,0 0-6 15,0-2-7-15,0 2-8 0,0 0-9 0,0 0-8 0,-4 0-9 16,3 0-9-16,-1 2-4 0,1-1-3 0,-3 1-3 0,3 1 0 0,-4 1 0 16,0 1 0-16,-2 0 1 0,-1 3 3 0,-1 1 1 0,1 2 3 0,-4-1 4 15,-1 4 3-15,-1 2 6 0,1 3 3 0,-2-2 2 0,0 2 1 16,0 4 0-16,0 1 0 0,0 0 0 0,2 0 1 0,0 3-2 0,-1 0-1 16,3-1-1-16,0 4-1 0,3-3-1 0,0 1-2 0,2 1-3 15,2-3-3-15,0 1-2 0,3 1-5 0,1-3-8 0,4 1-11 0,1-2-12 16,1-1-11-16,4 1-13 0,2-2-16 0,1-1-20 0,6 1-23 15,-2-2-31-15,5-2-33 0,4 0-51 0,0-2-64 0,1-1-85 0,3 0-101 16,2-6-47-16,-1 2-27 0</inkml:trace>
  <inkml:trace contextRef="#ctx0" brushRef="#br0" timeOffset="116392.7143">26313 2488 109 0,'0'0'317'16,"0"0"-41"-16,0 0-33 0,0 0-26 0,0 0-23 0,0 0-17 0,0-2-15 15,0 2-14-15,0-2-13 0,0 0-12 0,0 1-12 0,0-2-8 0,0 1-9 16,0 1-5-16,0-3-4 0,0 2-6 0,0-1-3 0,0 0-4 15,-2 0-2-15,2 0-3 0,-2-2-3 0,2 3-2 0,-1-3-3 0,1 2-4 16,-2-1-1-16,0 1-4 0,-2-2-1 0,3 1-4 0,-3-1-5 0,1 0-4 16,2 0-3-16,-4 3-4 0,2-3-2 0,-2 1-3 15,-1 0-5-15,1 2-2 0,-1-1-3 0,1 1-1 0,-3 1-4 0,-1-1-1 0,-1 2-3 16,0 0 0-16,0 2 0 0,-2-1 1 0,-1 2 0 0,1 1-1 16,-1 3 2-16,-2 0 2 0,2 1 1 0,-3 2 1 0,2 0 2 0,-2 2 0 15,2 1 1-15,-2 2 0 0,2 0 2 0,0 2-1 0,1-2-1 16,2 2 0-16,0 0-1 0,1 2-1 0,2 0-3 0,2-3-3 0,2 2 0 15,2-3-3-15,0 2 0 0,2 0-2 0,4-2-2 0,-1-1-1 16,1-2 0-16,1 2 0 0,1-4 0 0,2 0 3 0,-1-2 2 0,2-1 4 16,0-2 3-16,1 1 4 0,1-3 1 0,0-2 7 0,0-1 5 0,3-1 5 15,-2-2 7-15,2-2 3 0,0-1 4 0,0-1 4 0,0-1 2 16,0-4-1-16,-1 0 1 0,3-1-3 0,-5-2-3 0,2 0-2 0,-1-1-3 16,-2-3-3-16,0 1-3 0,-1 0-2 0,-1 1-2 0,0-2 1 15,-3 2 1-15,0-1 0 0,0 4 2 0,-1 0 1 0,-1 2 0 0,-2 0 1 16,3 3 0-16,-3 2-1 0,-1-1-1 0,2 2-4 0,-2 2-5 15,0 1-8-15,0 1-9 0,0-1-11 0,0 3-8 0,0 0-5 0,0 0-7 16,-2 3-1-16,2 0-3 0,-1 2-1 0,1 2-1 0,-4 1 1 0,3 0 1 16,-2 4 3-16,1 0 4 0,0 3 4 0,1-1 8 0,-1 1 3 15,0 2 4-15,2 0 1 0,0 0-2 0,0-2-2 0,0 0-5 0,2 1-7 16,0 0-7-16,1-3-7 0,0 1-9 0,0-2-5 0,4 1-7 16,-2-1-10-16,2-1-9 0,0-3-16 0,1 2-15 0,0-3-21 0,2-1-22 15,2-1-21-15,-3-1-21 0,4 0-33 0,-1-1-41 0,2-3-53 0,1 0-57 16,2 0-78-16,-2-3-89 0,2 1-43 0,-3-1-23 0</inkml:trace>
  <inkml:trace contextRef="#ctx0" brushRef="#br0" timeOffset="116743.4523">26575 2621 47 0,'-1'-1'407'0,"-3"1"-66"0,1 0-51 0,2 0-43 0,-1 0-30 15,0 0-22-15,2 0-13 0,0 0-10 0,0 0-10 0,0 0-9 0,0 0-9 16,0 0-9-16,0 0-7 0,0 0-8 0,0 0-7 0,0 0-7 15,0 0-10-15,0 0-6 0,0 0-9 0,0 0-6 0,0 0-9 16,0 0-6-16,2 0-8 0,1 0-5 0,0 0-7 0,1 0-5 0,2 0-5 16,-2 0-4-16,4 0-4 0,0-1-6 0,3-1-5 0,0 2-8 0,1-1-6 15,3-1-6-15,1 2-6 0,3-1-5 0,1 1-10 0,1-3-8 16,1 1-16-16,2 1-17 0,1-1-20 0,-1-1-22 0,2 2-22 0,-1 0-22 16,-2-2-28-16,1 1-36 0,-2-1-39 0,0 1-41 0,-1 0-41 0,-2-1-37 15,-3-1-56-15,1 1-62 0,-4 1-26 0</inkml:trace>
  <inkml:trace contextRef="#ctx0" brushRef="#br0" timeOffset="117026.7033">26837 2406 129 0,'0'-5'571'0,"0"0"-46"0,0 1-81 0,0 1-72 16,-1 0-66-16,1 0-48 0,-2 2-40 0,2-1-28 0,-1 2-24 15,1-3-20-15,0 3-20 0,0 0-20 0,0 0-21 0,0 0-19 0,-2 3-21 16,0-3-13-16,1 2-8 0,-1 1-7 0,1 0-4 0,-3 1-3 0,3 2-1 16,-3 2 0-16,0-1 0 0,-1 1 1 0,2 4 2 0,-2-2 1 15,2 4 5-15,-2-1 2 0,-1 2 3 0,2 1-2 0,-3 0-2 16,2 2-2-16,1 0-3 0,-1 0-2 0,-1-1-1 0,1 3 0 0,0 0-2 0,0-2-5 16,1-1-7-16,-1 2-7 0,0-1-8 0,1 0-8 0,0-1-11 15,1 0-16-15,0-2-20 0,0 0-23 0,-1-1-23 0,1 0-33 16,2 1-37-16,-2-2-50 0,1-5-55 0,2 3-78 0,0-2-86 0,2-2-62 15,1 1-53-15,-2-4-21 0</inkml:trace>
  <inkml:trace contextRef="#ctx0" brushRef="#br0" timeOffset="117527.5128">27160 2323 425 0,'0'-6'604'0,"0"2"-26"0,0 1-42 0,0-2-110 0,0 2-141 16,0 1-84-16,0 0-55 0,0 1-33 0,0 1-23 0,0 0-19 15,0 0-18-15,0 0-16 0,0 0-16 0,0 0-9 0,0 3-7 0,0-2-3 16,0 3-3-16,-2-2 2 0,0 4 3 0,2-2 2 0,-4 2 6 0,3 2 3 16,-1 0 6-16,0 4 3 0,-1-3 4 0,0 3 3 0,0 1-1 15,-4-2 1-15,4 4-3 0,-3 2-1 0,1-2-3 0,1 2 0 16,-3-1-4-16,1 2-2 0,-2 1-2 0,2-2-4 0,-1 1 0 0,2 0-2 15,-1 1-1-15,-1-2-1 0,2 1-2 0,-2-2 1 0,1-1-1 0,1 1-1 16,2-3 0-16,-3-2 1 0,3-1-1 0,-1 0 3 0,1-2 1 16,2 1 3-16,-3-2 3 0,4-4 4 0,-1 1 5 0,-1-1 4 0,2 0 6 15,0-1 4-15,0-2 2 0,3 0 2 0,-1 0-1 0,1-3-4 16,0-1-5-16,2 1-5 0,1-2-4 0,1 1-5 0,1-2-7 0,0 0-5 16,1-2-9-16,0 0-6 0,1 0-9 0,2 1-6 0,0-1-8 0,-1 1-3 15,1-1-2-15,0 3 1 0,0-4 2 0,-2 4 2 0,-1 0-1 16,4 0 1-16,-5 3 0 0,0-1 2 0,0 1 0 0,-1 1 2 0,0 1 1 15,-1 1 3-15,-1 1 1 0,0 1 3 0,1 1 2 0,-2-1 1 0,1 2 0 16,-2 2 2-16,2 0 3 0,-1 0 1 0,-1 1 0 0,-2 0 0 16,4 1 2-16,-5 2 2 0,1-3-1 0,-1 2 1 0,0 4 0 15,-1-6 0-15,-2 4 2 0,0-3-1 0,0 0 2 0,-4 2 1 0,1-4 2 16,1 2 4-16,-4 0 2 0,1-1 3 0,-4-2 3 0,0 1 2 0,1-2 1 16,-5-1 3-16,2 2 1 0,-2-3 0 0,0 2-1 0,-3-2-6 15,3-2-10-15,-2 1-19 0,0-2-22 0,-1 0-30 0,0 0-32 0,3-2-46 16,-3 1-51-16,7-2-94 0,-2-2-117 0,1 1-86 0,0-2-73 0,4 0-38 15,2-1-17-15</inkml:trace>
  <inkml:trace contextRef="#ctx0" brushRef="#br0" timeOffset="117859.7799">27449 2508 171 0,'2'-5'556'0,"-2"0"-46"0,2 1-78 0,-2 1-81 0,0 1-83 0,1-1-54 16,1 2-38-16,-2 0-23 0,0 1-18 0,0 0-16 0,0 0-13 16,0 0-12-16,0 0-12 0,2 0-8 0,2 1-7 0,-3 0-2 0,2 1-4 15,1-1-1-15,-1 3-1 0,2-1-2 0,-2 2-2 0,2 0-2 0,2-1-1 16,0 3-2-16,-3-1 0 0,5 1-4 0,-2 2-2 0,1 0-6 15,2 2-4-15,-4-1-6 0,5 2-4 0,-1 0-6 0,-1 2-5 16,4-1-6-16,-4 1-8 0,1-2-9 0,1 5-10 0,0-3-9 0,-1 0-8 16,2 1-10-16,-3-2-13 0,4 1-12 0,-5 0-13 0,1-3-15 0,0 1-17 15,0 0-15-15,-1-1-14 0,-2-1-14 0,1 0-12 0,-2-3-7 16,0 0-7-16,-2-1-5 0,2-1-7 0,-1-1-17 0,-1-1-21 0,-3-3-19 16,0 0-19-16,0 0-7 0,0-3-1 0,1-1-1 0,1-1 4 0,-2-1 6 15</inkml:trace>
  <inkml:trace contextRef="#ctx0" brushRef="#br0" timeOffset="118142.7364">27767 2560 246 0,'0'-10'285'0,"-2"2"-9"0,0 2-11 16,2 0-14-16,-4 3-21 0,3-1-22 0,-3 3-25 0,0-1-28 0,0 2-24 15,-2 2-21-15,-1 1-19 0,-2 2-15 0,0 0-12 0,-3 2-11 16,0 4-9-16,-1-1-9 0,-2 3-5 0,2-1-4 0,-4 1-2 0,1 0-2 16,-2 2-1-16,2 0-2 0,-1 1-5 0,3-1-1 0,-3-1-3 15,-1 0-1-15,5-1 0 0,1 1 1 0,-4-2 2 0,5-2 2 0,-1 1-1 16,0-4 3-16,3 1 1 0,-1 0 3 0,4-3 5 0,0 0 3 0,1 2 6 15,2-4 7-15,-2 0 7 0,0-2 7 0,2 2 3 0,3-3 2 16,0 0-4-16,0 0-3 0,2-3-3 0,-1 2-2 0,4-2-2 0,0 0-2 16,-1-2-1-16,3 1-3 0,-1-1-4 0,3 1-3 0,-1 0-7 15,2-2-6-15,0 1-2 0,-1-1 0 0,0 2 2 0,0-1 4 0,1 0 2 16,0 2 0-16,0-1-2 0,-1 1 1 0,0 1-4 0,1-1-3 0,1 1-3 16,-2 0-4-16,3 1-5 0,0-1-11 0,1 2-13 0,1 0-14 0,-1 0-21 15,2 0-22-15,0 0-28 0,3 0-28 0,-2 0-31 0,3 2-33 16,2-2-46-16,0 0-52 0,2 0-82 0,-1 0-93 0,1-2-62 0,-1 2-47 15,0-3-16-15</inkml:trace>
  <inkml:trace contextRef="#ctx0" brushRef="#br0" timeOffset="118577.8702">28187 2473 379 0,'-4'-2'617'0,"-1"1"-7"0,2-2-17 0,0 3-103 16,-1-1-142-16,3-1-90 0,-3 2-61 0,3-1-38 0,1 1-21 0,0 0-20 16,0 0-15-16,0 0-16 0,0 0-16 0,0 0-13 0,0 0-8 15,0 0-5-15,0 0-1 0,0 0-1 0,0 0 5 0,0 0 5 0,0 0 5 16,1 0 5-16,-1-2 2 0,4 1 1 0,-3-1-2 0,1 1-1 16,1-1-1-16,0-1-3 0,1 1-3 0,0-1-5 0,2-1-7 0,1 1-8 15,-1-2-9-15,1 3-10 0,2-3-9 0,-1 3-9 0,1-3-6 16,2 0-3-16,-1 2-3 0,1 1-2 0,1 0-3 0,0-1-2 0,-1 1-1 15,3 1-3-15,-5-1-1 0,5 2-4 0,-2 0 0 0,-3 2-3 16,4-2-4-16,-4 3-4 0,-1 0-4 0,1-1-2 0,0 3-2 0,-5 0-2 16,3 5 1-16,-2-3 0 0,-4 5 2 0,-1-2 1 0,0 3 2 15,-3 2 4-15,-3 0 1 0,-1 2 6 0,-3 1 3 0,0 0 6 0,-5 2 2 16,0-1 3-16,-1 0 2 0,-2 1 3 0,1-1 1 0,0 0 3 0,-4-3 0 16,7 0 2-16,-5-1 3 0,5 1 1 0,-2-3 3 0,1-1 2 15,5-1 3-15,-1 0 1 0,2-2 3 0,-1 0 3 0,3 0 4 0,2-3 3 16,2 1 2-16,0-2 5 0,1 0 4 0,1-2 5 0,1 1 3 0,1-1 4 15,3-1 2-15,0-1 1 0,3 0-1 0,4-1-6 0,0 0-11 16,2 0-14-16,6 0-17 0,-1-1-20 0,2-2-20 0,3 0-28 0,4-1-29 16,0-1-35-16,0 0-35 0,1 0-53 0,2-2-63 0,0 0-92 15,-2-3-110-15,3 3-73 0,-4-3-55 0,0 1-18 0,0-1-4 0</inkml:trace>
  <inkml:trace contextRef="#ctx0" brushRef="#br0" timeOffset="118859.4553">28943 2230 10 0,'4'-7'626'16,"1"1"12"-16,0-1 9 0,-2 0-88 0,2 2-135 0,-2 1-99 0,2 1-83 15,1 1-48-15,-1 1-34 0,0 1-24 0,1 1-18 0,2 3-18 0,1-1-19 16,-1 4-16-16,0 0-14 0,5 1-11 0,-2 2-8 0,0 3-5 15,2 0-4-15,-1 2 0 0,1 4-2 0,-2 0-2 0,0 2-2 0,2 2-2 16,-4 3-3-16,1 0 0 0,-1 4-3 0,-3 0-7 0,-1 1-9 0,-2 2-11 16,-1 1-13-16,-4 0-14 0,-2 0-15 0,-4 0-14 0,-3 1-15 0,-4 2-17 15,-3-5-18-15,-2 4-19 0,-6-1-19 0,-1-2-23 0,-7 1-24 16,-4-1-21-16,-2 1-16 0,-3-3-23 0,-6 1-24 0,-2 0-35 16,-4 1-43-16,-4-1-52 0,-2-1-57 0,-3-1-30 0</inkml:trace>
  <inkml:trace contextRef="#ctx0" brushRef="#br0" timeOffset="120192.58">29467 2526 240 0,'-1'-1'348'0,"-1"1"-49"0,1 0-37 0,-1 0-32 15,2 0-32-15,-3 0-20 0,3 0-14 0,-1 0-12 0,-2 0-12 0,3 0-9 16,-2 1-11-16,0 0-8 0,2-1-10 0,-1 3-4 0,1-3-5 0,-2 0-2 15,1 2-2-15,1-2 0 0,-2 0-2 0,0 0-3 0,1 1-2 16,1-1-3-16,-2 0-5 0,0 0-3 0,2 0-5 0,0 0-5 0,0 2-5 16,0-2-5-16,0 0-6 0,0 0-6 0,0 0-5 0,0 0-5 15,0 0-3-15,0 0-2 0,0 0-4 0,0 0-2 0,0 0-1 0,0 0-2 16,0 0-3-16,0 0-1 0,0 0-1 0,0 0-1 0,0 0-1 0,2 0-2 16,0 0-2-16,1 0-1 0,-1 0-4 0,1 0-3 0,2 0-3 0,-2 0-5 15,4 0-6-15,0-2-4 0,2 1-7 0,4 1-2 0,0-2-5 0,-1 2-5 16,7-3-6-16,0 1-8 0,2 0-7 0,1 1-10 0,1-3-9 15,1 3-11-15,0-3-10 0,0 1-9 0,-1 1-6 0,1 0-10 0,0-1-10 16,-5 1-10-16,3 2-11 0,-4-5-12 0,0 5-15 0,-1-2-22 0,-2-1-26 16,0 3-27-16,-3-2-26 0,-3 2-50 0,0-1-63 0,0 1-33 0</inkml:trace>
  <inkml:trace contextRef="#ctx0" brushRef="#br0" timeOffset="120494.2148">29670 2344 388 0,'-1'-3'586'0,"1"-2"-36"16,-2 3-61-16,2-1-87 0,-2 0-103 0,2 0-64 0,0-1-47 16,0 3-29-16,0 0-20 0,0-1-17 0,0 2-18 0,0 0-15 0,0 0-18 15,0 0-15-15,0 0-14 0,0 0-13 0,0 0-12 0,0 0-8 0,0 0-8 16,0 0-6-16,0 0-7 0,0 2-3 0,0-1-3 0,0 0 0 0,0 1 0 15,-1 1 2-15,1 0 2 0,-2 2 4 0,1-1 5 0,1 2 4 16,-2 1 3-16,0 2 3 0,2-2 4 0,-1 3 5 0,1 1 4 0,-2-1 3 16,0 3 3-16,-1 2 1 0,2-3-1 0,-1 5 0 0,0-2-3 0,0 3-6 15,-1 0-10-15,1 1-8 0,0 0-6 0,-1 0-10 0,0 3-15 0,0-2-17 16,-1-2-22-16,1 3-25 0,0-2-26 0,0 1-34 0,-1 0-40 0,0-2-49 16,3-1-56-16,-1 2-71 0,0-5-82 0,1 3-59 0,-1-2-50 15,2-1-19-15</inkml:trace>
  <inkml:trace contextRef="#ctx0" brushRef="#br0" timeOffset="120993.1406">30117 2489 70 0,'2'-5'562'16,"-2"0"9"-16,0 1-72 0,0-1-115 0,2 2-83 0,-2-1-68 0,0 1-34 15,0 0-16-15,0 1-11 0,1-1-11 0,1 1-13 0,-2 0-16 16,1 1-11-16,-1-3-11 0,2 4-10 0,1-1-11 0,-3 1-8 0,1-2-7 16,1 0-7-16,-1 2-11 0,3 0-9 0,-3-3-10 0,3 3-9 0,-1 0-9 15,2 0-6-15,-1 0-8 0,4 0-7 0,-2 0-6 0,2 0-6 0,2 0-7 16,2 0-3-16,-2 0-6 0,2 0 0 0,0 0-1 0,1 0-2 0,-1 0 0 15,1 3 2-15,-3-1 2 0,3 1 2 0,-1 1 1 0,-2-1 0 16,-2 2 2-16,4-3 1 0,-3 4 1 0,-3-2 1 0,1 4 2 0,-3-2 0 16,0 2 1-16,-1-1 0 0,-2 5 0 0,2-2-2 0,-6 2 1 0,2 0 0 15,-2 2 2-15,-4-1 2 0,1 3 1 0,-4 0 3 0,-2-1 2 0,-1 1 2 16,-3 0 3-16,2 1 1 0,-3-2 6 0,-1 0 1 0,-2 1 5 0,1-2 2 16,0-1 3-16,1 1 0 0,1-2 1 0,0 0-1 0,-1-2-2 15,6 0 0-15,-1 2-2 0,0-3 1 0,4-1-1 0,1-1-1 0,-1-1-1 16,2 1-2-16,2-2 0 0,4 1-2 0,-3 0 2 0,4-2 1 0,2-1 2 15,1 1-1-15,0 1 0 0,6-2-4 0,0 0-5 0,0-2-4 0,4 2-4 16,4-1-4-16,-1 0-5 0,3-2-7 0,3 0-7 0,-1 0-6 0,3 0-2 16,-1-4-4-16,2 4-2 0,1-3 0 0,-2 1 1 0,-1-1 3 15,3-1 7-15,-1-1 6 0,-3 3 3 0,0-3 6 0,-1 3 5 0,1-3 7 16,-6 1 11-16,1 1 3 0,-3-2 3 0,0 2-5 0,-2 0-10 0,-4 2-20 16,2-2-27-16,-3 0-42 0,-4 1-50 0,0 2-97 0,-3 0-119 15,-1-5-93-15,-3 5-74 0,-2-3-43 0,-2-1-22 0</inkml:trace>
  <inkml:trace contextRef="#ctx0" brushRef="#br0" timeOffset="141591.0834">26749 4257 83 0,'2'-4'428'16,"-2"1"-72"-16,1-2-84 0,2-2-88 0,-1 4-61 0,2-1-44 0,0-1-25 15,-1 3-13-15,-2-4 1 0,3 3 11 0,-3-1 6 0,2 0 0 16,1 0 1-16,-3 1-3 0,1 1-2 0,-1-1-3 0,4 0-1 0,-5 2-1 15,1-1 4-15,-1 1 6 0,2 1 4 0,0-2 4 0,-2 2 3 16,0 0 1-16,0 0 1 0,0 0 1 0,0 0-2 0,0 0-2 0,0 0-3 16,0 0-4-16,-2-1-5 0,0 1-7 0,2-2-6 0,-1 1-5 15,1 1-7-15,-3-2-6 0,1 0-5 0,2-1-8 0,-1 1-5 0,-1-1-6 16,1 0-6-16,-3-1-2 0,1 0-3 0,2-1-3 0,-3 1-1 0,1 0 1 16,-2-1 0-16,1 1 0 0,-1-2-1 0,2 1 1 0,-2 1-1 15,0-1-2-15,1 2 1 0,-4-1-1 0,2 1 0 0,1 1-3 0,-2-3-1 16,-1 5 0-16,1-4 0 0,-1 3 0 0,0 1-1 0,0 0 0 0,-1 0-2 15,0 0 0-15,-2 1 0 0,1 3 0 0,0-1 2 0,0 1 2 16,-4 0 2-16,5 2 2 0,-4 2 2 0,0 1 3 0,2 0 2 16,-1 2 3-16,1 2 1 0,-2 0 2 0,2-1 1 0,1 2 2 0,0 1 2 15,0-1 0-15,0 4 2 0,2-3 2 0,1 3 1 0,0-1 2 0,2 1 0 16,2-1-1-16,0-1 0 0,0 1 0 0,1-2-1 0,0 2 0 16,2-4 0-16,2 2 0 0,-2-3 0 0,3 1-1 0,1-1-1 15,-1-2-2-15,2-1-3 0,0-3-2 0,-1 2-2 0,2-3 0 0,1 0-2 16,1-1-3-16,0-1-2 0,1 0-1 0,1-3-2 0,-2-3-2 15,4 3-1-15,-2-5-2 0,1 1-3 0,1-4-4 0,-1 0-4 0,2 0-3 16,0-4-3-16,-1 0 1 0,1-3 1 0,-2 0 2 0,0-2 3 16,2 3 3-16,-4-5 1 0,4 3 3 0,-5-2 6 0,0 1 4 0,1 0 6 0,-1 0 10 15,-2 2 8-15,1 0 8 0,-2 2 9 0,-2 1 7 0,3 0 5 16,-5 4 3-16,3-2 2 0,-1 2 1 0,-2 3 0 0,-1-1-3 16,2 3-5-16,0-1-7 0,-2 1-8 0,0 1-8 0,0 2-6 0,0 0-6 15,0 0-5-15,0 2-5 0,0 1-5 0,0 1-2 0,0 0-4 16,0 3 0-16,0-1-1 0,0 3 1 0,0 1 0 0,0 0 4 0,0 5 4 15,0-3 5-15,0 1 3 0,0 2 3 0,1-2 1 0,1 4-1 16,-2-2 1-16,1 0-2 0,1 0 1 0,0-2-2 0,1 1-3 16,0-1-3-16,1-1-6 0,0 0-7 0,0 0-10 0,1-2-13 0,2 0-17 15,2-1-20-15,-1-1-23 0,0-3-27 0,2 0-36 0,3-1-44 0,0-1-49 16,3-1-53-16,2-2-75 0,-1-2-83 0,3 0-41 0</inkml:trace>
  <inkml:trace contextRef="#ctx0" brushRef="#br0" timeOffset="142208.3049">27098 4263 270 0,'-2'0'254'0,"-2"1"-51"0,3-1-50 0,-1 2-32 0,0-1-26 16,1-1-14-16,1 1-10 0,-2 1-7 0,1-2-5 0,1 2-3 0,0-1 0 15,0-1 3-15,0 2 3 0,0-2 4 0,0 1 7 0,0 1 7 16,0-2 6-16,0 0 6 0,0 0 6 0,0 0 4 0,0 1 5 16,0-1 1-16,0 0 1 0,0 0 0 0,0 0-1 0,0 0-3 0,0 0-5 15,0 0-4-15,0 0-6 0,0 0-7 0,0 0-7 0,0 0-7 0,0 0-8 16,0 0-8-16,0 2-8 0,1-2-8 0,1 1-8 0,-2 1-5 16,3-2-4-16,-1 1-1 0,2-1-3 0,1 0-2 0,-1 0 1 0,1 0-1 15,3 0-2-15,3 0 0 0,0 0 1 0,1 0-2 0,2 0 0 16,2 0-4-16,1-1-6 0,2 1-7 0,0-2-7 0,1 1-7 0,4-2-6 15,-3 0-9-15,2 1-8 0,1-1-9 0,1 0-9 0,-1 0-11 16,0 1-13-16,1-3-9 0,-1 3-12 0,-2 0-9 0,-1-3-6 0,1 2-10 16,-4 0-7-16,0-1-12 0,1 1-10 0,-6 2-17 0,1-2-20 0,-5 1-23 15,-1 1-21-15,1-2-20 0,-4 3-15 0,-2-1-39 0,-3 1-50 16</inkml:trace>
  <inkml:trace contextRef="#ctx0" brushRef="#br0" timeOffset="142466.3383">27362 4053 243 0,'-1'-5'551'0,"-1"0"-58"0,2 1-91 0,0 3-74 0,0-2-67 16,0 1-45-16,0 1-36 0,0 1-24 0,0 0-16 0,0 0-19 16,0 0-16-16,0 0-19 0,0 0-17 0,0 0-14 0,-1 1-13 0,1 1-9 15,0 1-7-15,0-2-3 0,0 2-3 0,0 0-1 0,0 2 0 0,0-1-1 16,0 2 0-16,1 2 0 0,-1-2 1 0,0 1 1 0,0 3 0 15,2-1-1-15,-2 1-1 0,0 0-2 0,0 2-2 0,0 2-1 16,0-2-3-16,0 1-2 0,0 1 0 0,0-1-4 0,0 2-5 0,0 0-5 16,0 2-6-16,0-2-7 0,0 0-8 0,0 0-13 0,0-1-16 0,0 2-19 15,0-3-23-15,0 2-27 0,0-2-29 0,0 1-38 0,0-1-45 16,1-1-48-16,-1 0-53 0,2-1-69 0,1-2-79 0,-2 0-49 16,2-1-30-16</inkml:trace>
  <inkml:trace contextRef="#ctx0" brushRef="#br0" timeOffset="142924.7608">27750 4030 177 0,'3'-9'577'0,"-2"5"5"0,3-3-86 16,-3 3-130-16,2-1-100 0,-2 3-83 0,3-1-52 0,-3 3-33 0,1-3-21 15,0 3-18-15,1 3-14 0,-2-3-13 0,1 4-15 0,1-1-14 16,0 3-10-16,1-2-5 0,-3 4-4 0,3 1-1 0,0-1 3 0,-3 2 2 15,3 2 2-15,-3 2 1 0,1-3 1 0,-2 4 2 0,0-2-1 16,-2 2 0-16,1 0 2 0,-1 2 0 0,-1 1 1 0,-2-4-1 0,1 4 1 16,-1 0 0-16,0-1 3 0,0-2 2 0,0 1 1 0,0 1 3 15,0-4 2-15,-2 2 1 0,2-1 1 0,0-4 1 0,1 1 2 16,0-1 3-16,0-1 3 0,1-1 3 0,0-3 4 0,1 2 3 0,1-2 3 16,-1 0 3-16,0-3 3 0,2-1 4 0,0-1 0 0,0 0 2 0,0 0-1 15,4-1-5-15,-3-1-4 0,2 0-8 0,1-1-3 0,1-2-5 16,2-2-5-16,-1 0-6 0,4 0-7 0,1-2-6 0,-2 0-6 0,1 1-6 15,2-1-5-15,0 0-5 0,1 0 1 0,-1 1 1 0,1 1 5 16,1 1 3-16,-5-1 2 0,4 2 0 0,-2 1 1 0,-1-1 2 0,0 2-1 16,-2 2 3-16,0-1 0 0,0 1 3 0,0 1 3 0,-2 1-1 0,-1 1 2 15,0 1 2-15,0 0 0 0,-2 1 0 0,1 1 2 0,1 1 2 0,-3 1 2 16,-1-1 2-16,1 2 2 0,0 0 1 0,-2 0 3 0,-2 1 3 16,0-1 1-16,1 1 3 0,-3 0 3 0,0-1 2 0,-2 2 3 15,-1-3 2-15,1 0 1 0,-2 1 3 0,-1-2-1 0,-1 2 1 16,0-2-3-16,-2 0-5 0,-1-2-11 0,-1 1-12 0,3-2-21 0,0 0-21 15,-5-1-31-15,5 0-35 0,-1-1-56 0,4-1-68 0,-2-1-105 16,-1-2-125-16,5-1-75 0,-1-1-53 0,4-2-25 0</inkml:trace>
  <inkml:trace contextRef="#ctx0" brushRef="#br0" timeOffset="143145.0166">28175 4243 24 0,'5'-2'583'0,"-2"-1"0"0,4-1-26 0,0 1-39 0,2 0-127 16,2 0-175-16,0 2-105 0,5-2-70 0,0 0-43 0,3 0-26 0,-2-1-20 15,5 3-17-15,0 0-22 0,1-2-23 0,1 1-23 0,1 1-24 0,-2-2-27 16,0 1-27-16,0 1-27 0,-1-1-25 0,0-1-18 0,-2 2-16 15,-3-1-28-15,-3 1-35 0</inkml:trace>
  <inkml:trace contextRef="#ctx0" brushRef="#br0" timeOffset="143391.4557">28387 4100 10 0,'-5'-2'584'0,"1"0"-48"0,1 1-77 15,0 1-54-15,1 0-40 0,1 0-54 0,1 0-55 0,0 0-41 16,-3 0-33-16,3 0-27 0,-1 0-26 0,1 1-24 0,0 1-23 0,0 0-18 16,0 1-14-16,0-1-14 0,1 3-13 0,2-1-7 0,-3 2-6 0,1 0-3 15,3 2-2-15,-3 1-2 0,2 1 0 0,-1 0 1 0,0 2 0 16,-1 1 2-16,3-1-1 0,-4 3 1 0,1-1-3 0,1 2-5 0,-2 1-6 16,0-1-6-16,0-1-9 0,0 3-14 0,0 1-16 0,-2-4-22 15,1 3-25-15,1 0-35 0,-4-1-39 0,4-1-48 0,-1-1-53 0,1 2-84 16,0-4-97-16,0 1-69 0,1-2-48 0,1 0-23 0</inkml:trace>
  <inkml:trace contextRef="#ctx0" brushRef="#br0" timeOffset="143674.8893">29132 4113 324 0,'0'-6'609'0,"0"-1"10"0,0 2-77 0,-1-2-118 0,-1 3-102 0,1 1-93 16,1 0-61-16,-3 0-42 0,1 2-26 0,1-2-20 0,-3 3-16 15,1 0-14-15,0 0-15 0,-2 0-16 0,-1 3-10 0,-3 1-10 0,-1-1-4 16,0 4 0-16,-2 0 0 0,1 1 4 0,-5-1 6 0,2 3 4 16,1 1 4-16,-4 1 4 0,4 1 2 0,-3 1 0 0,2-1 0 0,1 2 0 15,2 2 1-15,0-1-4 0,2-1 1 0,1 2-1 0,1-1-1 16,1 1-2-16,3 0 1 0,2 0-2 0,2-2-1 0,2 1-3 0,3 1-9 15,1-3-10-15,2-1-15 0,5-1-18 0,-1 0-22 0,6-1-25 0,0-2-34 16,5-2-38-16,3-2-66 0,-1 0-76 0,5-3-101 0,0 0-112 16,2-4-60-16,1 0-31 0,-1-3-11 0</inkml:trace>
  <inkml:trace contextRef="#ctx0" brushRef="#br0" timeOffset="145190.9059">26291 3946 196 0,'-4'-1'209'0,"4"-1"-15"16,-1 1-10-16,1 1-10 0,-3-1-6 0,1-2-3 0,0 3 0 16,1 0-9-16,1 0-16 0,-4 0-13 0,2 0-13 0,0 3-12 0,1-2-9 15,1-1-14-15,-2 1-11 0,0 1-11 0,1-1-9 0,-2 3-6 16,1 1-2-16,-1-2-2 0,-1 3 2 0,0 2 1 0,-4 1-3 0,3 1 0 16,-3 2 0-16,0 3-2 0,2 0-2 0,-5 2 0 0,1 4 1 0,1-1-1 15,-4 0-2-15,4 3-2 0,-4 2-3 0,5-1-3 0,-1 2-2 16,1 0-4-16,-1 3-2 0,-1 0-4 0,4 1-4 0,-2 0-9 15,3 1-9-15,0 1-10 0,4 1-9 0,1-2-10 0,1 0-11 0,3 1-15 16,2 0-19-16,5-1-27 0,2-2-29 0,4 1-46 0,0-4-52 16,9 0-69-16,2 0-78 0,4-3-62 0,3-2-53 0</inkml:trace>
  <inkml:trace contextRef="#ctx0" brushRef="#br0" timeOffset="145857.9824">28004 4020 515 0,'0'-3'515'0,"0"3"-81"0,0 0-119 0,0 0-80 16,0 0-61-16,0 0-38 0,0 0-26 0,0 0-19 0,0 0-15 0,0 0-17 15,0 0-15-15,0 0-12 0,0 0-11 0,0 0-6 0,0 3-8 0,0-2-2 16,0 1-2-16,0 0 1 0,0 3 1 0,1 0 3 0,1-1 3 15,-1 2 3-15,3 2 2 0,-3-1 2 0,3 1 3 0,-1 3 2 16,2 2 0-16,-1 0 0 0,0-1-3 0,2 2-2 0,-3 4-2 0,2-1-3 0,-2 0-3 16,2 3-1-16,-2 2 1 0,0-1 3 0,1 3-1 0,0 2-4 15,-4-1-8-15,-2 2-9 0,-2 1-9 0,0 3-16 0,-2-2-17 16,-2 3-30-16,-4 0-34 0,-1 1-37 0,-3 0-36 0,-5 1-47 0,-1-1-54 16,-1 2-73-16,-4-3-86 0,0 2-49 0,-2-2-34 0</inkml:trace>
  <inkml:trace contextRef="#ctx0" brushRef="#br0" timeOffset="146457.8776">26300 3859 81 0,'-3'-1'151'0,"0"-1"-41"0,0-1-28 0,-1 1-16 16,1 1-11-16,0-3-5 0,0 4-3 0,-1 0-3 0,0 0-4 0,3-3-3 16,-3 3-3-16,1 0 0 0,0 0 0 0,0 0 2 0,-1 0 5 15,1 0 8-15,0 0 6 0,-3 0 10 0,1 0 9 0,1 0 8 0,-1 0 5 16,0 3 4-16,-2-3 5 0,0 3 2 0,-1-1 2 0,0 3 0 16,-3-1 0-16,0 3 0 0,0-1-2 0,-5 3-2 0,2 0-5 0,-5 3-6 15,3 1-6-15,-5 2-6 0,-1 4-4 0,0-2-6 0,-2 6-7 0,2 0-5 16,-3 2-9-16,0 2-6 0,1 3-6 0,2 0-4 0,0 3-1 15,0 1-1-15,4 2-3 0,1 2-1 0,2 2-6 0,3-1-6 16,4 4-10-16,3-2-9 0,4 3-10 0,2-1-9 0,6 1-12 0,2 0-14 16,5 0-19-16,6-1-32 0,2-3-36 0,4 0-53 0,4 0-61 0,4-1-84 15,2-5-96-15,3-2-56 0,4-3-38 0</inkml:trace>
  <inkml:trace contextRef="#ctx0" brushRef="#br0" timeOffset="147057.968">29128 3928 86 0,'0'-4'419'0,"1"-2"-85"0,1 0-71 0,-1 0-64 0,3 1-40 0,-3 1-29 15,1-1-13-15,1 1-8 0,0 1-3 0,0-2-2 0,1 3-3 0,-3-3-2 16,4 2-5-16,-2 0-5 0,0-1-5 0,0 4-7 0,-1-3-4 16,-1 2-1-16,3 0 0 0,-3-1 1 0,2 2-1 0,-1 0-2 0,0 0-2 15,-1 0-1-15,4 0 0 0,-2 2-1 0,0-1 0 0,0 0 2 0,4 2 2 16,-1 2 0-16,3 0 2 0,1 0 3 0,1 2 0 0,1 0 2 0,5 1-1 16,-2 2 2-16,1 1-2 0,5 1 0 0,-4 1-7 0,5 1-5 0,0 2-7 15,2 1-8-15,-2 3-7 0,4 0-10 0,-3 3-6 0,1 0-8 0,-1 3-4 16,-2 0-5-16,1 2-5 0,-1 2-6 0,-5 2-6 0,-2 0-8 15,-2 1-9-15,-3 4-13 0,-6 0-13 0,-3 3-19 0,-5 0-27 0,-6 2-30 16,-6 1-38-16,-6 2-41 0,-9 2-61 0,-7 4-70 0,-4-2-89 16,-5 0-97-16,-9 3-58 0,-7 0-39 0,-4-1-16 0</inkml:trace>
  <inkml:trace contextRef="#ctx0" brushRef="#br0" timeOffset="161507.0886">26855 2184 154 0,'0'0'267'0,"0"0"-82"0,-2 1-61 0,2-1-49 0,-2 1-30 16,2-1-20-16,0 0-12 0,0 0-7 0,0 0-7 0,-2 2-7 0,2-2-7 16,0 0-5-16,0 0-4 0,0 0-3 0,0 0 0 0,0 1 2 15,0-1 3-15,0 0 5 0,0 0 6 0,0 0 8 0,0 0 11 0,0 0 12 16,0 0 9-16,0 0 10 0,0 0 6 0,0 0 7 0,0 0 4 16,0 0 5-16,0 0 2 0,0 0 2 0,0 0 2 0,0 0 0 0,0 2 0 15,0-2-3-15,0 0-7 0,0 0-7 0,0 0-9 0,0 0-6 0,-2 0-6 16,2 0-5-16,0 0-4 0,0 0-4 0,0 0-4 0,0 0-3 15,0 0-2-15,-1 2-3 0,1-2-3 0,0 0-2 0,0 1-3 0,0-1 0 16,0 0-1-16,0 0 1 0,0 0 0 0,0 0 3 0,0 0 1 16,0 0 2-16,0 0 2 0,0 0 1 0,0 0 4 0,0 0 3 0,0 0 5 15,0 0 5-15,0 0 6 0,0 0 7 0,0 0 6 0,0 0 5 0,0 0 5 16,0 0 7-16,0 0 5 0,0 0 7 0,0 0 5 0,0 0 6 16,0-1 0-16,1-1-3 0,1 0-4 0,-2 1-4 0,2-2-4 0,-2-1-3 15,2 1-7-15,0-4-7 0,-1 2-9 0,1-3-7 0,1 1-7 16,0-2-8-16,2-2-5 0,0-1-3 0,2-1 0 0,0-1 4 0,-1 0 0 15,2-1 1-15,5-2 1 0,-2 0 1 0,0-1 1 0,3-1 3 0,1 0 4 16,0-3 2-16,0 3 1 0,3-3-1 0,-1 0-2 0,1 1-3 0,3 1-2 16,-4-1-3-16,4 1-1 0,-3-1-1 0,0 3-3 0,1-1-2 0,-1-1-1 15,-1 3 0-15,-4 3-2 0,2 0-4 0,-4 0 1 0,2 1-2 16,-4 2-4-16,3 2-6 0,-5 0-7 0,0 2-7 0,-3 0-12 0,1 4-12 16,0-1-17-16,-2-1-19 0,2 2-23 0,-4 3-25 0,-1-2-26 0,0 2-21 15,0 0-25-15,0 0-23 0,0 0-25 0,0 5-25 0,-1-3-66 0,-4 3-85 16,4 0-47-16</inkml:trace>
  <inkml:trace contextRef="#ctx0" brushRef="#br0" timeOffset="162174.5161">27686 2428 326 0,'0'2'310'0,"0"-1"-70"0,0-1-66 0,0 0-42 0,0 2-31 16,0-2-16-16,0 2-11 0,0-2-6 0,0 0-3 0,0 0-6 0,2 0-4 16,-2 0-1-16,0 0-1 0,0 0 2 0,0 0 5 0,0 0 5 15,0 0 6-15,0 0 6 0,0 0 4 0,0 0 4 0,0 0 5 0,0 0 2 16,0 0 5-16,0 0 1 0,0 0 0 0,0 0-4 0,0 0-4 15,0-2-5-15,0 0-7 0,1-1-7 0,-1 1-5 0,2-3-7 0,0 0-5 16,-2 0-5-16,1 0-7 0,-1-1-5 0,2-2-6 0,0 1-6 16,2-2-6-16,-3-2-2 0,1-1-2 0,0 0 1 0,2-1-1 0,0-2-3 15,-3 0-2-15,4-2-3 0,-2-3-4 0,5 1-4 0,-3 0-4 16,-1-3 0-16,3 0 2 0,1 0 0 0,-1-2 1 0,2 0 0 0,-1-2 2 16,0 3 1-16,2-3 1 0,0 0 2 0,0 3 0 0,-1-2 3 0,0 1 2 0,3 1 2 15,-2 1 3-15,-2 1-2 0,2 2-3 0,1-1-3 16,-3 2-4-16,0 0-7 0,0 1-6 0,-1 2-8 0,1 0-9 0,-1 2-11 0,-1-1-14 15,0 4-20-15,-1 1-25 0,-2 0-26 0,2 1-27 0,-2 3-39 0,-1 1-46 16,0-1-40-16,-1 2-34 0,-1 3-71 0,0 0-84 0,0 0-51 16,0 0-30-16</inkml:trace>
  <inkml:trace contextRef="#ctx0" brushRef="#br0" timeOffset="170840.3598">26088 2982 10 0,'0'0'93'0,"0"0"-2"15,0 0 3-15,0 0 0 0,0 0 1 0,0 0-2 0,0 0-4 0,0 0-5 16,0 0-6-16,0 0-6 0,0 0-5 0,0 0-5 0,0 0-4 16,0 0-4-16,0 0-3 0,0 0-3 0,0 0-6 0,-1 0-2 0,1 0-5 15,0 0-3-15,0 0 1 0,0 0-3 0,0 0 1 0,-2 0-1 16,2 0 0-16,0 0 1 0,0 0-1 0,0 0-1 0,0 0-2 0,0 0-2 16,-1 0-1-16,1 0-4 0,0 0-2 0,0 1-3 0,0-1-3 0,0 0-3 15,0 0-2-15,0 0-2 0,0 0-1 0,0 0-2 0,-2 2 0 16,2-2-1-16,0 0 2 0,0 0-2 0,0 0 0 0,-2 0 1 0,2 0 0 15,0 0 2-15,0 0 0 0,0 0 2 0,0 1 1 0,0-1 0 16,-1 2 1-16,1-2 0 0,0 0 0 0,0 0 0 0,0 0 0 0,0 0-1 16,0 1-2-16,0-1 0 0,0 0-4 0,0 0-2 0,0 2-4 15,0-1-2-15,0-1-2 0,0 2-2 0,0-1 0 0,0 0-1 0,0 1-1 16,0 0 0-16,0 1 0 0,0-2 1 0,0 2 0 0,0 0 1 0,0 0 2 16,0 2 4-16,0-2 1 0,0 1 6 0,0 1 1 0,0-1 1 15,0 2 2-15,0 1 1 0,0-2 1 0,0 0 1 0,0 2 1 0,0-1 1 16,0 2 3-16,1-2 0 0,-1 1 2 0,2-2 0 0,0 4-2 0,-2-4 1 15,1 3 0-15,-1-1-2 0,3 0 1 0,-1-1-1 0,1 1 2 16,-2-1 0-16,3 0 1 0,-1 0 1 0,0 0 0 0,0 0 1 16,0 0 1-16,1-2 0 0,-1 2 1 0,0-2 1 0,1 1 0 0,0 0 0 15,-1-3 2-15,-2 2-1 0,3-1 2 0,0 2 0 0,0-2-2 0,0 1 0 16,1 1-1-16,1-2 0 0,-1 0 0 0,1-1-1 0,-1 2-1 0,3-1 0 16,-2-1-1-16,2 1 0 0,2 1 0 0,1-1-1 0,-2-2-1 0,1 0-3 15,2 2 0-15,1 0-3 0,1-2-4 0,1 0-1 16,2 3-4-16,-3-3-3 0,7 1-5 0,-4-2-4 0,4 2-6 0,1-2-2 0,-1 3-1 15,2-3-3-15,2 0-3 0,1 2-2 0,0-2-2 0,0 1-3 16,2 1-1-16,-1-2-3 0,0 1-2 0,2 1-1 0,-3-2 2 0,1 1 2 16,0-1 2-16,0 2 3 0,-2-2 1 0,-1 1 1 0,1-1 2 15,-3 0 3-15,2 0 0 0,-5 0 4 0,2 0 3 0,-3 0 3 0,-2 0 7 16,2 0 1-16,-6 0 3 0,4 0 1 0,-5 0 4 0,1 0 1 0,-2 0 1 16,1 0 2-16,-2 0 3 0,0 0 2 0,-1 0 3 0,-3-1 2 15,3-1 0-15,-3 2 5 0,0-1 3 0,-2 1 6 0,2-2 2 16,-1 1 7-16,-1 1 3 0,-2-2 7 0,1 1 4 0,0 1 3 0,-1-2 2 15,2 2 3-15,-2-3 4 0,-1 1 3 0,2 0 2 0,0-1-1 0,-2 0 2 16,1-1-1-16,-1 1-1 0,4 1-3 0,-4-3-1 0,1 2-3 0,1-1-3 16,-2 1-3-16,1-2-2 0,-1 1-5 0,0-1-3 0,0 1-3 15,0-1-3-15,0 1-4 0,0 1-3 0,0-2-2 0,0 2-4 0,0-2-4 16,0 2-1-16,0-2-4 0,2 1-4 0,-2 0-2 0,2 1-2 16,-2-2-1-16,0 0-3 0,0 3 0 0,1-3-1 0,-1 3-3 15,2-3-2-15,-1 1-1 0,-1 1-2 0,2-2-1 0,0 2-5 0,-2-1-2 16,1 1-3-16,-1-2-2 0,3 2-2 0,-2-1-2 0,-1 1-1 0,2 0-3 15,0-1-3-15,-1 1-3 0,3 2-4 0,-4-2-2 0,3 0-1 16,-3 0 0-16,1-1 0 0,-1 2-2 0,2 1-1 0,0-1-5 0,-2 0-8 16,0 1-5-16,0 1-5 0,0 0-8 0,-2-1-10 0,0 1-17 0,1 0-18 15,-1 0-29-15,-1 0-36 0,0 0-38 0,-1 0-37 0,-1 1-68 16,-2 0-83-16,1 1-50 0,-2 0-32 0</inkml:trace>
  <inkml:trace contextRef="#ctx0" brushRef="#br0" timeOffset="171755.7813">27770 3268 15 0,'0'0'280'0,"0"4"-56"16,0-4-44-16,0 1-30 0,0-1-24 0,0 0-14 0,0 0-9 0,0 0-10 16,0 0-7-16,0 0-8 0,0 0-3 0,0 0-7 0,0 2-2 15,0-2-2-15,0 0-1 0,0 0 0 0,0 0-1 0,0 0-2 0,0 0 0 16,0 0-2-16,0 0-2 0,0 0-4 0,0 0-2 0,0 2-4 0,0-2-4 16,0 0-3-16,2 3-1 0,-2-3-3 0,3 0-2 0,-2 2-3 15,3-2-3-15,-1 1 0 0,2 1-1 0,0-2-1 0,4 1-3 0,-1 1 1 16,1-2-3-16,4 1 1 0,-1-1 0 0,2 2-2 0,2-1-2 15,2-1-3-15,-1 2-2 0,2-1-7 0,3 1-6 0,-1-2-8 0,3 1-9 16,-2 1-6-16,3-2-5 0,0 1-5 0,-1 1-2 0,1-2-3 0,0 1-4 16,2 1-1-16,-2-2-1 0,1 0 2 0,-4 0 0 0,2 0 3 15,-1 0 7-15,-2 0 5 0,-4 0 5 0,1 0 7 0,-4 0 6 0,0 0 6 16,-3 0 5-16,1 0 4 0,-3 0 6 0,-3 0 3 0,1 0 3 0,-3 0 2 16,1 0 3-16,-1 0-3 0,-2 0-4 0,-2 0-10 0,0 0-16 15,0 0-24-15,0 0-28 0,0 0-40 0,0 0-44 0,0 0-48 0,0 0-51 16,0 0-77-16,0 0-89 0,-2 1-53 0</inkml:trace>
  <inkml:trace contextRef="#ctx0" brushRef="#br0" timeOffset="174851.0238">21909 490 129 0,'0'-5'265'0,"0"5"-33"0,0 0-27 0,0-2-17 15,-2 2-13-15,2-2-14 0,0 2-13 0,0 0-15 0,0 0-10 16,-1-1-10-16,1 1-12 0,0 0-9 0,0 0-11 0,0 0-10 15,0 0-9-15,0 0-8 0,0 0-7 0,0 0-5 0,0 0-5 16,0 0-5-16,0 0-2 0,0 0-3 0,0 0-3 0,0 0 0 0,0 0-3 16,0 0 1-16,0 0-1 0,0 0 1 0,0 0-1 0,0 0 3 15,0 0 1-15,0 0 4 0,0 0 0 0,0 0 3 0,0 0 4 16,0 0 3-16,0 0 1 0,0 0 3 0,0 0 1 0,0 0-1 16,0 0-1-16,0 0-1 0,0 0-4 0,0 0-1 0,0-3-1 15,0 2-4-15,0-2-1 0,0 3-7 0,0-4-4 0,1 1-4 16,-1 0-5-16,2 0-3 0,-1-1-4 0,-1 1-1 0,2 3-2 0,0-3-1 15,-1-1 0-15,2 3-4 0,-1 0-7 0,0-1-5 0,1-1-5 16,0 2-6-16,0-1-7 0,2 2-2 0,-1-1-3 0,1 1-1 16,0 0-3-16,2 0-3 0,0 1-4 0,-1-1-2 0,3 3-2 0,-3 0 2 15,0 0 4-15,0 2 1 0,1-2 5 0,-2 4 4 0,-1-1 8 16,1 4 3-16,-2-3 1 0,0 3 2 0,-1-1 2 0,-2 2 3 16,-2-1 3-16,-1 2 4 0,0 1 0 0,-2-3 3 0,1 2 1 15,-1-2 1-15,-3 1 2 0,-1-1 0 0,1-1 0 0,-2 0 3 0,-1 0 4 16,3-2 3-16,-2 1 2 0,-2 0 3 0,2-2 4 0,-1 0 4 15,0 0 2-15,0-2 3 0,3 1 2 0,-3-2 3 0,3 1 2 16,0 0 1-16,0 0 3 0,2-1-1 0,0-1-3 0,1 1-2 16,0-1-4-16,2 0-1 0,0-1-3 0,-1 1-3 0,2-2-5 15,0 2-2-15,2-2-3 0,0 0-4 0,0 0-3 0,0 0-2 0,0 0-2 16,0 0-1-16,0 0-1 0,2 3 2 0,0-1 0 0,2-2 2 16,-1 0 2-16,2 2 2 0,0-2 3 0,1 0 3 0,3 0 3 15,3 0 3-15,-3 0 2 0,5 0 3 0,2 0 2 0,1 0 1 0,1 0 0 16,4-2 1-16,0 2-2 0,2-5-1 0,-2 5 0 0,3-4-2 15,-1 1-1-15,1 1 0 0,0-1-1 0,-4-1 2 0,3 1 1 16,-4 0 1-16,0 0 3 0,-2-1 1 0,-1 1 3 0,0 1 1 16,-4-1 2-16,-3 0 2 0,0 2-1 0,1-1 1 0,-5-1-2 0,-1 3-6 15,0-1-9-15,-2-1-16 0,0 2-19 0,-1 0-24 0,-2 0-29 16,0 0-37-16,0 0-42 0,0 0-46 0,0 0-49 0,0 0-90 16,0 0-112-16,-2 3-71 0,-1-1-50 0,0 1-22 0</inkml:trace>
  <inkml:trace contextRef="#ctx0" brushRef="#br0" timeOffset="175673.6629">22421 531 49 0,'0'0'170'0,"-2"0"-1"0,2 0-1 0,-2 0-3 0,2 0-8 15,0 0-3-15,-2 0-3 0,0 0-6 0,2 0-5 0,0 0-6 16,-1 0-7-16,-1 0-8 0,2 0-7 0,0 0-7 0,-1 0-6 15,1 0-9-15,0 0-9 0,0 0-9 0,0 3-9 0,0-3-9 16,0 0-8-16,0 0-8 0,0 0-6 0,0 0-7 0,0 0-6 0,0 0-5 16,0 0-3-16,0 0-4 0,0 0-2 0,0 1-3 15,1-1-4-15,-1 1 0 0,2-1-1 0,-1 0 1 0,3 0 2 0,0 0 0 16,1 0 1-16,0 0-1 0,1 0-1 0,0 0 1 0,3 0 0 0,1 0 1 16,1 0 0-16,0 0 1 0,2-1-2 0,-2 1-5 0,5-1-4 15,-2-2-7-15,0 3-6 0,2 0-9 0,-2-3-8 0,1 3-8 16,0 0-8-16,-3 0-11 0,1-2-12 0,-1 1-13 0,-3 1-13 15,0 0-14-15,0-2-15 0,-3 2-12 0,-1 0-10 0,1 0-9 16,-1-2-11-16,-5 2-8 0,0 0-12 0,0 0-14 0,0 0-16 16,0 0-15-16</inkml:trace>
  <inkml:trace contextRef="#ctx0" brushRef="#br0" timeOffset="175924.6399">22579 435 119 0,'0'-7'263'0,"0"3"-12"0,0 0-8 0,0 1-10 0,0-1-13 16,0-1-8-16,0 2-11 0,0 0-8 0,0 2-10 0,0-2-11 16,0 0-10-16,0 2-11 0,0 1-12 0,0 0-14 0,0 0-13 15,0 0-18-15,0 0-17 0,0 0-18 0,0 0-17 0,0 0-16 16,-2 1-15-16,2 2-12 0,-1-3-9 0,-1 3-8 0,2-1-7 16,-1 3-3-16,1-3-3 0,-2 5 2 0,-1-2 2 0,2 1 5 0,-1 2 5 15,1 1 6-15,-3-1 6 0,1 2 7 0,0 3 4 0,0-4 0 16,-1 4-5-16,1-1-8 0,2-2-9 0,-4 1-11 0,2 2-13 15,0-2-15-15,0 1-19 0,-1-2-17 0,1 1-20 0,2-1-27 0,-3-2-31 16,3 2-29-16,-2 0-29 0,1-3-29 0,-1 2-30 0,3-3-53 16,-1-1-67-16,1 2-41 0</inkml:trace>
  <inkml:trace contextRef="#ctx0" brushRef="#br0" timeOffset="176373.2707">22839 453 564 0,'1'-3'604'0,"-1"-2"-58"0,2 2-91 0,0 0-103 0,-2 2-110 16,2-1-67-16,0 1-46 0,-2-1-30 0,1 1-22 0,-1 1-20 0,0 0-18 16,0 0-19-16,0 0-16 0,0 0-13 0,0 0-11 0,0 0-7 15,2 1-6-15,-1 1-3 0,-1-2 0 0,2 1 0 0,0-1 2 16,-2 3 1-16,1-1 5 0,1-1 3 0,0 2 4 0,-1 0 3 15,2 0 2-15,-1-1 5 0,1 4 4 0,-1-2 4 0,0 1 4 0,2 0 2 16,-3-1 2-16,3 2 1 0,-1 1 1 0,0-2 1 0,0 2 0 16,0-1 1-16,1 0 0 0,-3 0 0 0,3 0 1 0,1-1 0 15,-1 2 0-15,0-1 1 0,1-2 1 0,-2 1 0 0,2 0 0 16,1 0 1-16,1-1 0 0,-3-1 0 0,1 1-2 0,0-1 0 16,3-2-1-16,-5 3 0 0,2-1-1 0,-2-2-2 0,2 1-1 0,-4-1-3 15,2 2-3-15,1-3-2 0,-3 2-3 0,-1-1-1 0,2 0-2 16,0 1 0-16,-2 0 0 0,0 1 1 0,0-3 2 0,0 3 1 15,-2 0 3-15,0-1 2 0,1 1 3 0,-1 2 0 0,-1-1 3 16,0 1 3-16,-1 0 2 0,0 0 3 0,-3 0 1 0,1 1 0 0,-2-2-1 16,0 3 0-16,0-1 0 0,1-1-3 0,-3 2-4 0,0-4-7 15,0 2-7-15,2 0-9 0,-2 2-11 0,-1-4-14 0,2 1-17 16,-1-1-21-16,-1-1-24 0,3 1-26 0,-2-1-30 0,2-2-45 16,-1-2-58-16,1-1-35 0,2 1-26 0,-1-3-12 0,0 0-4 0,2 0-58 15,0-3-85-15</inkml:trace>
  <inkml:trace contextRef="#ctx0" brushRef="#br0" timeOffset="176556.9776">22938 386 223 0,'3'-1'520'0,"-1"-3"-62"0,-1 4-89 15,2-3-78-15,-1 3-71 0,1 0-50 0,0 0-38 0,2-2-26 16,0 1-19-16,-1 1-19 0,3-2-15 0,-1 1-13 0,2 1-13 15,3-2-14-15,0 2-12 0,-1-1-14 0,2-1-13 0,0 2-17 16,1-1-18-16,-1-1-22 0,1 2-25 0,-1-1-36 0,-1-1-41 0,1 2-43 16,-2-1-42-16,0 1-64 0,-1 0-75 0,-3 0-44 0</inkml:trace>
  <inkml:trace contextRef="#ctx0" brushRef="#br0" timeOffset="176808.3688">23246 476 469 0,'2'0'644'0,"-2"-3"-1"0,0 3-7 16,1 0-112-16,-1 0-171 0,0 0-111 0,0 0-81 0,2 0-53 16,-1 0-39-16,3 3-26 0,-3-3-20 0,3 1-17 0,-3 2-12 0,4 0-9 15,2 2-5-15,-2-1-1 0,0 1 1 0,3-1 1 0,1 2 1 16,-1-2 2-16,4 4 4 0,-2-1-2 0,0 1-4 0,1-1-9 15,2 3-11-15,-2-3-15 0,0 2-15 0,1 0-19 0,0 0-19 16,-2-2-22-16,0 2-23 0,0-1-32 0,0-1-39 0,-2 0-40 16,1 0-40-16,-3-2-60 0,1 2-66 0,1-2-49 0,1-3-37 0</inkml:trace>
  <inkml:trace contextRef="#ctx0" brushRef="#br0" timeOffset="177020.9216">23551 448 419 0,'-3'-3'537'0,"0"0"-30"0,-2 0-96 0,2 0-130 16,0 3-83-16,0 0-62 0,0 0-37 0,-4 2-25 0,2 1-20 15,-2 1-18-15,-1 1-13 0,0-2-13 0,-6 5-7 0,3 0-6 16,-2 3-3-16,-5-1 0 0,2 2 1 0,-2-1 4 0,-3 1 3 16,4 1 3-16,-4 2 0 0,1 0 3 0,-1-1 1 0,1 0 0 0,-2 3-1 15,2-2-2-15,-2 0-10 0,4 2-12 0,0-2-18 0,-1-2-20 16,3 2-32-16,-1-1-37 0,1-3-48 0,5 0-52 0,0 0-88 15,0-1-105-15,5-1-67 0,-1-1-46 0</inkml:trace>
  <inkml:trace contextRef="#ctx0" brushRef="#br0" timeOffset="177541.4394">23076 594 306 0,'-4'0'538'0,"4"0"-66"0,0 0-100 0,0 0-76 0,0 0-68 0,0 0-44 16,0 0-33-16,0 0-23 0,0 0-17 0,0 0-12 0,0 0-13 16,0 0-12-16,4 0-10 0,-3 0-8 0,2 0-6 0,1 0-6 15,3 0-5-15,1 0-5 0,0 0-7 0,4 0-8 0,1 0-7 16,5 0-7-16,-1 0-10 0,4 0-12 0,1 0-13 0,2 0-18 0,3 0-21 15,-1 0-28-15,4-2-32 0,0 2-45 0,4-1-51 0,-3-1-74 16,-1-1-82-16,4 2-75 0,-4-1-68 0,0 1-34 0</inkml:trace>
  <inkml:trace contextRef="#ctx0" brushRef="#br0" timeOffset="178081.0461">23839 546 101 0,'-1'-3'490'0,"1"-1"-64"15,0 3-93-15,0-2-67 0,0 2-52 0,0-2-33 0,0 0-23 16,0 3-18-16,0-2-14 0,1 1-13 0,1-3-13 0,-2 3-11 16,1 0-9-16,1-1-7 0,2-1-6 0,-2 2-7 0,1-1-10 15,0 1-7-15,0-2-9 0,2 1-8 0,0 0-8 0,0 1-7 0,2-2-8 16,-2 2-5-16,3 0-5 0,0-3-5 0,1 3-5 0,0 1-4 16,-1-2-5-16,1 2-3 0,-1 0-4 0,-2 0 0 0,2 2 1 15,0-2-1-15,-2 1 2 0,1 3 0 0,-3-2 0 0,1 1 0 0,-2 0 3 16,2 2 1-16,-4-1 4 0,1 2 1 0,-2 2 5 0,-2-1 4 15,1 1 3-15,-4 1 4 0,1-1 4 0,-3 4 4 0,1-2 5 16,-2 0 4-16,-3 1 5 0,1 2 3 0,-4-1 4 0,3 0 2 16,-2-3 4-16,1 2 0 0,-1-1 0 0,1-2 0 0,0 2-1 0,3 0-1 15,-2-3-1-15,3-2-2 0,0 3-3 0,2-1-2 0,0-4-2 16,-1 1-4-16,2 0-4 0,2-1-5 0,2 0-4 0,1-1-3 16,0-1-2-16,0 0 2 0,3 1 2 0,2 0 3 0,-1-2 1 0,6 0 1 15,-2 0-2-15,3-2-3 0,4 0-2 0,0 1-3 16,2 0 0-16,2-2 0 0,0 0-2 0,3 0-1 0,-3-2-1 0,3 2-2 15,0-2 0-15,0 0 0 0,-2 1 0 0,-2-1 4 0,0 0 3 16,-1 0 3-16,-1 0 6 0,-2 0 2 0,-1 1-1 0,0-2 0 16,-2 4-2-16,-3-3-8 0,-1 4-11 0,0-2-24 0,-2 0-30 0,-1 2-45 15,0-1-51-15,-3 1-65 0,-1 1-76 0,0 0-87 0,0 0-93 16,0 0-49-16,-1 0-26 0</inkml:trace>
  <inkml:trace contextRef="#ctx0" brushRef="#br0" timeOffset="180889.631">22431 1045 155 0,'0'-3'164'0,"0"2"-30"0,0-1-22 0,0-1-17 16,0 2-11-16,0-1-5 0,0 1-4 0,0-3 0 0,0 3-2 15,0 0-1-15,0 0-1 0,0-2 0 0,0 3-1 0,0 0 0 0,0 0 1 16,0 0 0-16,0 0 0 0,0 0 0 0,0 0-4 0,0 0-4 0,0 0-5 16,0 0-8-16,0 0-6 0,0 0-8 0,0 0-8 0,0 0-8 0,0 0-6 15,0 0-6-15,0 0-6 0,0 0-5 0,0 0-5 0,0 0-7 16,0 0-4-16,0 0-3 0,0 0-3 0,0 0-1 0,0 0-1 0,0 0 0 16,0 0 0-16,0 1 1 0,0 1 2 0,0-1 3 0,0 0 1 0,0 0 3 15,0 1 2-15,-2 0 4 0,2-2 2 0,-2 3 3 0,2-3 3 0,0 1 3 16,0-1 3-16,0 0 2 0,0 0 2 0,0 0 3 0,-1 2 1 0,1-2 1 15,0 0 3-15,0 0 1 0,0 0 2 0,0 0 2 0,0 0 5 0,0 0 4 16,0 0 5-16,0 0 5 0,0 0 3 0,0 0 2 0,-2-2-2 16,0 2 0-16,2-1-3 0,-1 1-3 0,-1-3 0 0,2 1 2 0,-2 0 0 15,2 1 3-15,-2-1 1 0,0 0-3 0,2 1-1 0,-1-3-6 0,-1 3 0 16,2-1-1-16,-1-3 3 0,1 5 4 0,-2-2 6 0,0 0 4 16,2-1 2-16,-1 1-2 0,1 2-3 0,-2-3-3 0,2 1-3 0,0 0-2 15,0 2-1-15,0 0-1 0,0 0-3 0,0 0-3 0,0 0-3 0,0 0-5 16,0 0-4-16,0 0-4 0,0 0-6 0,0 0-1 0,0 0-5 0,2 0-3 15,-2 0-3-15,0 0-4 0,0 0-3 0,0 0-4 0,0 0-3 0,1 0-2 16,3 0-3-16,-3 0-1 0,2 0-2 0,1 0 0 0,0 0 2 16,1 0-1-16,0 0 0 0,1 0-1 0,0 0-1 0,3 0-3 0,1 0 1 15,1 0-2-15,0 0 0 0,0 0-2 0,2 0-1 0,1 0 0 0,-1 0-1 16,1 0-2-16,1 0-2 0,0 0-2 0,0 0 0 0,0-1 1 0,0-1 1 16,-2 2 5-16,2-2 4 0,-3 1 4 0,1 1 4 0,-2-2 4 0,0 1 6 15,-1 1 4-15,-2-1 7 0,-1-2 8 0,0 3 10 0,-1 0 10 16,-3 0 8-16,1-2 8 0,-3 1 7 0,3 1 5 0,-4 0 2 0,0 0 4 0,0 0 0 15,0 0 2-15,0 0-1 0,0 0-1 0,0 0-4 0,-2-2-5 16,2 2-8-16,0 0-7 0,-2-1-9 0,2 1-9 0,0 0-5 0,0 0-6 16,0 0-6-16,0 0-6 0,0 0-3 0,0 0-3 0,0 0-4 0,0 0 0 15,0 0-4-15,0 0-2 0,0 1-1 0,0-1-1 0,0 2 0 16,0-2 0-16,0 1 1 0,0 1-2 0,0-2 2 0,0 0 0 0,0 3 1 0,0-2-1 16,0 2 3-16,-1-2 1 0,1 1 3 0,-2 1 1 0,0 1 3 15,2-1 2-15,-1 2 2 0,-1-1 3 0,-1 1 0 0,1 2 2 0,-1-2 1 16,2 3 3-16,-3-1 3 0,0 2 1 0,-1 0 3 0,2 4 4 0,-2-3 0 15,0 2 3-15,1 0 1 0,-1 1 1 0,-3 2 1 0,2 1 0 0,-1-2 1 16,1 1 3-16,-2 1-1 0,0 1 1 0,0 1-1 0,2-1 0 16,-2-1-3-16,0 1-1 0,4 3-2 0,-3-4-3 0,1-1-2 0,-2-1-1 15,3 3-2-15,0-2 0 0,1-1 0 0,0-3-1 0,0 0 0 0,-1 0-2 16,2-5 2-16,2 4 2 0,-3-3 2 0,3-2 2 0,-1 0 2 0,0 0 2 16,2-3 3-16,-1 1 3 0,-1-1-1 0,2-2-1 0,0 0-8 15,0 0-8-15,0 0-17 0,0 0-17 0,0 0-33 0,2-2-40 0,-2 2-66 16,1-1-77-16,-1-2-101 0,2-1-112 0,1-3-64 0,-1 2-42 0,0-5-20 15</inkml:trace>
  <inkml:trace contextRef="#ctx0" brushRef="#br0" timeOffset="181522.6883">22895 1097 20 0,'-1'-4'586'0,"-1"3"5"0,2-1-72 0,-1 2-106 16,1-5-85-16,0 5-78 0,0-2-47 0,0 2-38 0,0 0-23 15,0 0-19-15,0 0-16 0,0 0-15 0,0 0-13 0,0 0-16 0,0 0-15 16,0 0-14-16,0 0-12 0,1 0-11 0,1 0-6 0,-1 2-4 0,3-2-4 16,-1 3-3-16,3-1-1 0,-3 0-1 0,3 3-1 0,-1-2 0 0,3 0 2 15,1 4 0-15,-1 0 1 0,2-1 4 0,2 2 2 0,-2 0 2 16,1 1-2-16,2 1-5 0,-2 0-7 0,1-1-7 0,-1 2-8 0,1-1-8 16,0 1-10-16,-1-1-9 0,1 2-12 0,-2-1-15 0,2-1-14 0,-4-1-14 15,1 1-17-15,-1 0-17 0,0-3-19 0,-2 3-20 0,2-3-16 16,-2-2-14-16,-1 2-18 0,-2-2-17 0,2 0-18 0,-2-2-16 0,2 0-31 0,-4-1-36 15,2-1-32-15</inkml:trace>
  <inkml:trace contextRef="#ctx0" brushRef="#br0" timeOffset="181873.1617">23169 1092 172 0,'-2'-2'452'0,"1"2"-54"0,-3 0-82 16,3 0-94-16,-2 0-63 0,-1 0-49 0,1 0-29 0,0 2-23 15,-3-1-14-15,1 3-11 0,-3-1-11 0,2 0-8 0,-3 4-6 0,1-3-5 16,-4 3-3-16,0 1-1 0,1 1 2 0,-1 1 1 0,-3 0 1 0,2 0 0 16,-2 2 0-16,0 0 2 0,-1-1-1 0,2 0 0 0,-2 1-1 0,2 1 2 15,-2-2-1-15,4 0 1 0,-2-1-1 0,2 0 1 0,1 0-1 16,-1 0 2-16,4-3-1 0,0-1 2 0,-1 0 0 0,2-1 1 0,2-2 1 16,-1 2 2-16,3-2 0 0,-1 0 2 0,0-1-1 0,3-1-1 0,-3-1-2 15,4 0-2-15,0-1-6 0,0-1-8 0,0-1-3 0,0 2-4 0,0-4-3 16,2 2-1-16,0-2-3 0,-1 0-1 0,2-2 1 0,-2 3 0 0,3-1 6 15,-1-2 4-15,0 1 8 0,0-1 8 0,1 4 8 0,-3-2 12 16,1 2 7-16,-1-1 8 0,3-1 5 0,-3 4 5 0,1-2 3 0,0-1 4 16,2 3-2-16,-3-1-1 0,1 0-4 0,-1 1-5 0,3 1-4 0,-3-2-5 15,1 0-5-15,1 2-5 0,0 0-3 0,2 0-3 0,3 0-3 16,-3 0-4-16,3 0-1 0,1 0-3 0,2 0-4 0,2 0-4 0,1 0-7 16,0 0-9-16,3-1-12 0,1 1-16 0,2-2-27 0,2 1-31 0,3 1-39 15,-2-4-46-15,6 4-53 0,-3-4-58 0,3 1-74 0,-1 1-82 0,2-3-47 16</inkml:trace>
  <inkml:trace contextRef="#ctx0" brushRef="#br0" timeOffset="182409.1719">23433 1167 100 0,'0'-2'363'0,"0"2"-99"0,0 0-75 0,0 0-63 16,0 0-34-16,0 0-24 0,0 0-4 0,0 0 4 0,0 0 4 15,0 0 5-15,-2-1 7 0,2 1 3 0,-2 0 6 0,2-1 6 0,-1-2 6 0,-1 3 9 16,2 0 3-16,0-2 5 0,0 0 0 0,0 1 2 0,0-1-1 16,0 0-6-16,0-1-6 0,0 3-6 0,0-4-10 0,0 3-6 0,0-1-10 15,2-1-11-15,-1 0-8 0,-1 2-10 0,2-2-8 0,0 1-3 0,-1 1-8 16,1-2-5-16,-1 1-7 0,3 0-7 0,-3 1-5 0,4-2-6 15,-1 2-5-15,1-1-6 0,0-1-5 0,0 2-3 0,1-1-3 0,-1 1-3 16,4 1-1-16,-1-2-1 0,-1 0-2 0,1 2-1 0,1 0-2 0,-1 0-2 16,-2 2 0-16,2 0-2 0,2-1 1 0,-4 1-2 0,0 1 0 0,1 1 1 15,0-1 0-15,-2 2 2 0,2 1 2 0,-4-2-1 0,2 4 2 16,-4 0 2-16,3-1 3 0,-4 2 2 0,0 1 5 0,0-1 5 0,-4 3 3 16,3 0 4-16,-6 1 3 0,2-1 3 0,-3 3 2 0,-1-4 3 0,1 3 0 15,-1-1 2-15,-2 0 0 0,0 0 1 0,1-2 1 0,-1-1 2 0,2 0 1 16,-3 1 2-16,3-4 0 0,1 3 2 0,0-5 0 0,2 2 2 15,-2-2 0-15,2 0 1 0,1 0 2 0,2-3 2 0,-1-1 0 0,1 3 3 16,2-3 1-16,-1 1 0 0,0-2-1 0,2 0-2 0,0 0-2 0,0 0-3 16,0 0-2-16,4 0-2 0,-3 0-2 0,2 0 0 0,1 0-4 0,0-2-2 15,1 1-3-15,2 1-3 0,0-4-3 0,1 3-4 0,0 0-2 0,3 0-1 16,0-2-2-16,1 1-1 0,-2 0-1 0,2 1 0 0,0-2-1 16,-1 2-1-16,0-2-1 0,2 3 0 0,-2-2-1 0,-1 2 0 0,0-2-1 15,0 1 0-15,0-1-1 0,-1 2-3 0,-1-2-3 0,-2 2-2 0,2 0-6 16,-2-3-6-16,1 3-10 0,-3 0-13 0,0-2-16 0,-1 0-19 0,0 2-26 15,-1 0-30-15,-2 0-36 0,0 0-40 0,3 0-42 0,0 0-45 16,1 0-62-16,0-1-73 0,-3-1-39 0</inkml:trace>
  <inkml:trace contextRef="#ctx0" brushRef="#br0" timeOffset="182651.7688">23928 1235 347 0,'-4'0'572'0,"3"-2"1"0,-1 0-96 15,2-1-145-15,0 3-106 0,0 0-83 0,0 0-49 0,0 0-32 0,0 0-20 16,0 0-11-16,0 0-12 0,2 0-11 0,-1 0-11 0,3 0-8 0,-1 0-6 16,3 0-3-16,-2 0-2 0,1 0-1 0,0 0 1 0,2 0-2 15,-3 0-2-15,6 0-2 0,-4-2-5 0,4 2-6 0,-1 0-8 0,-3-3-10 16,2 3-12-16,0 0-16 0,3 0-18 0,-1 0-22 0,-2 0-35 0,0 0-39 15,2 0-41-15,-2 0-40 0,1 0-59 0,0 0-70 0,-1 0-37 16</inkml:trace>
  <inkml:trace contextRef="#ctx0" brushRef="#br0" timeOffset="182823.4146">23928 1380 76 0,'-2'1'574'0,"0"1"-8"0,2-2-17 0,0 0-103 15,2 0-143-15,0 0-96 0,-1 0-71 0,2 0-45 0,3 0-32 0,-1 0-26 16,2-2-20-16,-1 2-24 0,0-1-22 0,4-1-23 0,-1 2-25 0,1-2-30 16,1 2-30-16,0 0-39 0,2-3-43 0,-1 3-50 0,-1 0-54 0,3-4-64 15,-1 3-74-15,-1-1-38 0</inkml:trace>
  <inkml:trace contextRef="#ctx0" brushRef="#br0" timeOffset="183158.2311">24337 1141 437 0,'-4'-3'519'15,"4"-1"-28"-15,-1 1-104 0,1 0-144 0,0 0-79 0,0-1-49 0,0 3-22 16,0 1-16-16,0 0-5 0,0-1-2 0,0 1-5 0,0 0-3 0,0 0-6 15,0 0-6-15,0 0-4 0,0 0-3 0,0 0-2 0,0 0-1 0,0 0-1 16,0 0-2-16,0 0-1 0,0 0-2 0,0 0-6 0,0 0-5 16,0 0-9-16,0 0-6 0,0 0-7 0,0 0-6 0,0 0-5 0,0 1-6 0,0 0-2 15,0 3-1-15,-3-1 0 0,3 0 1 0,-1 1 1 0,1 2 1 16,0 1 5-16,-2-2 4 0,0 2 5 0,2 3 6 0,-1-2 5 0,-1 3 5 16,2 0 3-16,-1 0 3 0,1 4-3 0,-4-3-5 0,3 1-10 0,-1 0-12 15,0 1-15-15,-1-1-15 0,0 2-24 0,0 1-25 0,-1-3-31 16,-1 2-35-16,0-1-39 0,2 2-45 0,-2-3-55 0,2 1-63 0,-2-1-64 15,1-2-64-15,0 1-34 0</inkml:trace>
  <inkml:trace contextRef="#ctx0" brushRef="#br0" timeOffset="183525.0936">24613 1121 221 0,'2'-4'583'16,"0"0"-7"-16,-2 1-14 0,0-2-114 0,0 2-165 0,0 1-102 0,0 0-68 16,0 2-40-16,0 0-26 0,0 0-19 0,0 0-14 0,0 0-10 15,0 3-12-15,-2-1-7 0,0 2-6 0,2 0-3 0,-1 2-2 0,-2 2 2 16,-1-2 2-16,3 1 4 0,-7 3 6 0,5-2 4 0,-2 3 6 0,0-2 3 16,0 0 1-16,-2 1 1 0,1 1 1 0,-1-1-1 0,-1 2 2 0,2-1-1 15,-3 0 0-15,2-1 0 0,1 0 1 0,-2-1-2 0,-1 0 0 0,2 1 0 16,1-2 0-16,-1 0 0 0,1 0 0 0,3-3 0 0,-2 0 1 0,0-1 2 15,2 1 1-15,2-1 2 0,-1-3 2 0,0 3 1 0,2-3 4 16,-1 1 2-16,1-2 4 0,0 0 2 0,0 0 2 0,0 0 2 0,0 0 3 16,0 0-1-16,0 0 2 0,1 0-2 0,3-2-2 0,-3 1-2 0,1 1-1 15,-1-2-4-15,4 0-3 0,-2 2-3 0,1-1-4 0,-1 1-4 0,1-1-4 16,3-1-5-16,-3 2-4 0,3-1-6 0,1-1-5 0,3 2-7 16,-3-1-5-16,3-1-7 0,1 2-8 0,1-1-9 0,3 1-10 0,-3 0-11 15,4 0-11-15,-3 0-16 0,3 0-13 0,1 0-15 0,-1 0-13 0,2 0-15 16,-3 0-13-16,1 0-15 0,-1 0-18 0,1 0-16 0,0-2-16 15,-2 1-9-15,0 1-7 0,-1-2-4 0,-2 0-1 0,1 1 4 0</inkml:trace>
  <inkml:trace contextRef="#ctx0" brushRef="#br0" timeOffset="183757.4314">24830 1210 61 0,'-5'-4'360'0,"-1"2"-21"0,0-1-49 0,3 0-60 15,-2 0-39-15,2 0-26 0,-1 2-12 0,3-1-5 0,-3-1-5 0,3 2-3 16,-1 1-5-16,2-2-10 0,-1 1-8 0,1 1-7 0,0 0-11 15,0 0-11-15,0 0-10 0,0 0-7 0,0 0-9 0,0 0-8 0,0 0-11 16,0 0-9-16,0 0-10 0,0 0-13 0,0 0-8 0,0 3-6 0,0-2-3 16,0 1 0-16,0 1-1 0,0 1 1 0,0-1 2 0,0 2 0 0,0 1 3 15,0 1 2-15,-2 0 5 0,-1 1 2 0,3 0 4 0,-1 3 4 16,-1-1 4-16,2 0 4 0,-1 1 1 0,-1 6-1 0,0-5 1 0,1 3-1 16,-1-1-4-16,1 3-8 0,-3 0-9 0,3-1-16 0,-3 2-22 0,0 0-26 15,-1 0-41-15,1 2-44 0,-3-1-65 0,1-1-74 0,-2 1-95 0,-1 1-105 16,0-2-60-16,-2 0-36 0,1 0-17 0</inkml:trace>
  <inkml:trace contextRef="#ctx0" brushRef="#br0" timeOffset="185090.0444">25233 228 228 0,'3'-2'315'16,"1"-1"-46"-16,-4 2-32 0,2-1-23 0,-2 1-21 0,0 1-15 16,0 0-15-16,0 0-20 0,0 0-24 0,0 0-23 0,0 0-23 0,0 0-21 15,0 0-23-15,-2 1-14 0,2 1-12 0,-2-1-6 0,0 2-4 16,2-1 0-16,-3 5 1 0,2 1 0 0,-3 1 1 0,3 2 4 16,-6 2 2-16,4 2 5 0,-2 3 5 0,-2 3 8 0,0 2 8 0,1 5 4 15,-1 4-1-15,-3 0-1 0,2 6-3 0,0 2-1 0,-5 5 1 16,4 1 1-16,-6 6 3 0,3 4 3 0,-1 2 2 0,-3 3 2 0,0 4 0 15,-1 7 0-15,-1-2-2 0,0 7-6 0,-4 1-8 0,2 3-11 0,-5-1-9 16,2 4-11-16,-3-4-11 0,0 2-11 0,-3-2-17 0,1 0-14 16,-1 0-15-16,-1-3-20 0,-1 1-19 0,1-1-17 0,-2-1-16 15,0-2-9-15,-1-1-8 0,3-3-10 0,0-3-12 0,2-3-16 0,-1-1-22 16,-1-1-21-16,3-2-22 0,-2-1-43 0</inkml:trace>
  <inkml:trace contextRef="#ctx0" brushRef="#br0" timeOffset="188490.9855">27879 402 6 0,'-1'0'526'0,"-3"0"-43"16,4 0-58-16,-1 0-79 0,-1 0-86 0,2 0-60 0,-1 1-45 15,1-1-29-15,0 0-20 0,0 0-17 0,0 0-14 0,0 0-10 16,0 0-10-16,0 0-8 0,0 0-5 0,0 0-3 0,0 0-1 0,0 0 0 16,0 0 3-16,0 0 3 0,0 0 3 0,0 0 5 0,0 0 3 15,1-1 2-15,-1 1 2 0,2-1-2 0,-1 1-1 0,1-3-2 16,0 3-3-16,-1 0-6 0,4-4-4 0,-4 3-12 0,2-1-12 16,1-1-13-16,0 1-11 0,0 1-8 0,1-3-10 0,1 1-7 15,1 1-6-15,1-1-6 0,1 0-7 0,0 0-8 0,0 0-5 0,-1 0-5 16,5 2-2-16,-4-1 4 0,3 1 5 0,-2 1 4 0,0 0 1 15,0 0 1-15,0 0-1 0,-2 0-2 0,0 3-2 0,0-2 2 16,2 2 1-16,-6 0 4 0,1 2 5 0,0-1 5 0,-2 1 5 0,-3 2 2 16,0 3 1-16,-1-3 3 0,-3 3 5 0,0 1 3 0,-3-1 6 15,-4 4 3-15,2-1 5 0,-4 1 2 0,-1 1 3 0,-1-2 2 16,2 2 2-16,-2-4 0 0,0 6 2 0,0-5 3 0,0 0 2 16,2-2 3-16,-1 0 1 0,2 1 1 0,3-4 2 0,-2 2 1 0,3-2 5 15,2-2 5-15,-1-1 4 0,1 1 3 0,1-2 4 0,2 1 3 16,0-2 2-16,1 0 2 0,1-1 1 0,1 0 2 0,0-1 1 15,0 0 1-15,0 0-1 0,1 0-2 0,1 0-3 0,1 0-3 0,2 0-4 16,1 0-1-16,0-1-4 0,1 1-3 0,1-1-5 0,3 1-5 16,0 0-6-16,0 0-6 0,1-2-7 0,3 2-8 0,-1 0-7 15,0 0-9-15,0 0-12 0,2 0-14 0,-2 2-16 0,2-1-22 16,2-1-27-16,-6 1-34 0,6-1-39 0,-4 2-46 0,2 0-52 0,-2-2-72 16,0 1-84-16,-1-1-49 0,0 0-32 0</inkml:trace>
  <inkml:trace contextRef="#ctx0" brushRef="#br0" timeOffset="188772.4945">28293 480 186 0,'-1'-2'585'16,"1"2"-18"-16,0 0-28 0,0 0-105 0,0 0-141 0,0 0-88 15,0 0-60-15,0 0-37 0,0 0-25 0,0 0-19 0,0 0-14 16,0 0-15-16,0 0-14 0,0 0-11 0,0 0-8 0,1 2-5 0,-1-2-3 16,3 0 0-16,-1 1-1 0,0-1 2 0,1 0 3 0,3 2 3 15,-3-2 3-15,2 0 0 0,1 2 2 0,2-2 0 0,3 0 1 16,-1 0 0-16,1 0-1 0,3 0-8 0,-1 0-5 0,2 0-8 16,1 0-6-16,2 0-11 0,-1 0-11 0,4 0-16 0,-3 0-19 0,2 0-21 15,-2 0-24-15,1 0-25 0,1 0-30 0,-3-2-33 16,0 2-38-16,-1-3-30 0,-2 1-29 0,0 1-57 0,-2 0-70 0,-2-2-36 15</inkml:trace>
  <inkml:trace contextRef="#ctx0" brushRef="#br0" timeOffset="188998.9853">28522 360 277 0,'-1'-3'462'0,"1"1"-70"16,-3 0-67-16,3 1-66 0,-2 1-44 0,2 0-32 0,0 0-21 0,0 0-16 15,0 0-20-15,0 0-20 0,0 0-18 0,0 0-18 0,-1 1-17 16,1-1-15-16,-2 2-13 0,0 0-13 0,2 1-7 0,-1-2-8 16,-1 2-3-16,1 0-4 0,1 2-3 0,-2-1-1 0,0 1-1 15,1 2 0-15,-2 3 4 0,-1-3 4 0,3 3 5 0,-5 1 5 16,3-1 4-16,-2 4 4 0,0-3-3 0,0 4-9 0,-1-1-12 16,-2-1-15-16,3 1-21 0,-1 0-22 0,0 3-31 0,1-5-35 0,-3 2-38 15,3-2-38-15,-1-2-61 0,1 3-69 0,0-3-69 0,2 1-68 16,0-1-35-16</inkml:trace>
  <inkml:trace contextRef="#ctx0" brushRef="#br0" timeOffset="189422.4088">28877 353 351 0,'0'-2'577'0,"0"0"-2"15,0 2-96-15,0 0-142 0,0 0-106 0,0 0-92 0,0 0-50 16,0 0-32-16,0 0-24 0,-2 0-15 0,0 3-14 0,2-2-13 0,-1 3-9 16,-1-1-6-16,1 0-3 0,-3 1-1 0,3-1 1 0,-2 2 2 15,-1 1 6-15,1-1 7 0,-1 2 4 0,1-2 4 0,1 2 3 16,0-2 2-16,1 2 1 0,-2-1 0 0,1-1 0 0,0 2-1 0,1-3 1 16,1 2 1-16,-2-1-1 0,0-2 1 0,2 3 0 0,0-2-2 15,0-1-1-15,2 0 1 0,0 1 0 0,-1-4-1 0,1 3-1 16,1-2-3-16,0 0 0 0,2 1-2 0,1-2 0 0,1 0-3 15,1 0-2-15,0 0-1 0,1 0 0 0,-1 0-2 0,1 0 0 16,1-2-3-16,1 1-2 0,-3 1-1 0,2 0 0 0,-1 0 0 16,0 0 1-16,-1 0 0 0,0 0 0 0,-2 0-1 0,1 1 1 0,-2 1-1 15,1-2 1-15,0 3 1 0,-3-1 3 0,0-2 2 0,-1 5 2 16,-1-3 2-16,3 3 1 0,-4-3 3 0,1 2 2 0,-1 3 2 0,0-3 3 16,-1 2 4-16,-1 0 3 0,0-1 3 0,-1 3 3 15,-2 1 3-15,0-4 1 0,-2 2 1 0,1 0 1 0,-1 0 1 0,-2-1-2 16,-1 0-3-16,2 0-8 0,-4-2-11 0,2 1-18 0,-1-3-19 15,-1 4-24-15,1-4-22 0,-1 0-36 0,0-1-43 0,1 1-75 16,1-2-90-16,-1-2-71 0,2 1-57 0,1-2-35 0</inkml:trace>
  <inkml:trace contextRef="#ctx0" brushRef="#br0" timeOffset="189590.1114">28982 313 162 0,'3'-3'552'0,"2"-1"-5"0,-1 1-87 0,2 1-128 0,1 1-108 16,0-2-98-16,-1 1-67 0,2 2-51 0,3-1-52 0,0-1-50 0,1 2-50 15,0-1-50-15,2-1-47 0,0 2-47 0,2 0-66 0,2 0-76 0,-4 0-44 16</inkml:trace>
  <inkml:trace contextRef="#ctx0" brushRef="#br0" timeOffset="189806.7395">29302 340 228 0,'0'0'575'0,"0"2"-43"0,0-1-67 0,0 2-95 0,0-1-109 16,0-1-71-16,0 2-52 0,1-2-32 0,-1 3-22 0,2-1-18 16,0 0-18-16,-1 1-13 0,4-1-14 0,-2 2-8 0,-2-2-8 0,4 4-1 15,-2 1-2-15,2 0 2 0,2-1 5 0,-1 2 3 0,0 0 1 16,0 0-2-16,2 1-3 0,0 1-7 0,0-1-10 0,0 2-11 0,0 0-13 15,3 0-15-15,-2-1-16 0,0-1-19 0,1 1-21 0,-2-1-26 16,0-1-32-16,0 1-34 0,1-3-36 0,0 0-30 0,-1-2-29 16,1-1-43-16,-5 1-48 0,3-2-37 0</inkml:trace>
  <inkml:trace contextRef="#ctx0" brushRef="#br0" timeOffset="190108.5963">29566 338 1 0,'-5'0'438'0,"-2"2"-45"0,1-2-79 16,-2 3-98-16,0 0-69 0,-1 3-54 0,-4 0-33 0,2 2-19 0,-4 1-11 16,2 0-3-16,-4 1-2 0,0 2-1 0,0 0-4 0,1 0-4 15,-3 0-5-15,1-1-3 0,0 5-4 0,1-4-2 0,1 0 0 16,-1 0-1-16,4 0-2 0,-1-1-1 0,-1-3 1 0,5 2 1 0,-2-3 3 16,4 0 1-16,-1 0 4 0,1-1 4 0,2-2 10 0,2-1 10 15,0 0 12-15,0-1 11 0,3-1 6 0,1-1 2 0,0 0 5 0,1-1 5 16,-1-1 4-16,4 1 5 0,-3-3 4 0,2 0-1 0,2 2 2 15,-1-3 1-15,0 1-3 0,4-1-3 0,-3 0-4 0,-1 0-4 16,3 0-1-16,-1 0 2 0,0-2-2 0,1 4-5 0,-1 0-5 0,1-2-6 16,-1 2-8-16,1 0-5 0,2 0-7 0,-1 0-6 0,0 2-10 15,2-3-8-15,0 4-14 0,1-1-14 0,3 1-17 0,1 0-19 0,0 0-18 16,1 0-21-16,3 0-25 0,0 0-26 0,2 0-34 0,-1 0-40 16,4 0-51-16,-1-1-56 0,1-1-77 0,2 2-86 0,0-1-47 0,1 0-27 15</inkml:trace>
  <inkml:trace contextRef="#ctx0" brushRef="#br0" timeOffset="190507.0986">29902 402 383 0,'0'-4'548'0,"0"1"-43"0,0 1-71 15,0 0-85-15,0-1-59 0,0 1-42 0,0 1-31 0,0-3-21 0,0 4-21 16,2-3-19-16,0 3-20 0,-2-3-18 0,1 1-19 0,1 1-19 15,-1-1-14-15,1-1-11 0,1 2-11 0,1-1-11 0,0 1-11 0,1-1-7 16,-1 2-8-16,3-1-9 0,-2 1-5 0,2-2-7 0,0 1-4 16,1 1-4-16,0 0-2 0,1 0 0 0,-1 0 0 0,0 1-2 0,1 1 0 15,-1-2 1-15,2 1-1 0,-2 2-1 0,1 0-1 0,-3 0-3 16,2-1-2-16,0 2-1 0,0-2-1 0,-3 5 0 0,0-3 1 16,-2 2-2-16,0 1 0 0,-1 1 1 0,-1-1 1 0,-2 0 0 0,-1 2 3 15,-1 0 0-15,0 0 3 0,-4 0 2 0,1 4 4 0,-5-3 2 16,1 0 3-16,1 0 2 0,-4 1 2 0,2-2 0 0,-1-1 2 15,0 2 1-15,3 0 0 0,-4-3 0 0,4 2-1 0,-1-3 1 0,1-1 1 16,3 0 1-16,-2 0 2 0,3-1-2 0,1-1 0 0,0 0 0 16,3 0 0-16,-3-1 0 0,4-2 2 0,0 0 1 0,0 3 3 0,4-3 4 15,-3 0 1-15,7 3 2 0,-3-3-2 0,3 0-2 0,0 0-4 16,2 0-5-16,2 0-5 0,3-3-6 0,0 3-10 0,0 0-8 16,1-3-14-16,3 3-18 0,-1-3-22 0,1 1-25 0,-1-1-33 0,2 0-36 15,-2 0-45-15,3 0-46 0,-5 2-61 0,1-2-64 0,-1-1-49 16,-2 2-40-16</inkml:trace>
  <inkml:trace contextRef="#ctx0" brushRef="#br0" timeOffset="191541.5027">28902 701 48 0,'0'0'197'16,"0"0"-16"-16,-2-3-11 0,2 3-7 0,0 0-4 0,-1 0-5 16,1 0-7-16,0 0-6 0,0 0-6 0,0 0-7 0,0-2-4 0,0 2-3 15,0 0-2-15,0 0-2 0,0 0-4 0,0 0-7 0,0 0-6 16,0 0-8-16,0 0-5 0,0 0-7 0,0 0-6 0,0 0-8 16,0 0-7-16,0 0-10 0,0 0-8 0,0 0-10 0,0 0-9 15,0 0-11-15,0 0-10 0,0 0-8 0,0 0-9 0,0 0-4 0,0 0-3 16,0 0-3-16,0 2 0 0,0-2 0 0,0 3-1 0,0-1 1 15,-2 1 1-15,2 1 3 0,-2 1 2 0,2 0 4 0,0 1 3 16,-1 0 6-16,1 0 2 0,0 1 2 0,0 1-1 0,-2-1 0 16,1 1-1-16,1 0 2 0,0-1 1 0,0 2-1 0,0-1 3 0,0-1-1 15,0 0 1-15,0 0 0 0,0 0 1 0,0 0 2 0,0-1 2 16,0-1 3-16,0 0 3 0,0-1 4 0,1-1 3 0,1-1 3 16,-1 3 5-16,1-3 5 0,1-1 2 0,0 3 3 0,2-3 4 15,3 1 0-15,-3-2 2 0,3 0-3 0,1 0-2 0,2 0-3 16,2 0-3-16,1 0-4 0,0-2-4 0,3 1-6 0,1 1-8 0,2-2-10 15,-2 0-8-15,6 2-9 0,-2-1-7 0,1 1-6 0,3 0-8 0,-2 0-3 16,-1 0-6-16,6 0-2 0,-4 0-4 0,2 0-5 0,1 0-1 16,-1 0-3-16,0 0-3 0,0 0 3 0,2 0 3 0,-3 1 2 15,3-1 4-15,-2 2 5 0,-1 0 3 0,1-2 4 0,0 1 5 0,-3 1 4 16,1-2 5-16,1 1 4 0,-1 0 4 0,-3-1 4 0,0 1 6 16,-1-1 4-16,1 0 1 0,-5 2 2 0,4-2 0 0,-4 0 2 0,1 0 0 15,-3 0 2-15,0 0 2 0,-2 0 0 0,0 0 0 0,-1 0 1 16,0 0 1-16,-1 0 2 0,-3 0 1 0,1 0 1 0,-1 0 1 15,0 0 2-15,0-2 3 0,-2 2 2 0,-1 0 2 0,0-1 2 0,-2 1 2 16,2-1 3-16,-2 1 4 0,2-1 4 0,-2 1 4 0,-2-2 3 16,3 1 0-16,-1 1 2 0,-2-2 1 0,1 0 2 0,0 2 4 0,-2-1 2 15,1 1 2-15,-1-2 2 0,2 2 2 0,0-5 2 0,-2 5-1 16,1-4 1-16,1 1 1 0,-1 1 2 0,-1-1 4 0,5-2 3 16,-4 0 1-16,1 1-1 0,-1-2-3 0,1 3-2 0,0-3-2 0,-1 0-2 15,1 0-5-15,-1-1-4 0,1 0-5 0,0-1-5 0,-2 1-6 0,1 0-10 16,-1-1-10-16,2 1-15 0,0 1-15 0,-2 0-22 0,0 0-26 15,0 0-30-15,0 1-33 0,0 1-56 0,1-1-68 0,-1 2-100 16,0-2-121-16,0 0-73 0,-1 3-52 0,1 0-25 0,-4-1-11 16</inkml:trace>
  <inkml:trace contextRef="#ctx0" brushRef="#br0" timeOffset="199007.2695">24308 6460 275 0,'-3'0'440'16,"1"-1"-86"-16,-2 1-81 0,3 0-80 0,-1 0-52 0,2 0-40 16,0 0-29-16,0 0-24 0,0 0-15 0,0 0-13 0,0 0-8 0,0 0-9 15,0 0-6-15,0 0-4 0,0 0-2 0,0 0-2 0,0 0 2 16,0 0 3-16,0 0 6 0,0 0 6 0,0 0 7 0,0 0 10 0,0 0 9 16,0 0 10-16,0 0 10 0,0 0 8 0,0 0 8 0,0 0 6 15,0 0 6-15,0 0 4 0,0 0 3 0,0 0 0 0,0 0-2 16,0 0-2-16,0 0-4 0,0 0-5 0,0 0-6 0,0 0-7 0,0 0-7 15,0 0-7-15,0 0-7 0,0 0-6 0,0 0-7 0,0 0-6 16,0 0-4-16,0 0-5 0,0 0-3 0,0 0-4 0,0 1 0 16,0-1-3-16,0 0-1 0,0 0 0 0,0 0 0 0,0 0-2 0,0 0 1 15,0 0 1-15,0 0-1 0,0 0 1 0,0 0 2 0,0 0 1 16,0 0 2-16,0 0 3 0,0 0 1 0,0 0 3 0,0 0 3 0,0 0 2 16,0 0 2-16,0 0 4 0,0 0 1 0,0 0 0 0,0 0 0 15,0 0 0-15,0 0 0 0,0-1-1 0,0-1-2 0,0-1-2 16,0 0-3-16,0 0-2 0,0 0-3 0,0-1-2 0,0 1-2 0,0-3-3 15,0 2-3-15,0-3 0 0,0 2-1 0,0-2 0 0,2 1-1 16,-2-1-1-16,1-1 0 0,-1-1-1 0,3 0-3 0,-2-3-1 0,3 0-3 16,-3 0-4-16,2-1 0 0,1-1-3 0,-1-2-3 0,0 0-2 15,2-3-4-15,1-1-4 0,0-1-4 0,-1-1-4 0,2-2-4 0,-3 0-3 16,4-3-2-16,-2-1-1 0,2 0-2 0,0-3-2 0,0 1-1 16,-2 0-1-16,2-1 2 0,-1-2-1 0,-1 2 2 0,3-2 4 15,-2 3 2-15,-1-1 4 0,-1-1 4 0,0 3 4 0,-1 0 6 0,1 0 7 16,-2 4 7-16,-1 0 6 0,-1 0 7 0,3 5 8 0,-4-1 7 15,0 2 7-15,0 2 5 0,0 2 4 0,0 0 4 0,-4 1 3 0,4 4 0 16,-3-1 0-16,2 3 1 0,-1 1-3 0,0 2-3 0,-1 0-4 16,2 2-4-16,-2 0-5 0,1-1-5 0,1 4-7 0,-3-1-3 0,1 1-5 15,-2 1-2-15,2 1-3 0,-2 1 0 0,-1 2-2 0,-2 0-1 16,4 2 1-16,-4 1 0 0,-1 1 3 0,0-2 3 0,0 3 2 0,1 2 1 16,-3-1 3-16,1 2 1 0,1 0 1 0,-4-1 1 0,4 2 0 15,-3 1 1-15,2-1 0 0,-2 1 1 0,3-1 0 0,-2 1-1 0,1-1-1 16,-1 0-1-16,0-1-1 0,3 1 0 0,-1-2-2 0,0-1 1 15,1 2 0-15,0-1-2 0,-2-2 1 0,6 0-1 0,-3-3 0 16,2 1-2-16,1-1 0 0,-1-2 0 0,0-2 1 0,2 2-2 16,2-2-4-16,1-3-3 0,0 0-6 0,0 0-2 0,0-1-4 0,0-2-5 15,0-2-3-15,1 0-3 0,2-4-2 0,2 1-3 0,-2-3-4 0,2-1-4 16,0-3-3-16,1 0-2 0,0-2 0 0,4-2 2 0,-2-1 4 16,0 0 4-16,2-1 3 0,-2 0 4 0,2 0 4 0,1 0 3 15,0 2 3-15,-1-1 2 0,-1 2 4 0,0 1 1 0,1 2 3 0,-2 0 2 16,1 3 4-16,-1 0 1 0,0 1 1 0,0 3 0 0,0 1 2 15,-2 0 2-15,2 2 4 0,-3 0 3 0,3 0 1 0,-2 2 3 16,1 1 5-16,-1 2 4 0,1 0 0 0,0 0 4 0,-1 2 1 0,2 1 2 16,0 2 3-16,2 0 2 0,-2-1 1 0,0 1-2 0,-1 2 0 0,3 1-2 15,-1 0 0-15,2 0-2 0,0 1-2 0,-1 0-1 0,2-2-2 16,0 3-1-16,-3-1 0 0,4-2-3 0,0 2-2 0,-3-2-2 16,2 2-5-16,-1-1-9 0,1-2-10 0,-2-1-12 0,-1 2-16 0,2-2-20 15,-3-2-23-15,0 2-35 0,1-1-41 0,-4-1-69 0,2-3-83 16,-3 2-92-16,1-2-101 0,-5 0-49 0,2-2-24 0</inkml:trace>
  <inkml:trace contextRef="#ctx0" brushRef="#br0" timeOffset="201055.1753">24896 6334 123 0,'0'0'154'15,"0"0"-31"-15,0 0-30 0,0 0-19 0,0 0-16 0,0 0-10 16,0 0-8-16,0 0-5 0,0 0-3 0,0 0 1 0,0 0 0 0,0 0 1 15,0 0 4-15,0 0 3 0,0 0 5 0,0 0 5 0,0 0 3 16,0 0 4-16,0 0 5 0,0 0 4 0,0 0 4 0,0 0 1 16,0 0-1-16,-1 0-3 0,1 0-1 0,0 0-6 0,0 0-2 0,0 0-5 15,0 0-3-15,0 0-6 0,0 0-4 0,0 0-4 0,0 0-3 16,0 0-4-16,0 0-1 0,0 0-5 0,-2 0-1 0,2 0-3 0,0 0-1 16,0 0-1-16,0 0-1 0,0 0-2 0,0 0-1 0,0 0 1 15,0 0 0-15,0 0 0 0,0 0 2 0,0 0 1 0,0 0 2 16,0 0 2-16,0 0-2 0,0 0 0 0,-1-1 2 0,1-1-1 0,-2 2 0 15,0-3 1-15,2 1 0 0,0 0 0 0,0-1-1 0,0-2-1 16,0 0-1-16,0 1-2 0,2-2-2 0,0 0-2 0,-2-2 1 16,1-1-2-16,-1 1-2 0,3-1-1 0,-1-2-2 0,0 1-1 0,-1-2-2 15,3-1-1-15,0 1-1 0,-1-5-4 0,0 2-4 0,2-2-2 16,-2 1-2-16,2-2-1 0,0-2-3 0,1 1 1 0,-1-2-3 0,1 2 1 16,1 0 1-16,-1 0-2 0,0 1 0 0,-1-1 2 0,-1 2-1 0,1 2 1 15,0-2 3-15,-2 5 2 0,2-2 1 0,-1 4 4 16,0 0 2-16,-3 0 2 0,3 3 2 0,-3 1 2 0,1 0 3 0,-2 2 1 15,1-1 2-15,-1 2 0 0,2 1 0 0,-2-1 2 0,0 1-1 16,0 2 0-16,0 0-1 0,0 0-1 0,0 0-2 0,0 0-1 0,0 0-2 16,0 0-1-16,0 0 0 0,0 0-2 0,0 0-1 0,0 0 1 15,0 0 0-15,0 0 1 0,0 0 1 0,-2 2 1 0,2-2 3 0,-1 0 1 16,1 3 2-16,-2-3 2 0,1 0 3 0,1 2 1 0,-2 0-1 16,0-1 2-16,2 1 1 0,-1 1 1 0,1-1 0 0,-2 0-1 15,0 1 2-15,1 0-1 0,-2 0 0 0,3 0 0 0,-1 2-1 0,-3-3 0 16,3 3-1-16,-1 0-1 0,1 0-1 0,-3 0 0 0,3 0-2 15,-3 0 0-15,1 2-2 0,2-2 0 0,-3 2-1 0,0 0 1 0,1-1-2 16,0 2 0-16,0-3-2 0,-1 3 0 0,-1-1-1 0,2 1-1 16,-2-1 0-16,1 2-1 0,-1-4 2 0,2 3 0 0,-2-3-2 15,2 3 0-15,-2-2-1 0,0 2-1 0,1-2-1 0,-1-1-2 0,2 0-2 16,-2 0-1-16,2 0 0 0,-2 0-1 0,2 2-1 0,0-5-2 16,-1 3-1-16,0-2-2 0,3-1-2 0,-3 0 1 0,3-1-1 0,-1 1 2 15,2-2 2-15,0 0 0 0,0 0-2 0,0 0-3 0,0-3-1 16,0 1-3-16,0-1-3 0,0-2 0 0,2-2-1 0,-1 2-2 0,3-2-2 15,-1 0-1-15,0-2-3 0,1-2-4 0,1 1-4 0,2 0-2 16,-1-1 1-16,1-3 0 0,3 2-2 0,-2 1 2 0,0-3-1 16,3 1 1-16,-1 0 1 0,-1 1 2 0,2-1 1 0,-1 0 3 15,-2 2 3-15,2-1 2 0,0 2 1 0,-2 1 4 0,0-1 1 0,0 3 7 16,-2 1 5-16,1 0 4 0,-3 2 5 0,0-1 4 0,2 2 1 0,-3 0 3 16,-2 0 2-16,1 3 4 0,0 0 4 0,-2 0 4 0,1 0 5 15,-1 3 4-15,2 0 1 0,-1-1 1 0,-1 2-2 0,2 1 1 16,0 1-1-16,-2-1-1 0,1 2-3 0,-1 2-5 0,2-1-5 0,-1-1-10 15,-1 1-12-15,2 2-15 0,0-2-17 0,-1 3-24 0,1-2-27 16,4 1-45-16,-5-1-58 0,4-2-71 0,-2 1-80 0,2 0-69 16,2-2-65-16</inkml:trace>
  <inkml:trace contextRef="#ctx0" brushRef="#br0" timeOffset="205724.4024">28048 970 329 0,'-1'1'353'0,"1"-1"-54"0,0 0-50 0,0 0-34 0,-2 0-29 0,0 0-21 16,2 0-14-16,-1 0-15 0,1 0-12 0,0 0-13 0,-3 0-12 15,3 0-11-15,0 0-10 0,0 0-9 0,-2 0-8 0,2 0-7 0,0 0-6 16,-2 0-6-16,2 0-5 0,0 0-4 0,0-1-5 0,0 1-2 0,0 0-3 15,0 0 0-15,0 0-2 0,0 0 1 0,0 0 0 0,0 0 2 16,0 0 2-16,0 0 2 0,0 0 2 0,0-3 2 0,2 3 0 0,0-3 2 0,-2 2 0 16,3-1 0-16,-2 1-1 0,1-1-1 0,0 1-1 0,1-1-3 15,-2 0-2-15,1 1-3 0,1 1-6 0,0-2-4 0,1 2-3 0,0-3-4 16,1 3-3-16,-2-2-3 0,0 0-3 0,2 2-5 0,0-1-3 0,0 1-4 16,1 0-1-16,-2 0-4 0,1 0-5 0,2 0-2 0,-2 1-1 0,-1-1-1 15,2 4 1-15,1-3-1 0,-4 2-1 0,2-1 0 0,-2 3-3 16,2 0 1-16,-1-1 0 0,-1 2 2 0,0 2 1 0,-1-1 2 0,0 1 3 15,-2 1 4-15,0 1 3 0,0 0 1 0,-4 1 2 0,1-1 0 0,0 4 1 16,-4-1 1-16,2-1 4 0,-3 3 3 0,0-2 0 0,-1 0 2 0,0 0-2 16,0 1 2-16,-2-2 0 0,1 0-2 0,1 0 1 0,-2-1-2 15,1-2 0-15,2 0 1 0,0-1 0 0,-1 1 1 0,3-2 0 0,-1-2 2 16,1 0 0-16,0 0 3 0,1-2 2 0,2 0 3 0,0 0 3 0,1-2 2 16,1 2 3-16,-3-3 3 0,4 1 3 0,0-1 2 0,0 0 3 0,0 0 2 15,0 0 1-15,0 0 2 0,0 0 0 0,0 0 0 0,0 0 1 0,0 0-4 16,0-1-3-16,2 1-2 0,0 0-5 0,-1-1-5 0,1 1-5 15,-1-2-5-15,3 2-4 0,-3 0-4 0,2-1-1 0,2 1 0 0,-1-2-5 16,1 2 1-16,2 0-1 0,-1-1 0 0,3-1 2 0,-1 2 0 0,2 0-1 16,2-1 0-16,1 1-1 0,0 0-1 0,3-2-4 0,0 1-5 15,-1 1-7-15,1 0-7 0,2 0-10 0,0-2-12 0,0 0-14 0,1 2-17 16,-2-1-19-16,1 1-20 0,-1 0-23 0,0 0-35 0,-1 0-39 0,-2 0-37 16,0 0-34-16,-1 0-59 0,-1 0-72 0,-3 0-37 0</inkml:trace>
  <inkml:trace contextRef="#ctx0" brushRef="#br0" timeOffset="206044.6655">28369 1064 397 0,'0'-1'455'0,"-3"1"-76"0,2 0-66 0,1 0-62 0,0 0-41 15,0 0-26-15,0 0-23 0,0-2-20 0,0 2-13 0,0 0-16 0,0 0-13 16,0 0-12-16,0 0-13 0,0 0-11 0,0 0-10 0,0 0-10 0,0 0-10 16,0-1-8-16,4 1-6 0,-3 0-6 0,3 0-6 0,0 0-3 0,1 0-5 15,2 0-5-15,-1 0-6 0,3 0-6 0,1 0-7 0,1 0-7 0,2 0-5 16,-2 0-7-16,3 0-7 0,0 1-11 0,2 1-12 0,-3-2-14 15,4 1-17-15,-3-1-15 0,3 2-20 0,-4-2-21 0,3 2-23 0,-2-1-25 16,2-1-25-16,-3 0-26 0,0 0-25 0,1 0-25 0,-5 0-47 0,4 0-56 16</inkml:trace>
  <inkml:trace contextRef="#ctx0" brushRef="#br0" timeOffset="206304.8927">28581 928 322 0,'-3'0'476'0,"1"0"-62"0,2 0-77 16,0 0-88-16,0 0-64 0,0 0-56 0,0 0-32 0,-1 0-24 0,1 2-18 15,-2-2-15-15,1 1-14 0,1 1-14 0,-2 0-8 0,0-2-5 16,2 5 0-16,-1-3 0 0,1 3 2 0,-2-2-1 0,0 0 1 0,2 4 3 16,-1 0 0-16,-1-1 3 0,2 2 3 0,-1 0 4 0,-3 4 1 0,3-3 6 15,-2 1 0-15,0 0 1 0,1 2 0 0,1-1-3 0,-2 2 1 0,1-1 0 16,0 2 2-16,1-1 0 0,-3 1 0 0,3-2-1 0,-1 3-3 0,1-1-7 15,-3-1-8-15,3 0-15 0,-1 1-14 0,1-1-16 0,-4 0-22 16,4 0-26-16,-1 0-36 0,0-1-42 0,-1-1-40 0,2 0-41 0,-1 1-69 16,0-2-87-16,2-1-53 0,0-1-35 0</inkml:trace>
  <inkml:trace contextRef="#ctx0" brushRef="#br0" timeOffset="206644.1124">28847 1039 94 0,'0'0'504'0,"0"0"-46"0,0 0-72 0,0 0-85 0,0 0-69 15,0 0-62-15,0 0-41 0,0 0-31 0,0 0-20 0,0 0-14 0,0 0-12 16,0 0-11-16,0 0-8 0,0 0-7 0,0 0-5 0,-2 0-4 0,2 0-2 16,-2 2-2-16,2-1-3 0,-1-1-1 0,1 2-5 0,0-1-8 15,-2 0-4-15,2 1-3 0,-1 0 0 0,1 1 1 0,0 0 1 0,0 0 0 16,0 1 1-16,-2 1 1 0,2 0 0 0,0 0 3 0,-2 2 2 0,2 1 3 16,-1 0 7-16,1 1 6 0,-2-2 7 0,0 4 2 0,2-1-3 0,-1 0-3 15,-1 2-10-15,1 0-13 0,-1-2-13 0,-1 2-16 0,0 0-21 0,0-2-26 16,0 2-33-16,0 0-35 0,1 0-41 0,0-1-39 0,1-1-57 15,-3-2-64-15,4 2-60 0,-1 0-56 0</inkml:trace>
  <inkml:trace contextRef="#ctx0" brushRef="#br0" timeOffset="207004.7966">28981 1126 501 0,'0'0'473'0,"-2"0"-63"0,0 2-102 0,2-2-124 16,-1 1-76-16,1 1-54 0,0-2-29 0,0 3-18 0,-3-1-11 0,2 1-5 16,1 1-3-16,-2 1-3 0,0-2 1 0,2 2-1 0,-1-1 3 0,1 3 3 15,-4-2 3-15,3 1 4 0,-1 1 3 0,1 0 1 0,-3 1 3 0,3-2 0 16,-2 2 2-16,3 1 0 0,-4-1 1 0,4 0-1 0,-1 1 2 16,1 0 0-16,-3-2-1 0,2 0-1 0,1 3-2 0,-2-3-3 0,2 1-6 15,0-1-3-15,0 0-6 0,0 0-1 0,0-2-4 0,2 0-2 0,-2 0 0 16,4-2-2-16,-3 0-1 0,1 0 0 0,1-2 1 0,0 1 3 15,2-2 6-15,-2 0 5 0,2-2 9 0,0 1 9 0,1-2 9 0,-1 0 9 16,0-4 9-16,1 4 9 0,1-4 6 0,0 2 4 0,-2-3 10 0,0 1 9 16,0-3 4-16,-1 0 2 0,0 1-1 0,1 0-2 0,-1-1 0 0,-3-1-3 15,2 0-4-15,-3 1-8 0,2-2-6 0,-2 4-9 0,0-1-5 0,0 0-6 16,-2 1-14-16,2 0-14 0,-3 0-12 0,2 3-9 0,-3-2-15 16,3 1-18-16,-3-1-19 0,-1 5-23 0,2-2-24 0,-2 0-26 0,0 3-30 0,0 1-38 15,-1 0-55-15,1 0-65 0,-3 1-69 0,3 1-71 0,-1 0-39 16</inkml:trace>
  <inkml:trace contextRef="#ctx0" brushRef="#br0" timeOffset="207285.7988">29454 1201 165 0,'0'0'600'0,"0"0"-5"0,0 0-10 15,0 0-100-15,0 0-146 0,0 0-102 0,1 0-83 0,1 0-54 0,-1 0-38 16,4 0-31-16,-1 0-27 0,0 0-28 0,1 0-28 0,1 0-25 15,2 2-26-15,1-2-30 0,1 0-32 0,-1 0-37 0,4 0-43 0,-2 1-36 0,1-1-37 16,3 0-58-16,-1 0-69 0,-1 0-41 0</inkml:trace>
  <inkml:trace contextRef="#ctx0" brushRef="#br0" timeOffset="207471.3193">29461 1318 201 0,'0'0'577'0,"0"0"1"0,2 0-60 0,-1 0-93 0,2 0-108 0,2 0-116 16,0-1-75-16,2 1-53 0,2-2-35 0,-1 1-27 0,0 1-27 0,1-1-26 15,5-2-33-15,-2 3-35 0,2 0-38 0,0-2-41 0,3 2-42 0,-2 0-43 16,3 0-72-16,-1-2-84 0,0 2-50 0,-1-1-35 0</inkml:trace>
  <inkml:trace contextRef="#ctx0" brushRef="#br0" timeOffset="207771.4343">30056 1085 184 0,'0'-2'602'0,"0"0"1"0,0-1-6 0,0 1-105 0,0 2-157 0,0-3-100 16,0 3-72-16,0 0-39 0,0 0-25 0,0 0-19 0,0 0-17 0,0 0-15 15,0 0-14-15,0 0-14 0,0 0-13 0,0 0-9 0,0 0-7 0,0 0-3 16,0 0-3-16,0 0-2 0,0 0-2 0,0 0 0 0,0 3-1 0,0-3-3 16,0 2-3-16,0 1-1 0,0-1 0 0,0 0 0 0,0-2 2 0,0 5 3 15,-2-3 2-15,2 3 1 0,-2-2 3 0,2 0 3 0,-1 4 6 0,-1-3 3 16,2 3 6-16,-1 1 5 0,1-1 7 0,-2 3 3 0,0 0 2 0,2-1-5 16,-1 2-7-16,1-1-13 0,-2 2-14 0,1 0-17 0,1 1-19 0,-2 2-22 15,2-2-23-15,-3 0-30 0,3 1-33 0,0-1-41 0,0-1-41 0,0 2-63 16,0-4-76-16,0 2-62 0,0-1-54 0,0-5-27 0</inkml:trace>
  <inkml:trace contextRef="#ctx0" brushRef="#br0" timeOffset="208209.3006">30201 1189 166 0,'3'-6'586'0,"0"0"8"0,1 1-65 0,1-2-104 16,-1 2-101-16,1-2-100 0,-2 2-63 0,2 1-47 0,-1-2-30 0,3 3-21 16,0-1-19-16,0 1-19 0,-1 0-13 0,2-1-10 0,1 3-11 0,1-2-8 15,0 2-6-15,-2-1-4 0,2 2-1 0,2 0-2 0,-3 0 2 0,1 0 3 16,-1 2 2-16,-1-1 0 0,3 1 2 0,-5-1 1 0,2 2-1 16,-3 0 1-16,3 2 0 0,-5-2-1 0,0 1-1 0,0 2 1 0,-1 1 1 0,0 0 0 15,-2 0 2-15,-2 1 2 0,0 1 1 0,-1 0 3 0,-2 1 3 0,-2 0 3 16,0 2 4-16,-1 0 4 0,-1 3 2 0,-4-4 3 0,4 3 1 15,-5-1 0-15,1 2 1 0,0-1 0 0,-1-3 0 0,0 3 1 0,1-2 0 0,0 0 1 16,3-2 2-16,-3 2-1 0,3-3-1 0,0-1 0 0,1 0-2 0,1-1 0 16,0-2 0-16,2 1 2 0,2-2 1 0,-1 0 2 0,2 1 0 15,-1-1 2-15,3-1 0 0,-1-3-3 0,1 2-1 0,1-2-3 0,0 0 0 16,0 0 1-16,0 0 0 0,0 0 1 0,1 0-1 0,2 0 0 0,1 0-1 0,-1-2-3 16,2 2-2-16,1-3-2 0,2 3-5 0,1-4-1 0,-1 3-3 15,1-1-1-15,3-1-3 0,-1 0-1 0,3-1-3 0,-3 4-1 0,3-3-1 0,1 0-1 16,0 1 1-16,0-1 2 0,2 2 0 0,-1-1 3 0,-1-1 0 15,1 2 5-15,0-1 1 0,0 1 4 0,0-2 2 0,-4 1 2 0,4 0 2 16,-5 1 2-16,1-1 1 0,0 0 1 0,-1 1 1 0,-3-3-1 0,1 3-2 0,-2 1 1 16,-1-2-5-16,-1 1-4 0,1 1-10 0,-1-1-11 0,-4-2-17 0,3 3-22 15,-3 0-32-15,1 0-37 0,-2 0-54 0,0 0-60 0,0 0-79 16,0 0-87-16,0 0-57 0,0 0-43 0,0 0-24 0</inkml:trace>
  <inkml:trace contextRef="#ctx0" brushRef="#br0" timeOffset="208905.6846">29888 1642 101 0,'-4'0'541'0,"4"-1"-6"0,-2-1-59 0,2 2-86 0,0 0-87 0,0 0-83 16,0 0-54-16,0 0-36 0,0 0-21 0,0 0-9 0,0 0-9 0,0 0-9 16,0 0-9-16,0 0-10 0,0 0-10 0,0 0-10 0,0 0-7 0,0 0-6 15,0 0-2-15,0 0-3 0,0 0-1 0,0 0-2 0,0 0 1 0,0 0-2 16,0 0 0-16,0 0 1 0,0 0-1 0,2 2 1 0,-2-2-1 0,0 1 1 16,4-1 3-16,-3 2 1 0,1-2 0 0,0 1 1 0,-1-1 1 0,3 0 1 15,-3 1 1-15,1-1 0 0,1 0 0 0,0 2 0 0,0 0-2 0,1-2-1 16,1 1-3-16,0 1 0 0,2-2-3 0,-1 1-3 0,1 1-2 0,3-2-1 15,0 0-3-15,1 3-2 0,5-3-3 0,-2 1-5 0,5-1-5 0,1 1-4 16,1-1-4-16,5 0-6 0,0 0-3 0,3 0-5 0,1 0-3 0,3 0-4 16,0 0-4-16,2-1-2 0,3 1-3 0,-2-1-6 0,2 1-1 0,0-3-3 15,1 3 2-15,-4-2 1 0,3 1 3 0,-1-2 3 0,-2 1 4 0,-1 0 2 16,-2 1 3-16,-2-2 6 0,0 2 5 0,-6-2 4 0,3 1 5 0,-5-1 9 16,0 2 6-16,-5-3 7 0,2 3 6 0,-4 0 3 0,-3 0 3 15,-1-2 4-15,-1 1 1 0,-1 0 2 0,-3 1-4 0,-1 1-3 0,-2-2-10 0,1 0-12 16,-1 2-21-16,-2 0-23 0,-1 0-31 0,0 0-34 0,0 0-42 0,0 0-46 15,0 0-64-15,0 0-74 0,-3 0-84 0,0 2-91 0,0 0-47 0,-4-2-27 16</inkml:trace>
  <inkml:trace contextRef="#ctx0" brushRef="#br0" timeOffset="209356.8416">30021 1753 428 0,'-5'0'526'0,"2"0"-51"16,0 0-68-16,1 0-76 0,-1 0-77 0,2 0-53 0,-3 0-38 0,3 0-25 16,1 0-16-16,0 0-13 0,0 0-10 0,0 0-11 0,0 0-9 0,0 0-11 15,0 0-7-15,0 0-8 0,0 0-7 0,0 0-4 0,0 0-4 0,0 0-1 16,0 0-2-16,0 0-1 0,0 0-2 0,0 0 0 0,0 0-2 0,0 0-1 16,0 0-1-16,1 2 1 0,-1-1-4 0,2-1 1 0,0 2 0 0,-1-2-1 15,2 0-1-15,0 0-3 0,0 0 0 0,4 0 2 0,-2 2 0 0,3-2 1 16,2 0 0-16,2 0-3 0,2 0-4 0,2 0-5 0,2 0-4 0,3 0-7 15,3 0-7-15,3 0-5 0,1-2-1 0,1 0-3 0,2 2-4 0,1-1-7 16,0-1-6-16,1 2-6 0,-2-2-5 0,3 2-2 0,-4-3-1 0,1 1 1 16,-1 0 0-16,0-1 2 0,-1 1 2 0,-1 1 2 0,-3-2 1 0,1 2 1 15,-4-2 1-15,0 3 1 0,-2-3 2 0,1 1-1 0,-3 1 1 0,-1-3-9 16,-3 3-10-16,0 0-15 0,-3-1-20 0,3 1-28 0,-6-1-34 0,0 2-56 16,0 0-65-16,2 0-90 0,-4 0-99 0,-1 0-58 0,0 0-37 0,-2 0-17 15</inkml:trace>
  <inkml:trace contextRef="#ctx0" brushRef="#br0" timeOffset="212138.1951">24259 1681 153 0,'-1'0'433'0,"-1"0"-91"15,2 0-129-15,0 0-75 0,0 0-51 0,0 0-31 0,0 0-23 0,0 0-8 16,0 0-5-16,0 0-2 0,0 0-2 0,0 0-2 0,0 0-1 0,0 0 1 16,0 0 1-16,0 0 8 0,0 0 5 0,0 0 8 0,0 0 9 0,0 0 8 15,0 4 8-15,0-4 6 0,0 0 7 0,0 0 5 0,0 0 3 0,0 0 1 16,0 0 1-16,2 0-3 0,-2 0-4 0,1 3-5 0,-1-3-5 0,0 0-8 15,0 0-5-15,0 0-5 0,2 0-9 0,0 2-5 0,-2 0-8 16,1-2-7-16,-1 1-5 0,2-1-3 0,0 2-2 0,2 0-1 0,1-2 2 16,-1 1 1-16,1 1 3 0,5-2 3 0,1 1 1 0,0-1 2 0,4 0 3 15,2 0 3-15,3 0 2 0,3 0 2 0,3 0 1 0,3-1-3 16,2 1-4-16,5-3-5 0,1 1-7 0,2 0-9 0,3-1-11 0,2 1-11 16,-1-1-11-16,4-2-14 0,-3 1-13 0,3 1-18 0,0-2-20 0,-2 0-21 15,0 2-25-15,0-1-37 0,-2 1-43 0,-1 0-57 0,-4-1-64 0,1 3-70 16,-6-2-77-16,-5 3-34 0</inkml:trace>
  <inkml:trace contextRef="#ctx0" brushRef="#br0" timeOffset="251287.0725">27269 4693 1 0,'-1'0'38'15,"1"0"11"-15,0 0 11 0,0 0 11 0,0 0 10 0,0 0 9 16,0 0 7-16,0 0 5 0,0 0 4 0,-4 0 2 0,4 0 1 0,-1 0 0 16,1 0-3-16,0 0-5 0,-4 0-3 0,4 0-6 0,-1 0-5 15,-1 0-6-15,2 0-7 0,-1 0-6 0,1 0-5 0,0 0-5 0,-4 0-3 16,4 0-4-16,0 0-4 0,0 0-3 0,-1 0-4 0,1 0-2 15,-2 0-5-15,1 2-1 0,1-2-3 0,0 0-1 0,0 0-1 16,-2 1 0-16,-1-1-1 0,3 0-1 0,0 2-2 0,0-2 1 0,-1 2 0 16,1-2 0-16,0 0 1 0,-2 0 0 0,2 0 0 0,-2 0-1 15,2 0 1-15,0 0 0 0,-1 3 0 0,1-3-2 0,-2 0 0 0,2 0-1 16,0 2 0-16,-1-2-2 0,1 0-1 0,0 0-1 0,-2 2-1 16,2-2-1-16,-2 0-3 0,2 0-2 0,0 0 0 0,-1 1-2 0,1-1-2 15,0 0-1-15,0 0-1 0,0 0-2 0,-2 2 0 0,2-2 0 16,0 0-2-16,0 0 0 0,0 0 0 0,0 0 0 0,0 0 0 15,0 0 1-15,0 0 1 0,0 0 0 0,0 0 3 0,0 0 0 0,0 0 5 16,0 2 1-16,0-1 5 0,2-1 3 0,-1 2 3 0,-1-2 2 16,4 1 2-16,-3-1 2 0,1 0-1 0,-1 0 1 0,3 0-1 15,-3 0-1-15,4 0 1 0,-1 0 3 0,0 1-1 0,0-1 1 0,5 0-1 16,-5 1-3-16,5 1-3 0,1-2-1 0,0 2-2 0,4-2 0 0,-3 1-5 16,3-1-2-16,0 0-5 0,3 0-3 0,-2 0-9 0,4 0-8 15,-5 0-8-15,3 0-10 0,1 0-8 0,-1 0-8 0,0-1-8 16,-1 1-10-16,-3-2-12 0,3 2-11 0,-5 0-15 0,1 0-14 0,0 0-24 15,-6 0-25-15,3 0-41 0,-2 0-45 0,-2 0-61 0,-5 0-64 16,0 0-60-16,0 0-60 0</inkml:trace>
  <inkml:trace contextRef="#ctx0" brushRef="#br0" timeOffset="252035.9891">28243 4705 91 0,'-2'0'291'0,"1"0"-50"0,1-2-40 16,-2 2-25-16,0-3-20 0,2 3-13 0,-1 0-10 0,1 0-12 0,0 0-11 15,0 0-8-15,-2 0-8 0,1 0-3 0,1 0 0 0,0 0-1 16,-2 3 0-16,2-3 0 0,0 0 2 0,-2 0-2 0,2 0-2 0,0 0 0 15,0 0-2-15,0 0-4 0,0 0-5 0,0 0-6 0,0 0-7 16,0 0-6-16,2 2-9 0,0-2-6 0,1 0-7 0,-2 0-6 16,4 2-6-16,3-2-8 0,-3 0-9 0,3 0-9 0,0 0-5 0,2 0-8 15,3 0-6-15,0 0-6 0,3 0-6 0,1 0-6 0,-3 0-8 16,5 0-5-16,-1 0-8 0,1 0-4 0,-2 0-6 0,0 0-1 16,2 0 1-16,-3 0 2 0,1 0 0 0,-1 0 4 0,-2 0 3 0,-1 0 5 15,0 0 6-15,-2 0 6 0,-1 0 7 0,-1 0 8 0,-3 0 9 16,0 0 2-16,-2 0 0 0,1 0-5 0,-4 0-7 0,-1 0-12 0,0 0-18 15,0 0-22-15,0 0-25 0,0 0-44 0,-5 0-51 0,0 1-76 16,1 1-88-16,-4 1-57 0</inkml:trace>
  <inkml:trace contextRef="#ctx0" brushRef="#br0" timeOffset="275135.0353">26050 5097 12 0,'-1'0'434'0,"-1"0"-54"16,1 0-66-16,1 0-71 0,-2 1-72 0,0-1-42 0,2 2-32 0,-1-1-17 15,1-1-11-15,0 0-8 0,0 0-4 0,0 0-5 0,-2 2-4 16,2-2-5-16,0 0-6 0,-2 1-5 0,2-1-4 0,0 0-1 15,0 0-1-15,0 0 1 0,0 0 1 0,0 0 1 0,0 0 1 0,0 0 3 16,0 0 1-16,0 0-1 0,0 0 1 0,0 0 0 0,0 0 0 16,0 2-2-16,0-2 1 0,0 1-3 0,2 1-2 0,0-2-4 15,-2 1-5-15,1 0-3 0,3-1-4 0,-1 2 1 0,0 0-2 0,2-2 0 16,2 1 0-16,5 1 2 0,-3 1-2 0,7-3-1 0,1 3 0 16,2-1-1-16,6 1-1 0,1 1-1 0,4-1-1 0,3-1-3 0,2 1-2 15,1-1-5-15,7 0-7 0,-2-1-5 0,2 3-8 0,2-4-6 16,1 3-9-16,3-2-5 0,-3 2-6 0,5-2-6 0,-2 1-5 15,-2 1-2-15,2-1-1 0,-3-1-3 0,1 0-2 0,-1 2-1 0,-2-1 2 16,-2-1 3-16,-2 2 3 0,-1-1 5 0,-5-1 5 0,0 1 5 16,-4 1 5-16,-4-3 7 0,1 1 6 0,-5 0 7 0,-2-1 4 0,-2 2 7 15,-2 0 9-15,-2-2 7 0,-2 1 5 0,-3-1 2 0,-1 0 3 16,-2 0-3-16,-1 0-2 0,-2 0-1 0,0 0 0 0,1 0-4 16,-4 0-4-16,0 0-9 0,0 0-10 0,-2-1-11 0,0-1-15 0,-1 0-13 15,-2 0-17-15,1 0-11 0,-1 1-12 0,-3-2-4 0,-1 0-4 16,-1 0-2-16,0-1-2 0,0 2 1 0,-3-1 4 0,0 0 7 15,1 0 10-15,-1 0 13 0,-1 2 13 0,1-2 19 0,-3-1 19 0,3 1 19 16,-1 1 16-16,2-1 15 0,-2-1 15 0,1 1 13 0,-3 0 16 0,3-1 10 16,0 1 10-16,1-2 7 0,-1 0 5 0,1 3 6 15,1-3 4-15,1 2 0 0,-1-1 0 0,3-1 0 0,0 3 1 0,2-1-1 16,-2-1-4-16,2 1-5 0,1 1-7 0,0-1-7 0,0 1-7 0,4 0-4 16,-3 1-6-16,0-1-4 0,3 0-5 0,1 2-6 0,0 0-5 15,0 0-8-15,0 0-8 0,0 0-7 0,0 0-8 0,0 0-6 16,0 0-6-16,0 0-4 0,0 0-5 0,0 0-5 0,0 0-3 0,1 2-6 15,-1 0-3-15,4-1 0 0,-2 1-4 0,1 0 2 0,1 1 4 16,0-1 1-16,3 3 3 0,-1-2 2 0,3 1 3 0,1 2 1 16,0 0 3-16,4-1 4 0,-3 2 0 0,3 1 3 0,0-1 0 0,-1 0 2 15,4 1-1-15,1 0-1 0,-6 0-3 0,4 0-2 0,-2 0-2 0,-1-1-4 16,1 1-2-16,-2 0-6 0,-2 0-4 0,-2-1-3 0,0-2-2 16,-1 3-2-16,-4-2-1 0,0-1 2 0,-3 0 1 0,-3 3-3 15,-2-2-6-15,-3 1-20 0,-5 1-25 0,-4-1-43 0,-3 0-54 0,-3 3-90 16,-4-1-113-16,-4 0-70 0,-3 1-51 0</inkml:trace>
  <inkml:trace contextRef="#ctx0" brushRef="#br0" timeOffset="285952.0235">22554 8003 280 0,'-2'4'305'0,"2"-3"-91"16,-1 1-95-16,1 1-55 0,0-1-33 0,0-2-13 0,0 5-2 0,0-3 2 16,1-1 4-16,-1 3 8 0,2 0 7 0,-1 0 8 0,1-1 8 0,1 2 7 15,-1 1 10-15,0-2 7 0,-1 1 6 0,2-2 6 16,0 4 5-16,-1-2 4 0,-1 0 2 0,1 2 3 0,-1-2 0 0,1 0 2 16,0 0 1-16,-2 1-3 0,1 0-2 0,-1 0-4 0,2 0-5 0,-1-2-4 15,-1 1-5-15,2 2-6 0,0-1-7 0,-2 1-6 0,1 0-5 16,-1 3-5-16,2-3-5 0,0 1-7 0,-1 0-3 0,2 2-6 15,0-2-3-15,0 2-4 0,-1 1-5 0,-1 2-2 0,3-4-3 0,-1 2-2 16,0-1 0-16,0 1-2 0,1-1 0 0,0 1-3 0,2 0-2 16,-1-1 1-16,0 0-1 0,1-1-1 0,1 0-1 0,0-1-1 15,1-1-2-15,0 0-1 0,0 0 0 0,3-2-2 0,-3 2 1 0,3-2-1 16,0-2 1-16,4 0 1 0,-1 1 1 0,-2-3 2 0,6 1-1 0,-4-1 0 16,3-1 1-16,3 0-1 0,-2-1 4 0,3-1 0 0,-4 1 1 15,5-1-1-15,-3-1 0 0,2 2 0 0,1 0-1 0,-2-2-3 16,1 1-2-16,1 0-2 0,0-1-1 0,-2 3-2 0,2-5 0 0,0 3-2 15,0-1-1-15,-2 0 0 0,4 2-1 0,-2-2 0 0,2-1 0 16,-2 1 0-16,3 0 1 0,-1 0 1 0,1-1 0 0,0 1 0 0,0 1 2 16,1-1-1-16,1 0 1 0,0 0-1 0,0 0 2 0,0 0-2 15,-1 0 2-15,3 0-1 0,-3 0-2 0,2 1-1 0,0-1-1 16,1 1 0-16,-1 0-1 0,1 1 0 0,1-1-1 0,-4 2 1 0,4-2 0 16,-1-1 1-16,-1 3 3 0,1 0 0 0,1 0 2 0,-3 0 1 15,3 0 2-15,-4 0 2 0,0 3 1 0,1-1 2 0,0-2 0 16,-2 0 3-16,-1 2 1 0,1-2 1 0,-3 1-1 0,2 1 0 0,-1-2 0 15,-1 2-1-15,-1-2-1 0,1 0 0 0,0 0-2 0,-1 0 0 0,1 0-2 16,-1 0 0-16,1-2-2 0,-2 2 0 0,1-2-2 0,1 1-2 16,-1-1 0-16,1 0 0 0,0-1-2 0,0-1 1 0,-1 1-1 15,2 1 1-15,-2-1-1 0,-1-1 1 0,2 1-1 0,0 1 1 0,-2-1-1 16,2 1 2-16,-4-1-1 0,2 0 1 0,-1 0 0 0,-1-1-1 16,2 2 1-16,-3 0 0 0,1 1-1 0,-1-1 0 0,-3-1-1 0,5 3 1 15,-4-1 0-15,2-1 0 0,0 2-1 0,-3-1 1 0,3-1-2 16,-4 2 2-16,3 0-1 0,-2 0 1 0,3 0-1 0,-4 0 0 15,4-2-1-15,-2 2 0 0,0-1 0 0,2 1-1 0,0 0 0 0,-3-1 1 16,3-1 1-16,-2 2 0 0,0-1 2 0,1 0 0 0,2 1 0 16,-2-2 2-16,-1 0 1 0,0 2 1 0,2-1 0 0,-3-1 2 0,3 2 0 15,1-5 0-15,-4 5 2 0,2-2 1 0,0-1-1 0,-1 1 1 16,0 1-1-16,0 0 0 0,0-2-1 0,-1 1 1 0,0 0-2 16,-1-1 2-16,1 1-1 0,-1 1 0 0,-1-1 0 0,1 0 0 0,-1-1-1 15,1 3-1-15,0-3 0 0,-1 1 0 0,1 1-1 0,1-1 0 16,-2 0 1-16,1 0-1 0,0 0 0 0,-1 1 0 0,2 1 1 0,-2-2-1 15,2 1 0-15,-1 1 0 0,1-2 0 0,1 2 0 0,0-1 0 16,0-1 0-16,0 2 1 0,0-1-1 0,2-1 0 0,-3 2-1 0,3-2 0 16,0 1 0-16,0 1 1 0,-1-1-1 0,1-1 0 0,-2 2-1 15,2-1 0-15,-1 0 0 0,-1-1-1 0,1 0 0 0,0 1 1 16,-2-1-1-16,4 0 0 0,-1-1-2 0,-3 1 0 0,3 0-1 0,-2 1 0 16,0-2-2-16,0 2 1 0,0-2 1 0,-2 3-1 0,4-4-1 15,-4 1 0-15,2 1 1 0,0-1-1 0,-2 2 0 0,1-3 0 0,-1 4 2 16,-1-3-1-16,1 1 2 0,1-1-1 0,-3 1 1 0,1 1-2 15,0-2 0-15,-1 2 1 0,2-2-1 0,-2 1 1 0,0-1-1 16,1 2 0-16,0-3 1 0,-1 3-1 0,1-2 0 0,3 2 2 0,-3 0-1 16,-1-3 2-16,2 3 0 0,1-1 2 0,-3-3-1 0,3 3 2 15,-1 0 2-15,0-1 0 0,-1 1 0 0,1-1 1 0,1 0 2 0,1 1-1 16,-1-2 2-16,-1 1-1 0,0 1 0 0,2-1 1 0,-1 0-1 16,-1 1 1-16,1-1 0 0,-1 0-1 0,-1 0 1 0,1 0-2 0,0 0 1 15,1 0-1-15,-3 2 1 0,3-3-2 0,-1 3 1 0,-4-2-1 16,4 2 0-16,0 0 1 0,-4-3-2 0,3 3 0 0,-2-1 1 15,0 2-1-15,2-5 0 0,-2 5 0 0,-1-2 1 0,4 0-1 0,-4 1 0 16,4-1 0-16,-4 1 1 0,3 0-2 0,0 1 1 0,-1-3-1 16,1 3 0-16,0-4 1 0,1 3 0 0,1-1-2 0,-3 0 0 15,3 1 0-15,-1-1-2 0,0 0 1 0,2 2 0 0,0-3-1 0,-1 0 0 16,2 3 1-16,-2-2-2 0,0 1 1 0,2-1-1 0,-2 1-1 0,0-1 2 16,1 1 0-16,-2-1 0 0,0 1-1 0,1-2 1 0,1 1 0 15,-1 1 1-15,-1-1 0 0,-1-1-1 0,2 1 0 0,-1 1 0 16,1-2 0-16,-3 2 1 0,3-1-2 0,-2-1 1 0,1 2 0 0,0-1-2 15,-1 2 1-15,2-5-1 0,-2 3-1 0,0-1 1 0,2 0-2 16,-1 2-2-16,-1-2-1 0,1-1-2 0,1 1-4 0,-1 0-2 16,-1 0-3-16,2-1-1 0,-1 1-2 0,3-2-2 0,-3 2 1 0,2-1-3 15,0 1-1-15,0-2-1 0,1 2 2 0,1-1 3 0,0-1 2 16,0 1 4-16,0 0 4 0,1-1 4 0,-1 0 4 0,-3 0 3 0,5 1 4 16,-3-1 2-16,1 2 4 0,-1-2 3 0,0 2 3 0,0 0 3 15,0 0 1-15,-4-2 2 0,4 1 1 0,-3 1 1 0,1-2 0 0,-1 2 2 16,-1-1-1-16,1-1 1 0,-4 2 0 0,5-2 0 0,-2 3 0 15,-2-3 1-15,2 3 0 0,-1-1-2 0,0-1 1 0,-2 1-3 16,3 1-1-16,-2-1-1 0,2 1-1 0,-3-1-1 0,2 0-2 0,0 0 1 16,-1 0-2-16,2 0 0 0,-1 0-2 0,2 0 0 0,-2 1-2 15,0-1 0-15,2 0 1 0,-1 0 0 0,2 0 2 0,-2 0-1 16,1 0 0-16,0 0 0 0,0 1 2 0,3-1 0 0,-3-2 3 0,2 2 2 16,-2-1 2-16,3-1 3 0,-3 0 3 0,0 1 3 0,0-2 2 15,0 0 3-15,3 0 3 0,-3-2 4 0,-1 1 2 0,-1-1 4 0,3 0 3 16,-3-1 4-16,1-2 4 0,-2-1 3 0,2 0 3 0,-3-3 1 15,2-1-1-15,-3 0-1 0,0-2-2 0,-1-1-4 0,2-3-4 0,-3 0-7 16,1-2-8-16,-3 0-14 0,2-6-18 0,1 0-28 0,-4 1-29 16,2-5-47-16,0 0-56 0,-2-1-114 0,0-3-143 0,1 1-112 15,0-3-96-15,-3-2-52 0,1-4-30 0,-1 0-15 0</inkml:trace>
  <inkml:trace contextRef="#ctx0" brushRef="#br0" timeOffset="313866.3293">5132 17227 405 0,'-2'2'344'0,"1"-1"-90"0,-1 0-57 0,0 3-43 0,1-3-29 0,1 1-22 15,-2-2-11-15,2 1-8 0,0-1-3 0,0 2 1 0,0-2-1 16,0 0 0-16,0 0-4 0,0 0-7 0,0 0-5 0,0 0-8 15,0 0-6-15,0 0-5 0,0 0-4 0,2 0 0 0,-1 0 2 0,1 0 2 16,1 1 2-16,-1 1 3 0,1-2 0 0,0 1 0 0,1-1 1 0,0 1 0 16,2 1-1-16,-1-2-1 0,2 1 0 0,-1 1-2 0,1-2-1 15,0 2-1-15,1-1-3 0,2-1-5 0,0 2-4 0,-2-2-3 0,2 2-4 16,2-2-4-16,0 0 0 0,-1 0-3 0,1 0-1 0,1 0-1 0,1 0-2 16,-1 0-2-16,2 0 1 0,-2-2-1 0,3 2-1 0,-2-2-1 15,2 2 2-15,-2-3-1 0,2 1 1 0,-3 1-3 0,1-2-1 0,2 2 0 16,-2-2-1-16,0 0-2 0,1 0 0 0,-1-1-1 0,-3 2-1 15,3 0 0-15,-3-1-2 0,-1-1 0 0,2-1 1 0,-4 2-3 0,2-1-3 16,-1 1-3-16,-1-2-2 0,0 3-2 0,0-5-2 0,0 2-2 0,0 0-3 16,-2-3-2-16,-1 3-1 0,2-3-1 0,0-1-3 0,-2 0-2 15,-1 0-1-15,3-1 1 0,-4-2 2 0,3 2 3 0,-3-2 3 0,0 0 2 16,1 0 3-16,-3 0 3 0,1 0 3 0,1 0 4 0,-3-1 2 16,2 1 1-16,-1-2 3 0,-1 2 1 0,0 0 3 0,0 0 1 0,0 2-1 15,-1-3-1-15,-1 2 1 0,2-1-2 0,-3 2 1 0,1-2 0 16,1-1-2-16,-1 3 0 0,-1-1-1 0,1-1 1 0,1 2-1 0,-3-2 1 15,0 0-2-15,1 1 1 0,1 1 0 0,-3-2 2 0,2 0-1 0,0 0 2 16,1 1 0-16,-1-1 0 0,-2 2 1 0,1-2 1 0,-1-2 0 16,2 2-2-16,-2 0 1 0,2 0 1 0,0-1 1 0,-2-2 1 0,-1 1-1 15,3 1 1-15,0-3 0 0,-1 3 0 0,0-2 1 0,0 0-2 16,0 2 0-16,0-3 1 0,-2 3-1 0,2-2 2 0,0 0-2 0,0 2 0 16,0-2 1-16,-1 1-1 0,2 1 1 0,-3 1 1 0,2-2 1 0,-1 2 4 15,0 0 1-15,-2 2 1 0,3-2 3 0,-4 2 0 0,3 0 3 16,-1 1 1-16,-1 0 2 0,1 1 1 0,-1-1 0 0,0 2 1 0,-1-2-1 15,2 2-2-15,-2-1-2 0,0 1-4 0,0-1-2 0,2 1-1 16,-2 1-1-16,0-1-1 0,0 0-2 0,0 0 0 0,-3-1-2 0,3 1-2 16,0 1 0-16,-1-2 1 0,-1 2-1 0,1-2 1 0,-2 3 1 0,3-3 1 15,-2 3-2-15,1-4 0 0,-2 4 0 0,3-3 0 0,-2 4-2 16,-2-2 0-16,2-1-2 0,-2 2 0 0,2-1-2 0,1 1-2 0,-4 1-1 16,4 0-2-16,-1-1-1 0,1 3 0 0,-1-3-1 0,1 1 0 15,-2 1-1-15,3 1 1 0,-2-1-1 0,0-1-1 0,1 3 0 0,0-1-1 16,-1 0 1-16,1 1-2 0,1 1 1 0,-2 0 0 0,1 0-1 15,1 0 1-15,-2 0-2 0,1 1 1 0,-2 1 0 0,3 1-1 0,-2-1 1 16,1 0 2-16,-2 2 0 0,3-1 2 0,-3 2 1 0,3-2 1 0,-3 1 1 16,2 2 1-16,-1-2 3 0,2 1-1 0,-3 1 3 0,2 0 0 0,-1 0 1 15,2 0 1-15,-3-2 0 0,3 2-1 0,-3 1 0 0,2-2-1 16,-1 2 1-16,2 0 0 0,-2-1 0 0,0 1 0 0,3-1 0 0,-1 2 0 16,-1-2 0-16,0 0-1 0,1 1 0 0,-2 1 1 0,2-3-1 0,0 4 1 15,0-4-2-15,-1 3 1 0,1-1-1 0,2 1 1 0,-1 0-2 0,-2 0 1 16,4-1-2-16,-3 1 1 0,2 1-1 0,0 1 1 0,1-3-1 0,0 3 1 15,-1-1-1-15,1 2 1 0,0-1-1 0,-1 3 1 0,3-1-1 16,-2 0 1-16,2 1 0 0,0 0 1 0,1 2-1 0,1 0-1 0,-1 0 1 16,2 2-1-16,0-1 2 0,0 2-1 0,0 1 1 0,0-2-2 0,2 1 1 15,-1 0-1-15,1 1 1 0,1 1-1 0,0 0 1 0,1-1-2 16,0 0 2-16,1 0-2 0,-1 0 1 0,1 1 0 0,-2-2 1 0,2 1-1 16,0 1 2-16,0 0 0 0,1-1 2 0,0-1 1 0,-1 0 0 0,2 0 0 15,-1-1 1-15,0 0 3 0,0 1-1 0,1-2 3 0,-1 1-1 0,-1-1 2 16,4-2 1-16,-4 1 1 0,1 0 1 0,1-1 1 0,0-2 2 15,-2 1 0-15,3-1 2 0,0 2 1 0,-1-4-1 0,0 2 1 0,1-2 0 16,0 2-1-16,3-2-1 0,-1 0 0 0,-1 1-3 0,2-3-2 0,2 1-1 16,-2 3-3-16,1-4-1 0,1 1-4 0,3 0-2 0,-2-1-3 0,2 1-4 15,0-2-4-15,1 2-7 0,1-2-5 0,2 2-13 0,-1-4-11 16,2 2-17-16,1-2-18 0,1 0-23 0,1-1-26 0,0-1-40 0,3-1-43 16,0-1-72-16,3-2-85 0,2-2-106 0,-1-3-119 0,2-1-55 15,3-5-28-15,1 0-7 0,-1-5-2 0</inkml:trace>
  <inkml:trace contextRef="#ctx0" brushRef="#br0" timeOffset="315416.0121">13331 17328 40 0,'-18'0'170'0,"1"1"-29"0,0-1-18 0,-1 0-10 0,1 0-5 0,1 0-1 16,-1 0 1-16,1 0 1 0,-2 0-2 0,2 0-3 0,-1 0-4 16,0 0-5-16,3 0-6 0,-4-1-6 0,4-1-3 0,0 2-5 0,0 0-4 15,-2 0-6-15,2 0-2 0,-4 0-3 0,4 0-3 0,-2 0-1 0,0 0-1 16,-1 0 1-16,3 0 1 0,-4 0 2 0,2 0 3 0,1 0 3 16,-1 2 2-16,0-1 2 0,0-1 2 0,-1 2 3 0,4-2 2 0,-2 2-1 15,3 1 0-15,-2-3 0 0,3 4-3 0,1-3-4 0,0 1-4 16,2 0-5-16,1-2-5 0,1 3-5 0,0-3-4 0,1 0-5 15,0 0-5-15,2 2-4 0,1 0-2 0,1-2-1 0,-1 1-1 0,2 1-1 16,0 1 1-16,2-1 0 0,-1-1 0 0,1 1 0 0,1 2 0 0,0-1-1 16,7 1 0-16,-4-1 0 0,2 1 0 0,0 0 0 0,4 2-3 15,1-2-1-15,1 0-3 0,1 1-5 0,3-1-2 0,0-1-3 0,3 2-4 16,0-1 0-16,4-1-4 0,1 1-2 0,3 1-3 0,3-2-1 0,-1-1-1 16,4 1-1-16,2 0 1 0,3-1-1 0,3-1 0 0,1 2-1 15,4-1 0-15,2-1-2 0,4 1 1 0,1 0 1 0,5-2 2 0,3 4 2 16,2-3 3-16,3 1 0 0,6 1 1 0,2-2 1 0,3 1-2 15,6-1 0-15,1 2-1 0,6-2-2 0,3 1 2 0,7 1 1 0,5 1 3 16,1-1 2-16,4 2-2 0,3-1-3 0,3 3-4 0,5-1-4 0,1 1-5 16,-1 2-7-16,3-2-2 0,-3 4-2 0,2 0 2 0,-3-1 2 15,1 0 1-15,-1 3 0 0,0-1-3 0,0 0-1 0,-1 1-1 0,-1 0-2 16,0-1 1-16,2-2 2 0,0 2 9 0,0-2 12 0,-1 1 9 16,1-1 4-16,0 0 2 0,1-1 3 0,0-2-2 0,1 1 1 0,-1-1-4 15,0 0-2-15,2-1 2 0,0-1 6 0,1 1 2 0,-1-3 0 0,0 1-7 16,-2-1-9-16,2 0-11 0,-5-1-12 0,-6-2-14 0,0 2-16 0,-2 1-15 15,-3-3-18-15,-6 4-24 0,-3-4-30 0,-1 1-55 0,-2-1-68 16,-2 2-86-16,-5 0-93 0,-4-2-61 0,-3 0-48 0,-4 3-19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2:18:41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10466 6556 186 0,'-1'-3'331'0,"-1"1"-114"0,2 0-65 16,-1-1-41-16,-1 1-23 0,2 1-17 0,-3-2-8 0,3 1-3 16,0 0-5-16,0 1-6 0,0 1-7 0,0 0-9 0,0 0-6 15,0 0-4-15,0 0-4 0,0 0-2 0,0 0-2 0,0 0-2 0,0 0 3 16,0 0 3-16,0 0 5 0,0 0 5 0,0 0 5 0,0 0 6 16,0 0 4-16,-1 0 5 0,1 0 2 0,0 0 3 0,0 0 3 15,0 0 2-15,-2-1 2 0,2 1 1 0,0 0-3 0,0 0 0 0,0 0-4 16,0 0-2-16,0 0-4 0,0 0-4 0,0 0-3 0,0 0-3 15,0 0-4-15,0 0-3 0,0 0-4 0,0 0-2 0,0 0-4 0,0 0-3 16,0 0-1-16,0 0-3 0,0 0-1 0,0 0-4 0,0 0-1 16,0 0-3-16,0 0 0 0,0 0-4 0,0 0-1 0,0 0-2 0,0 0-2 15,0 0-2-15,0 0-1 0,0 1-2 0,0-1-2 0,-1 0-2 16,1 0 0-16,0 0 0 0,-2 1-2 0,2 1 0 0,0 0-1 0,0 1 1 16,0-2 1-16,0 2-1 0,0 1 1 0,2-1 1 0,-1 2 0 15,-1-1 2-15,2 3 1 0,-1 1 0 0,2-1 1 0,0 0 3 16,-1 2 1-16,-1 0 2 0,1 2 2 0,1-1 1 0,-1 0 1 15,0 2 2-15,-1 0 0 0,1-1 1 0,-1 1 0 0,1 2 1 0,-2-3 2 16,2 1 1-16,-1 1 0 0,-1 0 0 0,2-1 0 0,-1-1-1 16,-1 1 0-16,0-2-2 0,0 1 1 0,0-1-1 0,0 1-1 0,0-1 2 15,0-2-1-15,0-1 1 0,-1 1-1 0,-1-1 1 0,2-1-1 16,-1 0 0-16,-1 1 1 0,2-4 0 0,-3 2 1 0,1 1 0 0,-1-3 0 16,1 2 1-16,-1-1 1 0,1-1 0 0,-2 2 1 0,-1-2 0 15,1 0 1-15,-1-2-1 0,-2 2 0 0,1 0 0 0,-1-1-1 0,-2 2 1 16,1-1-2-16,0 0-2 0,-1 0 1 0,-2 1-1 0,1-1-1 15,-2-2-2-15,1 2 0 0,-2 0-2 0,0-1-1 0,-1 3 0 16,0-3-2-16,-1 1 0 0,0 0-1 0,-1 0-1 0,-1 0-1 0,-2 0-2 16,1-2 1-16,0 2 0 0,-2-1 1 0,-2 1 0 0,0-2 2 15,0 1 1-15,1 1 2 0,-2-2 0 0,-2 0 2 0,1 1 4 0,-2 1 3 16,1-1 2-16,-2-2 1 0,-1 2 2 0,-1 0 0 0,-1-1 1 16,0-1-1-16,-1 2-1 0,-3 0 1 0,1-2 0 0,-2 1-2 0,-1-1 0 15,0 2-3-15,-2-1-4 0,0-1 0 0,-3 1-3 0,1 2 0 16,1-3-1-16,-2 0-1 0,0 0 0 0,-1 3 0 0,2-3 2 15,0 0-2-15,0 1-1 0,-2-1 0 0,4 0 1 0,0 1 1 16,0 1 4-16,0-2 0 0,3 0 3 0,0 0 2 0,1 2 0 0,0-1 1 16,4-1 2-16,-1 2-1 0,1-2 2 0,1 0-1 0,-1 2 1 15,3-2 1-15,1 3 0 0,-1-3-2 0,0 2-1 0,3-1-2 0,-3 2-1 16,3-1-1-16,-2-1-1 0,0 2-1 0,1-1-2 0,1-1 1 16,-3 2-1-16,-1-1 0 0,3 1-1 0,-2-2 1 0,0 2-2 0,-1 0 0 15,-1-1-1-15,1 0 0 0,-2 0-1 0,0 1-1 0,1-1-1 16,-2 0 0-16,-1 1 0 0,2-1 0 0,0 0-3 0,-2-1 0 15,2 2-1-15,2-2 0 0,-2 2-1 0,0 0-1 0,4-2 1 0,-2 0-2 16,1 1 0-16,0 1 1 0,2-3 0 0,1 2 1 0,2-2 0 0,1 0 1 16,-1 2 3-16,2-2 0 0,2 3 1 0,0-3 1 0,1 0 1 15,0 0 1-15,3 0 2 0,0 0 0 0,1 0 2 0,-1 2-1 16,3-2 1-16,1 0 0 0,-2 1-2 0,2-1 1 0,-2 0-1 0,4 0 1 16,-2 0-1-16,1 0 1 0,-2 0-1 0,3 0 1 0,-2 2-2 15,-2-2 1-15,2 0 1 0,-1 1-1 0,-1-1 1 0,0 0-1 0,0 0 2 16,1 0 0-16,-1 0-1 0,-3 0 1 0,4 0 0 0,-2 0-2 15,0 0 2-15,0 0-1 0,1-1 1 0,1-1 1 0,-3 2-1 0,4-1 0 16,-1-1 1-16,-1 2 0 0,-1-3-1 0,2 1 0 0,0 2 1 16,0-3-2-16,-2-1 1 0,2 2 0 0,-1-1-1 0,-1-1 0 15,3 1-1-15,-2 0 0 0,1-2-2 0,-1 3 0 0,0-3-1 0,-1 2-1 16,1-1-1-16,-1 1 0 0,-1-2 0 0,1 2-1 0,-1-1-1 16,0-1 0-16,-1 2 0 0,0-3-1 0,0 1 1 0,1 3-1 0,0-4 1 15,0 2 0-15,1 0 0 0,-3 0 2 0,4-3 0 0,-1 3 0 16,0-1 0-16,0 1 1 0,1 0-1 0,1-1 2 0,0-1 0 0,0 2 0 15,1-1 0-15,1-1 2 0,0 1-1 0,-1 2-1 0,3-2 0 16,-2 1-1-16,1-3-1 0,0 2 0 0,2 0 0 0,-3 0 0 16,2 1-2-16,1-2 1 0,-1 1-1 0,0 1-1 0,2-1 0 15,-1-1-1-15,-1 2 0 0,1-1-1 0,-2 1 0 0,2-2 1 0,1 2-1 16,-1-1-1-16,-1 2 2 0,0-2-2 0,2 1-1 0,-2 1 0 16,3-2 0-16,-3 2 1 0,1-1-1 0,1 1 0 0,-1 1 0 0,1-1 0 15,0 0 1-15,0 0 1 0,0 2 0 0,1-1 0 0,0-1 2 16,0 2-1-16,-1-1 2 0,2-1 0 0,-2 3 0 0,1 0 2 15,1-3-1-15,0 1 1 0,0 2 0 0,-1 0 1 0,1-2-1 0,0 1-1 16,1-1 1-16,-1 0 0 0,-1 1 0 0,1-1 0 0,-1 0 1 16,1-1-1-16,0 2 0 0,0-2 0 0,-1 2-1 0,1-1 1 15,0 0 1-15,1-1-1 0,-2 1 0 0,1 2 0 0,0-2 0 0,-1 1 0 16,1-1 0-16,0 0-2 0,1 1 2 0,1 0 0 0,-2 1-1 16,1-2 0-16,0 1 0 0,-2 1 0 0,2-2-1 0,1 1 1 0,-1 1-1 15,2-2 1-15,-1 1 0 0,-1 1-2 0,2 0 2 0,0 0-1 16,0 0-1-16,0 0-1 0,0 0-2 0,0 0 0 0,0 0-1 0,0 0 1 15,0 0-1-15,0 0 0 0,0 0-1 0,0 0-1 0,0 0-2 16,0 0 1-16,0 0-2 0,0 0-1 0,0 0 1 0,0 0-1 0,0 0 2 16,0 0 1-16,-2 1-1 0,1 1 2 0,1 1 0 0,-2 0 2 15,1-1 1-15,-1 3 2 0,0-1 0 0,-1 3 3 0,0-2 0 0,0 3 3 16,-3 1 1-16,1 0 3 0,0 1 0 0,0 1 1 0,0 1 1 16,1 0 1-16,-4 0-1 0,3 2 2 0,-1-1 2 0,-2 2-1 15,2 0 0-15,0 1 1 0,-1-2 1 0,2 4 0 0,-1-3-1 0,-2 2 0 16,2 0 0-16,-1-1 0 0,1 0-2 0,1-1 0 0,-1 0 0 15,2 1-2-15,0-2 1 0,-1 0-1 0,2-1-1 0,-2-3-2 0,2 2 1 16,0-2-2-16,0-1 0 0,0-2 2 0,1 1 1 0,1-2 0 16,1 0 2-16,-2-2 3 0,2-1 3 0,0 0 3 0,0-1 3 15,0-2 4-15,0 0 3 0,0 0 1 0,0 0 1 0,0-2-1 0,2-1-2 16,-1 0-1-16,1-1-4 0,1-4-3 0,2 1-4 0,-2-4-9 16,0 1-6-16,2-4-9 0,1 1-8 0,-1-2-8 0,1-2-6 0,-1 0-6 15,0-2-3-15,-1 1-2 0,1-1-1 0,2 0 0 0,-1-2 2 16,-2 4 0-16,1-3 3 0,0 1 1 0,-2 0 5 0,2 2 3 15,-2 0 5-15,2 0 2 0,-2 1 5 0,0 1 3 0,0 2 3 0,-1-1 1 16,0 2 1-16,-1-1 0 0,2 2-1 0,-1 1 2 0,0 1 0 16,-1 0 2-16,1 1-1 0,-1 2-1 0,1 0 0 0,-2 0 0 0,3 2-1 15,-2-1-2-15,-1 2 1 0,2 1-2 0,-2-2-2 0,3 3-1 16,-1-1 0-16,-1 1 1 0,1 1-1 0,1 0 0 0,0 0 3 0,2 0 0 16,0 0 3-16,1 1 2 0,0-1 3 0,-1 3 1 0,3-2 4 15,1 2 4-15,-1 1 1 0,2-1 3 0,1 0 2 0,0 1 3 16,2-1 0-16,-1 2 2 0,1-1-1 0,1 2 1 0,2-1 0 0,-2-1-2 15,2 1 1-15,1-1-2 0,-1 2 0 0,2 0 1 0,-2 0 0 16,1-2 1-16,-1 1-2 0,1 0 1 0,2 0-1 0,-3 0 0 0,1-2 1 16,-1 2-1-16,1-1 0 0,-1-1 1 0,0 0-1 0,0-1 2 15,-2-1-2-15,2 1 0 0,-2-2 1 0,-1 1-1 0,2-1-1 16,-2 0 2-16,0-1 0 0,-2 1 1 0,0-2-2 0,0-1 2 0,-1 1 0 16,-1 1 1-16,-1-2 1 0,-2 0-1 0,-1 0 1 0,0 0-5 15,-2 0-6-15,0 0-14 0,-3 1-15 0,0 2-21 0,0-2-24 0,-3-1-36 16,-2 3-38-16,-1-2-57 0,-2 2-65 0,-3 2-96 0,-2 0-111 15,-1 1-64-15,0-1-37 0</inkml:trace>
  <inkml:trace contextRef="#ctx0" brushRef="#br0" timeOffset="10166.1996">12768 6853 273 0,'-4'0'510'15,"2"0"-91"-15,0 0-139 0,-1 0-78 0,2 0-50 0,-1 1-31 0,0-1-21 16,2 2-9-16,-1-2-3 0,1 0-4 0,0 0-1 0,-2 2-7 16,2-2-7-16,0 0-11 0,0 0-11 0,0 0-11 0,0 0-10 15,0 1-8-15,0-1-6 0,0 0-6 0,0 0-1 0,0 0-2 0,-2 0 1 16,2 0-1-16,0 0 0 0,0 2 1 0,0-2-1 0,0 0 0 15,0 0 1-15,0 0-1 0,0 0-1 0,0 0 1 0,0 0-2 16,0 0-2-16,0 2 0 0,0-2-1 0,0 2 0 0,0-1 0 0,0 1-1 16,0 0-1-16,0-1 1 0,0 2 1 0,0 1-1 0,0-2 2 15,0 1-1-15,0 2 1 0,0-1 2 0,2 2 0 0,-2 0 1 16,2 2 3-16,-1-1 0 0,-1 2 2 0,0-1 1 0,0 2 1 0,0 1-1 16,0-1 0-16,0 2-1 0,0 0 0 0,0 0 2 0,0 0-1 15,0 1 0-15,0 1 0 0,-1 1-1 0,-1-1 0 0,2 1-2 0,-2 2 0 16,-1-3-1-16,0 1 0 0,1 2-1 0,-1-1 1 0,-1 0 0 15,-1-2-1-15,2 3-1 0,-2-2 1 0,2-1-2 0,-2 1 0 0,0-1 0 16,-2-2-1-16,2 2 1 0,-2-4-1 0,1 2 0 0,1-2 1 16,-4 2-2-16,3-4 0 0,-2 1-1 0,-1 0 1 0,0-1 1 0,0-1 1 15,-1 1 1-15,-1-2 1 0,0 2 1 0,-3-3 0 0,1 2 2 16,-4-2 1-16,1 1 1 0,-3 0 1 0,0 0 1 0,-5-1 1 0,1 1 2 16,-4-2 1-16,-1 1-1 0,-4-2 0 0,0 2-1 0,-1 0-1 15,-2 2 1-15,-3-3-2 0,-1 0-1 0,1 0-1 0,-2 1-3 16,1-2 0-16,-4 0-2 0,2 0-1 0,0 0-3 0,1 0-1 0,2 0-1 15,0 0-1-15,-1-1 0 0,4-1-2 0,-1 1-1 0,1 1 0 16,2-3-2-16,0 1-2 0,-1 1 1 0,4-2 0 0,-4 1 2 0,2-1 3 16,1 1 0-16,-1 1 2 0,0-2 2 0,1 2 2 0,-1-2 2 15,-1 3 2-15,0 0 0 0,-2-2 3 0,0 0 2 0,0 1 2 16,-4 0 1-16,3-1-1 0,-4-1 0 0,-1 2-1 0,0-1-2 0,-1-1 0 16,-1 1-1-16,0 2-3 0,-1-3 1 0,1 0-3 0,1 0 0 0,-1 0-2 15,1 0-2-15,-2 0-2 0,3-3-1 0,1 2-2 0,1 1 1 16,-1-1-2-16,2-1-1 0,2 2-1 0,-2-1 0 0,2 1 1 15,1-2 1-15,0 0 3 0,0 2 1 0,2-1 0 0,-3 0 2 16,3 1 2-16,1 0 2 0,-1 0 0 0,1 0 1 0,1 0 2 0,-1 1 2 16,2 0 0-16,-1-1 1 0,-1 2-1 0,3 0 0 0,1-2-2 15,-2 1 0-15,3-1 0 0,0 2-1 0,3-1 0 0,-3-1-1 0,2 1 2 16,2 2-2-16,-1-3 2 0,2 0-2 0,-2 0 2 0,2 0-1 16,0 0 0-16,3 0 0 0,-3 0 0 0,1 0 0 0,2-3-1 15,-3 2 1-15,3 0-1 0,-2-1 0 0,1 1-2 0,-2-3-1 0,3 2-1 16,-3-1-1-16,1 0 0 0,0-1-1 0,-1 2-1 0,0-1 1 0,2-2-1 15,-1 2-2-15,-1-1 0 0,2-1-1 0,1 2 0 0,-2-1 1 16,2-1-1-16,0 2 0 0,0-1 2 0,2 1-2 0,-2-1 1 16,2-3-1-16,1 3 2 0,-2-1 0 0,4 1 2 0,-2-1 2 0,2 1 1 15,-2-2 0-15,4 1 3 0,-4-1 0 0,3 0 1 0,2 0-1 16,-3 0 2-16,1-1 0 0,1 0 2 0,0-1 0 0,-3-1 2 0,4 1 5 16,-1 1 1-16,0-4 1 0,-1 2-1 0,1-2 1 0,2 2 0 15,-1-2-1-15,0-1 0 0,0 0-2 0,1 1 1 0,1-1-2 0,-2 1 1 16,3-2-2-16,1 0-2 0,-2 1-5 0,3 0-3 0,-2-2-1 15,3 3-2-15,-2-2-1 0,2 2 0 0,0 0-1 0,0 0 0 16,0-1 1-16,0 0-2 0,1 2 2 0,-1-1 0 0,0 1 0 16,2 1-1-16,-2 0 0 0,1-2 0 0,-1 2-1 0,-1 1 2 0,1 0 0 15,0-1 0-15,-1-1-1 0,1 3 0 0,-1 0 0 0,1-1-1 16,0 1 0-16,-1-1-1 0,1-1 1 0,0 2-1 0,-2 0 1 0,2 0 0 16,0 1 0-16,0 0-1 0,-1-1 1 0,1 1-1 0,-1-2 0 15,1 2-1-15,1 0 0 0,-1 0 2 0,0 1-1 0,2-2 1 0,-2 2-2 16,1-2 2-16,0 2-1 0,0 0 1 0,0 2-1 0,-1-2 1 15,2 1-1-15,0-1 1 0,-1 2-1 0,1-2 2 0,-1 1 1 0,1 1-1 16,0 0 1-16,1 0 0 0,1 0 0 0,-1 0-1 0,0 1 1 16,-1-1 0-16,2-1 1 0,-1 3 0 0,-1-1 0 0,0 0 1 15,2-1 0-15,-1 2-2 0,2-2 1 0,-2 2 0 0,2-1 1 0,-1 0 0 16,-1-1-1-16,2 1 1 0,-3 2 0 0,3 0 1 0,-2-2 0 16,2 2 0-16,-1-1 1 0,-1-1-1 0,2 2 0 0,0 0 0 0,0 0 0 15,0 0 0-15,-2-2-1 0,2 2-1 0,0 0 0 0,0 0 0 16,0 0-1-16,0 0-1 0,0 0 0 0,0 0 0 0,0 0-1 0,0 0 1 15,0 0-1-15,0 0 1 0,0 0 0 0,0 0 0 0,0 0 2 16,0 0 0-16,0 0 0 0,0 0 0 0,0 0 2 0,0 0-1 16,0 0 0-16,0 0 1 0,0 0-1 0,0 0 1 0,0 0-1 15,0 0 1-15,0 0 1 0,0 0-1 0,0 0 0 0,0 0 0 0,0 0 2 16,0 0 1-16,0 0-1 0,0 0 2 0,0 0 0 0,0 0 1 0,0 0 1 16,0 0-1-16,0-1 2 0,0 1 1 0,-1 0-1 0,-1-1 1 15,2 1 0-15,-1-2-1 0,-1 1 0 0,2 1-1 0,-3-2-1 16,3 1 0-16,-1-2 0 0,-1 1-2 0,2 1-1 0,-2-1 1 0,1-1-2 15,1 0 0-15,-2 0-1 0,2 0-1 0,0 0-1 0,0 0 0 16,0 0 0-16,0-1-1 0,0 1 0 0,0-2-2 0,0 3 1 0,0-3-1 16,0 2 1-16,0-2-1 0,0 1-1 0,0 2 2 0,0-1-2 15,0 0 1-15,0 2-1 0,0-2 2 0,2 0-1 0,-2 0 1 0,0 0 1 16,0 1 0-16,0 0-2 0,0 1 2 0,0 1-1 0,0 0-2 16,0 0-1-16,0 0-1 0,0 0-4 0,0 0 1 0,0 0-2 15,0 0 0-15,0 0-1 0,0 0 1 0,-2 1-1 0,2 1 1 16,-1 1 1-16,-1 2 1 0,0-1 2 0,1 2 2 0,-1-1 3 0,-1 4 2 15,0-1 2-15,-2 1 2 0,-1-1 2 0,3 4 0 0,-2-1 1 0,2-1 1 16,-2 2 1-16,2 1-1 0,-2-3 2 0,1 2-1 0,0-1-1 16,0 2 0-16,-1-1 1 0,0-2-2 0,2 2 1 0,-2 0 0 15,3 0 0-15,-2-1-1 0,1-1 1 0,0-2-1 0,-1 2-1 0,3-3 1 16,-1 0 0-16,-1 0 0 0,3-1 1 0,-2-1 0 0,2-1 0 16,-1-1 2-16,-1 0 3 0,2-1 0 0,0-1 3 0,0-1 0 15,0 0-2-15,0 0 1 0,0 0-2 0,2-3-1 0,-1 0-2 0,1 0-1 16,0-3-2-16,-1 0-4 0,2 1-3 0,1-3-5 0,0-1-6 15,0-3-5-15,1 3-7 0,0-3-5 0,2-2-3 0,-1 1-4 16,1-1-3-16,0-1 0 0,0-1 1 0,-1 1-1 0,2 0 1 0,0-2 1 16,-2 4 1-16,0-2 3 0,-1 1 4 0,0 2 4 0,1 0 5 15,-1 2 4-15,-2-1 6 0,2 2 2 0,-2 0 4 0,0 2-1 0,-1-1 2 16,1 2 0-16,-1 1-2 0,-1 3-2 0,2-3-2 0,-3 2-1 16,2 1-1-16,-1 2-1 0,-1 0-3 0,3 0 0 0,-1 0 0 0,0 0-1 15,1 2 0-15,0 0 2 0,2 1 1 0,0 0 2 0,2 1 2 16,1 1 2-16,0-1 3 0,0 2 1 0,3 0 2 0,2 2 2 15,-1-2 1-15,1 1 0 0,4 0-1 0,-1 1-8 0,0-2-9 0,3 2-17 16,-2-1-21-16,4-1-33 0,-3 0-39 0,0 2-55 0,2-2-61 16,-2 1-92-16,1-1-108 0,-3 1-60 0,-2-2-33 0</inkml:trace>
  <inkml:trace contextRef="#ctx0" brushRef="#br0" timeOffset="48815.7871">4623 9424 151 0,'-3'-1'485'0,"-2"1"-61"0,3-2-93 0,1 0-79 16,-1 2-73-16,-1-1-41 0,1-1-26 0,2 2-13 0,-1 0-7 0,1 0-1 16,0 0 1-16,0 0 1 0,0 0-1 0,0 0-3 0,0 0-7 15,0 0-10-15,0 0-10 0,0 0-12 0,0 0-9 0,0 0-11 0,1 0-8 16,1 0-8-16,1 0-7 0,-1 0-5 0,1 0-5 0,2 0-3 15,-2 0 0-15,2 0-2 0,4 0 0 0,-1 0 1 0,2 2-1 0,4-1 0 16,0-1-1-16,5 2-1 0,3 0 1 0,0-2 2 0,5 1 3 16,5-1 2-16,1 2 2 0,6 0 1 0,1-2 2 0,7 0 1 0,2 0 0 15,8 0 2-15,2 0-1 0,4-2 2 0,7 0-1 0,2 2-1 0,4-1 0 16,3 1-2-16,3-2-2 0,2 0-1 0,2 2 1 0,0 0-1 16,3 0 0-16,-1 2-3 0,2 0-5 0,-1-2-4 0,-1 1-6 15,2 3-5-15,-2-1-4 0,0-1-6 0,-1 3-8 0,-2-3-7 0,-3 5-9 16,-2-2-7-16,-1 0-8 0,-5 1-5 0,-3 0-5 0,-3-1-3 0,-5 1 2 15,-1 0 1-15,-4-1 2 0,-6 0 1 0,-4 0 2 0,-1 0 2 16,-7-1 3-16,-4 1 4 0,-4-2 1 0,-5 1 3 0,-2-1 2 0,-5 0 2 16,-3 0 0-16,-5-2 0 0,-6-1 1 0,-1 1-7 0,-5-1-7 15,0 0-11-15,-5-1-15 0,-3 0-20 0,-2-2-23 0,-3 0-21 16,-3-2-22-16,-2 0-27 0</inkml:trace>
  <inkml:trace contextRef="#ctx0" brushRef="#br0" timeOffset="49280.7951">4806 9550 38 0,'-11'-4'391'0,"0"2"-71"0,0-1-75 0,3 0-74 16,0 0-38-16,-1 1-22 0,4 1-15 0,0 0-12 0,1 1-1 0,0-1 4 15,3-1 3-15,-1 2 5 0,2 0-7 0,0 0-8 0,0 0-13 16,3 0-14-16,-1 0-13 0,1 0-11 0,2 0-6 0,0 2-7 0,4-1-4 15,1-1-2-15,1 1-1 0,1 0-2 0,4 1 0 0,3 1 0 0,3-3 2 16,1 2 2-16,5-1 0 0,2-1 0 0,5 0 0 0,4-1 1 16,4-1-2-16,4 1 0 0,4-3-1 0,4 2-1 0,5-2-2 15,2-1-2-15,3-2-4 0,4 3-4 0,2-1-1 0,2-2-5 0,3 2-3 16,0 0 1-16,1-1 0 0,-1 1-3 0,3 1-2 0,-3-1-3 16,3 2-4-16,-2 0-3 0,-1 0-3 0,2 0-3 0,-4 3-3 0,0-1-3 15,-1 1-2-15,-2 0 1 0,-1 0-4 0,-6 0-4 0,0 0-4 16,-6 0-3-16,-1 1 0 0,-6-1-1 0,-1 1 2 0,-7-1 2 15,0 2 2-15,-7-2 3 0,-3 0-2 0,-3 0-2 0,-3 0-9 0,-3 0-11 16,-5 0-15-16,0 0-20 0,-5 0-31 0,0 0-41 0,-4 0-72 16,-2-2-91-16</inkml:trace>
  <inkml:trace contextRef="#ctx0" brushRef="#br0" timeOffset="51764.9936">24098 8528 82 0,'-6'-4'608'0,"0"1"13"0,1 1-33 0,2-1-60 0,-2 1-102 0,0-1-128 15,2 0-76-15,0 0-51 0,1-1-23 0,0 3-12 0,-2 0-10 16,4-2-10-16,-1 1-13 0,1 1-14 0,0 1-16 0,1-2-15 15,-1 2-14-15,4-1-14 0,-2-1-11 0,0 2-11 0,1-1-9 0,0-1-8 16,2 2-6-16,0-2-4 0,1 1-3 0,2 1-2 0,-2-1-2 16,2 0 0-16,0 1 0 0,3 0 0 0,-1 0 3 0,-1 0 1 15,4 0 4-15,-4 1 3 0,-1 0 1 0,3 0 3 0,-3 3 0 0,-2-1-1 16,2 1 0-16,-2 1 0 0,-1-1-2 0,0 1 0 0,-2 2-3 16,-1 1-1-16,-1 0-1 0,-1 1-3 0,-3 1 1 0,2 0-2 0,-4 2 1 15,-2 0-1-15,0 0 1 0,-3 2-1 0,1-1 1 0,-5 1 0 0,1-1 1 16,-3 1 2-16,2 0 2 0,-3-2 2 0,0 0 4 0,2-1 2 15,-1 0 2-15,0-1 4 0,2 0 1 0,-2-1 3 0,5-2 2 16,0 1 4-16,0-3 3 0,1 0 5 0,2-1 3 0,1-1 3 16,2-1-1-16,0-1 0 0,4-1-5 0,-3 0-1 0,4-1-7 0,0-1-10 15,0-2-7-15,4 0-9 0,0-3-7 0,3 0-8 0,2 0-5 0,2-1-6 16,0-1-3-16,5 0-4 0,-2-2 0 0,5-1 2 0,2 2 0 16,0-2 2-16,1-2 5 0,3 2 8 0,-2 0 8 0,1 0 8 15,2 0 7-15,-3 0 6 0,2 0 5 0,-1 2 5 0,-1-1 4 0,-1 1 5 16,-1-1 3-16,-3 2 5 0,-1 1 6 0,0-1 8 0,-4 2 6 15,-1-1 9-15,-2 3 7 0,-2 0 8 0,-3 0 7 0,2 1 6 16,-4 1 2-16,0 0-1 0,-2 0-2 0,-1 2-1 0,0 1-4 0,0 0-4 16,0-2-5-16,-1 2-7 0,-2 0-7 0,1 0-9 0,-1 2-8 15,-2-1-11-15,2 2-7 0,-2 0-9 0,-1 0-2 0,-3 1-3 0,2 3-3 16,-1-1 1-16,0 1-1 0,-1 3-2 0,-1-1 0 0,2 3-1 16,2-1 0-16,-2 0 2 0,4 1-1 0,0 1 1 0,1 1-3 0,1 0-1 15,2-1-3-15,2 0-5 0,1 0-7 0,1 2-9 0,0-3-10 16,5 0-9-16,0-1-16 0,0 1-14 0,3-1-21 0,1-2-24 0,3-1-25 15,2 1-25-15,0-2-39 0,2-1-45 0,2-2-48 0,3 1-50 16,0-2-73-16,2-2-85 0,0 1-46 0,-2-2-23 0</inkml:trace>
  <inkml:trace contextRef="#ctx0" brushRef="#br0" timeOffset="51964.0383">24923 8746 181 0,'-1'3'612'0,"-3"-1"8"0,3 0 3 0,-1 1-101 16,1-1-154-16,-1 1-102 0,0 1-74 0,2-1-45 0,0-1-28 0,0 1-20 16,0 1-16-16,0 0-13 0,2 0-14 0,1 2-13 0,-1-1-12 15,-1 2-10-15,3-1-6 0,-3 1-11 0,2 1-11 0,1-1-12 0,-3 2-13 16,3 3-18-16,-3-4-17 0,2 3-22 0,-2-2-24 0,3 0-26 0,-4 1-30 16,1 1-44-16,-1-2-49 0,2 2-73 0,-1-3-85 0,-1 1-72 15,2-1-70-15,-2-2-28 0</inkml:trace>
  <inkml:trace contextRef="#ctx0" brushRef="#br0" timeOffset="52529.9903">25348 8485 592 0,'-3'-7'652'0,"2"1"0"0,-1-1-3 15,0 2-125-15,2 2-187 0,-1-1-110 0,-1 0-74 0,2 3-42 0,-1-1-29 16,1 2-19-16,0 0-15 0,0 0-14 0,0 0-15 0,0 3-12 16,0 1-13-16,0-1-7 0,0 1-7 0,0 1-1 0,0 3 0 15,0 0 3-15,0 1 3 0,0 0 4 0,0 0 4 0,0 2 4 0,0 1 2 16,0-3 1-16,0 3-2 0,1-4 1 0,-1 3-1 0,3-2-2 16,-1 0-4-16,0 0-2 0,1-1-4 0,0-1-2 0,0 0-2 15,2 0-2-15,-2-3-4 0,3 0-1 0,1 1-4 0,-3-4-1 16,5 1-3-16,-2-2-3 0,3-2-2 0,-2 1 0 0,1-2 1 0,4-2 1 15,0 0 2-15,-1-2 4 0,-1-3 2 0,2 1 3 0,1-2 2 0,-3 1 8 16,2-1 4-16,-4-1 14 0,3 0 10 0,-3-2 15 0,-1 2 14 16,-4 1 13-16,1 0 13 0,0 1 9 0,3 0 9 0,-7 1 8 15,2-1 7-15,-3 3 5 0,2 0 3 0,-2 2-1 0,0-1-4 0,0 3-10 16,0-1-12-16,0 3-14 0,0 1-17 0,0 0-15 0,0 0-14 16,0 0-10-16,0 3-8 0,0 0-10 0,-2 2-8 0,2 3-6 0,-1 4-2 15,-1-3-3-15,2 7 2 0,0 0-1 0,0 3 3 0,-1 3 1 16,1 0 4-16,0 2 0 0,0 2-2 0,-4 2-4 0,4 0-3 0,-1 3-6 15,-2 0-1-15,3 1-2 0,-1 1 0 0,-1-2 0 0,0 3 2 16,-1-1 0-16,0 3 0 0,0-4 1 0,-1 2 2 0,0-2 2 16,-1-1 4-16,-1 1 7 0,-1-4 4 0,1 0 6 0,0-1 1 0,-3-4 2 15,0-2-1-15,0-1 2 0,-2-4-1 0,1-1-1 0,-1-3 2 16,-3-4 0-16,1-1 0 0,-1-3-1 0,2-3 0 0,-6-2 0 0,5-3-2 16,-4-4-1-16,3-1-1 0,-2-3-2 0,3-1-3 0,1-3-1 15,-1-1-3-15,4-2-2 0,1-2-3 0,0 0-1 0,2-1 0 0,2-2-3 16,4 3-3-16,0-4-5 0,4 3-6 0,0 0-8 0,4-2-11 15,0 1-11-15,2 2-15 0,4 0-15 0,0 0-17 0,3 1-20 16,-1 3-22-16,6-2-31 0,0 2-35 0,1 0-44 0,0 2-47 0,4 0-75 16,0 2-88-16,-2 0-44 0,4 1-23 0</inkml:trace>
  <inkml:trace contextRef="#ctx0" brushRef="#br0" timeOffset="52803.1378">26034 8533 493 0,'-6'-2'672'0,"3"2"12"0,-2 0 11 0,2-3-80 0,1 3-129 0,-1 0-120 16,3-2-114-16,0 2-71 0,0 0-46 0,0 0-30 0,2 0-23 15,1 0-19-15,0 0-18 0,2 0-22 0,3 0-23 0,-2 0-24 16,2 0-24-16,2 0-23 0,4 0-21 0,-3 0-22 0,3 0-20 0,2 0-20 16,0 0-20-16,0 2-23 0,2-2-23 0,-1 0-35 0,0 0-44 15,1 0-46-15,-1 3-44 0,0-3-69 0,-3 0-79 0,0 0-38 0,-3 4-16 16</inkml:trace>
  <inkml:trace contextRef="#ctx0" brushRef="#br0" timeOffset="52980.9554">26114 8781 102 0,'1'-1'643'15,"2"1"16"-15,2-3 11 0,-4 1-80 0,4 0-126 0,-2 1-103 0,2-1-92 16,2-3-63-16,2 3-48 0,0-1-39 0,-1-1-33 0,5 1-32 16,0-1-32-16,0 1-42 0,0 0-45 0,2 0-49 0,2-1-56 15,-1 2-77-15,1 1-86 0,2-1-110 0,-3-1-125 0,5 1-62 0,-5 1-30 16,4 0-10-16</inkml:trace>
  <inkml:trace contextRef="#ctx0" brushRef="#br0" timeOffset="53414.1583">26970 8390 484 0,'3'-5'598'0,"-3"1"10"0,2-1-88 0,-2-2-141 16,1 3-83-16,-1 0-53 0,2-1-30 0,0 0-20 0,-2 1-13 0,1 1-10 15,1-1-12-15,-2 1-12 0,1 1-14 0,-1-1-15 0,0 3-15 16,0 0-17-16,0 0-13 0,0 0-14 0,0 0-13 0,0 0-9 16,0 1-8-16,0 3-8 0,0 0-6 0,0 1-6 0,0 0-5 15,0 2-4-15,0 1-1 0,0 2-2 0,0 2 1 0,0 0-1 0,0 1 2 16,0 2 1-16,0 1-8 0,0 3-11 0,0-2-15 0,0 2-16 0,0-2-20 15,-1 5-22-15,1-3-27 0,-2 2-32 0,2 0-41 0,0 0-44 16,0 0-59-16,0-1-65 0,2 0-84 0,-1 1-93 0,3-4-57 16,-1 0-41-16,2 0-11 0</inkml:trace>
  <inkml:trace contextRef="#ctx0" brushRef="#br0" timeOffset="53714.3534">27392 8556 577 0,'-3'-8'645'0,"2"0"5"0,-3 3 0 16,1 1-116-16,0 1-174 0,0-1-115 0,-1 1-84 0,1 3-48 16,2 0-31-16,-5 3-18 0,3 1-13 0,-2-1-12 0,-2 4-10 0,2 0-8 15,1 3-10-15,-2 0-4 0,-1 1-4 0,1 2-1 0,1 1 0 16,-1-2 1-16,1 4-2 0,1-1 0 0,0-2-2 0,3 2-1 16,-3-1-2-16,4 1 1 0,0-2-3 0,0-1-1 0,0 1 0 15,4-1-2-15,-3-2 1 0,3 0-1 0,-1-1 0 0,3-1 0 0,-2-2 0 16,1-1 0-16,2-1 0 0,1-1 0 0,-1-2 1 0,1 1 0 15,0-2 2-15,2-2 1 0,1-1 0 0,-2 0 2 0,4-1-1 0,-4-2 0 16,3-2-2-16,-2 1-2 0,-2-1-1 0,2-2-2 0,-2-1-1 0,0 1-1 16,-2-3 1-16,-1 3-3 0,0-1 0 0,-4-1-4 0,3 0-3 15,-4 0-5-15,0 1-5 0,0-1-9 0,-4 1-7 0,3 1-13 16,-4 0-14-16,0 1-18 0,0-1-18 0,-2 3-25 0,0-1-30 0,-1 3-41 16,2 0-48-16,-1 2-61 0,-2 0-65 0,4 1-68 0,-1 1-70 15,1 1-32-15</inkml:trace>
  <inkml:trace contextRef="#ctx0" brushRef="#br0" timeOffset="53879.8388">27642 8613 237 0,'1'0'627'0,"3"-3"1"16,-1 1 4-16,2 0-105 0,-1-1-154 0,3 1-114 0,0-1-90 15,1-1-59-15,4 3-42 0,-2-2-37 0,3 2-29 0,3-2-36 0,0 1-37 16,3 1-39-16,-2-1-41 0,4-1-47 0,-3 3-50 0,3-2-54 15,0 2-57-15,-2-1-75 0,0 0-86 0,0-2-41 0,-3 1-18 16</inkml:trace>
  <inkml:trace contextRef="#ctx0" brushRef="#br0" timeOffset="54109.1063">27805 8439 302 0,'-5'0'589'0,"0"0"-43"15,2 0-68-15,-1 0-93 0,2 0-106 0,0 0-63 0,1 1-41 16,1 0-28-16,0 2-18 0,0 1-13 0,0 1-12 0,0-1-13 0,1 2-15 16,-1 1-10-16,4 0-12 0,-3 1-7 0,2 3-6 0,-2-1-2 15,3 0-3-15,-3 2-5 0,3 0-5 0,-4 3-5 0,1-2-3 16,1 0-5-16,-2 2-4 0,0-1-8 0,0 3-10 0,0-3-9 0,0 1-11 16,0 0-16-16,-2 2-17 0,1-2-21 0,1 0-23 0,-2-2-30 15,0 2-33-15,2-1-45 0,0-2-49 0,2-1-58 0,0 0-59 0,1-2-78 16,-2-1-84-16,4 0-39 0,0 1-14 0</inkml:trace>
  <inkml:trace contextRef="#ctx0" brushRef="#br0" timeOffset="54398.5391">28130 8508 609 0,'7'-9'640'0,"-3"0"8"0,1-1-68 15,0 2-109-15,3-1-106 0,-4 2-108 0,1-1-65 0,2 1-47 16,-1 2-31-16,2 0-21 0,0 0-19 0,0 3-18 0,-2 0-16 15,3 1-18-15,-1 1-11 0,0 1-10 0,0 1-7 0,0 0-4 0,-2 3-3 16,1-3 0-16,-1 5-1 0,0-1 1 0,-3 1 0 0,2 1 2 0,-2 1 0 16,1 1 1-16,-4 1 0 0,0-1-1 0,0 3 1 0,-4 1-1 15,1-2 0-15,-2 3 0 0,-1-1 0 0,2 0 2 0,-3-1 3 16,1 1 1-16,-2 1 2 0,-3-2 2 0,3-1 2 0,0-1 1 0,-1 2 1 16,2-2 2-16,-1 1 1 0,2-3 1 0,-2 1 1 0,4-2 1 15,0-1 1-15,0 1 2 0,0-3-2 0,3 2 0 0,1-2 0 0,-2-1-1 16,2-1 0-16,2-1-1 0,-1 3-6 0,4-3-9 0,0-1-13 15,1 1-18-15,3-2-26 0,3 0-28 0,2 0-38 0,-1 0-41 0,4-2-61 16,0 1-71-16,2-1-99 0,1 2-110 0,1-5-64 0,1 3-39 16,2-3-16-16</inkml:trace>
  <inkml:trace contextRef="#ctx0" brushRef="#br0" timeOffset="54581.6233">28693 8761 371 0,'-1'2'668'0,"-3"-2"5"0,0 2-5 16,2 1-10-16,0-1-134 0,1 0-196 0,-1-1-118 0,1 3-74 16,-1-1-40-16,0 0-24 0,0 2-15 0,0 1-11 0,0 1-13 15,-1 3-13-15,2-2-15 0,-3 4-18 0,3 0-16 0,-4 0-16 0,2 2-28 16,-4-2-32-16,0 3-43 0,0 0-50 0,1 2-74 0,-2-1-85 16,-1-1-103-16,-1 0-110 0,0 1-56 0,1-1-28 0,1-1-10 15</inkml:trace>
  <inkml:trace contextRef="#ctx0" brushRef="#br0" timeOffset="55196.904">29485 8382 338 0,'-1'-6'619'0,"1"-1"13"0,-2 2-58 0,0-1-94 0,2 4-99 0,-1-3-106 16,1 3-66-16,-2-1-45 0,1 1-31 0,1 1-19 0,-2-1-19 15,2 2-19-15,0 0-15 0,-2 2-16 0,1-1-15 0,-3 2-13 0,3 1-10 16,-2 1-6-16,-2 0-4 0,4 2-3 0,-4 1 0 0,2 1 2 15,-2 1 2-15,0 0 2 0,2 0 3 0,-2 1 3 0,1-1 0 0,-1 3 2 16,2-2 0-16,-1 1 0 0,1-1-1 0,2 2-1 0,-3-3 0 0,3 0 1 16,1 2 0-16,0-4-1 0,0 3 1 0,0-3 0 0,1 0 1 15,1 0 0-15,0-1 1 0,1 1-2 0,2-3 0 0,-2 2 0 0,2-2 0 16,2-2-1-16,0 4 1 0,2-5-1 0,-1 3-2 0,5 0 0 16,-4-3-2-16,5 1-1 0,-1-1-2 0,0 1-2 0,3 0-3 15,-4 0-4-15,2 0-3 0,1 0-1 0,-1 1-2 0,-1 0 0 0,-3 0 1 16,2 1-1-16,-3-1 1 0,0 1 2 0,-1 0-2 0,-1 2 0 0,-1-2 1 15,-2 2-1-15,-1-2 3 0,-1 1 3 0,0 2 1 0,-2-2 1 0,-2 0 2 16,-2 0-1-16,-1 1 1 0,-1-2 1 0,-2 2-1 0,-1-2 2 16,-3 2-1-16,-2-2-1 0,-2 0-6 0,0 0-8 0,-2-2-15 0,-1 2-18 15,0-2-25-15,-3-1-31 0,0-1-40 0,2-1-44 0,-2-1-71 16,0-1-84-16,5-1-91 0,-4-2-94 0,2 0-52 0,3-1-31 0,-1-3-12 16</inkml:trace>
  <inkml:trace contextRef="#ctx0" brushRef="#br0" timeOffset="55344.9525">29458 8415 632 0,'6'-7'674'0,"1"2"7"0,-1-1 6 0,1-1-110 15,-1 2-167-15,1 1-108 0,0-1-85 0,1 0-53 0,0 0-37 0,3 3-32 16,-2-1-30-16,4 0-32 0,0 1-33 0,0 1-40 0,0-1-41 16,2 2-46-16,2 2-47 0,-2-1-59 0,2 1-63 0,1 1-82 0,-3 0-90 15,0-1-75-15,2 3-66 0,-2-2-30 0,-2 1-12 0</inkml:trace>
  <inkml:trace contextRef="#ctx0" brushRef="#br0" timeOffset="55576.876">29906 8475 15 0,'0'2'622'0,"1"-1"12"0,1 1-3 0,-2 0-9 0,1 1-106 15,3 0-153-15,0 0-92 0,1 2-60 0,-2-1-34 0,3 1-24 0,1 1-16 16,-1-1-13-16,2 3-14 0,0-1-13 0,0 2-15 0,1 3-13 0,-1-4-13 15,2 3-12-15,-2-1-12 0,2 2-8 0,0 1-8 16,0-4-7-16,-1 6-5 0,-3-4-3 0,2 1-7 0,3 1-10 0,-3-1-9 16,0 0-9-16,-1 3-8 0,2-4-12 0,-3-1-13 0,1 0-11 0,-1 2-15 15,0-4-15-15,0 1-18 0,-1 1-21 0,-2-3-23 0,2-1-22 0,-2 0-18 16,4-1-11-16,-6-1-26 0,4-1-30 0,-4-3-37 0,-1 0-40 16,0 0-46-16,0 0-50 0,2-3-34 0,-2-1-27 0</inkml:trace>
  <inkml:trace contextRef="#ctx0" brushRef="#br0" timeOffset="55846.719">30109 8535 218 0,'-8'-4'527'0,"1"4"-59"0,-1-3-91 0,0 3-85 0,-5 3-81 15,2-3-48-15,0 4-31 0,-5 1-20 0,2 2-13 0,-2-1-12 0,0 3-13 16,-3 0-12-16,2 1-11 0,-2 2-8 0,0 1-9 0,1-1-7 16,-4 0-6-16,4 2-7 0,-2-2-5 0,3 1-2 0,0-1-1 0,-1 2-1 15,3-4 1-15,0-2 3 0,6 1 2 0,-4-1 7 0,5-2 9 0,2-1 10 16,-1 0 12-16,2 0 13 0,1 0 13 0,3-5 12 0,1 4 8 15,0-4 5-15,1 0 2 0,4-2 1 0,1 0 5 0,2 2 1 0,2-3 1 16,-1-2-2-16,4 1-4 0,1-1-10 0,3 0-9 0,1 1-12 16,-1-2-13-16,2 1-11 0,0-1-10 0,2 1-4 0,1 2-3 0,-1-2-9 15,1 0-7-15,0 0-15 0,1 3-16 0,-2-3-20 0,3 3-22 0,-4-1-24 16,2 1-27-16,-3 0-31 0,3 1-35 0,0-1-45 0,-2 2-47 16,2 0-68-16,-4 0-78 0,2 2-90 0,-2-1-95 0,2-1-42 0,-5 2-15 15</inkml:trace>
  <inkml:trace contextRef="#ctx0" brushRef="#br0" timeOffset="56093.4656">30451 8416 270 0,'-2'-4'645'0,"2"0"10"15,-1 3 9-15,1-1-96 0,0 2-146 0,0 0-100 0,0 0-76 16,0 0-45-16,0 0-29 0,0 0-21 0,1 1-18 0,-1 0-16 0,3 2-16 15,-1 2-11-15,0-1-10 0,-1 2-7 0,3 2-5 0,1-1-4 0,-1 2-3 16,-1 0-3-16,-2 3-1 0,3-1-1 0,-1 1-5 0,0 0-3 0,0-1-6 16,1 4-3-16,-2-1-5 0,0-2-3 0,-1 2-5 0,3 1-5 15,-4-2-4-15,1 3-4 0,-1-3-2 0,0 0-10 0,0 1-13 16,0-1-17-16,0 0-20 0,0 1-22 0,0-2-23 0,0 2-26 0,0-4-28 16,-1 0-36-16,1 2-39 0,0-2-51 0,0-1-59 0,0-1-90 0,1-3-104 15,-1 1-77-15,3-1-64 0,-1-1-20 0,1-3-1 0</inkml:trace>
  <inkml:trace contextRef="#ctx0" brushRef="#br0" timeOffset="56397.1973">30728 8531 537 0,'-5'-3'657'0,"1"-1"0"0,1 1-1 16,2 1-92-16,-3 2-138 0,3-1-121 0,-2 1-111 0,0 1-67 15,1 1-43-15,-1 1-28 0,0 1-17 0,0 3-16 0,-1-2-10 0,1 5-9 16,-2-2-5-16,1 3-2 0,-1 1-2 0,1 0 1 0,0 1 0 15,-1 1 0-15,2-2-3 0,0 3-3 0,0-1-1 0,0 1-5 0,1-1-3 16,-1-1-3-16,2 0-2 0,-1-1-3 0,2-1-4 0,0-1-1 16,2 1-2-16,-1-1-2 0,2-3-2 0,-1-2-1 0,1 1-1 0,0 0-2 15,2-3-1-15,0 0 0 0,0-2-1 0,4-1 0 0,-3-1 2 0,4 0 3 16,-2-2 3-16,2-2 4 0,2-1 4 0,-1 1 3 0,1-3 3 16,0-1 2-16,-2-1 1 0,2-3 3 0,-1 1 2 0,0-1 8 0,-3 0 6 15,1-3 7-15,0 1 7 0,-2 0 4 0,-2 0 3 0,-1 1 1 16,0-2-1-16,-4 1-1 0,0 3 1 0,0-1-1 0,-4-1 1 0,0 4-4 15,-1-2-5-15,-3 1-17 0,-1 1-24 0,-1 2-36 0,0 2-39 0,-2 0-58 16,1 2-65-16,-2-1-101 0,2 3-117 0,0 2-74 0,-1 2-48 16,2 0-25-16</inkml:trace>
  <inkml:trace contextRef="#ctx0" brushRef="#br0" timeOffset="56751.8252">31154 8653 166 0,'-4'-2'653'0,"0"1"17"0,-1 0 17 0,4 1-73 16,-2-2-122-16,1 1-91 0,0 1-77 0,1-2-44 0,1 2-27 15,0 0-20-15,0 0-16 0,0 0-18 0,0 0-19 0,0-1-19 0,1-1-20 16,1 2-20-16,1-1-20 0,0-1-18 0,1 2-17 0,2-1-18 0,1-1-16 16,2 2-21-16,2-2-20 0,3 1-21 0,-1 1-23 0,1-1-23 15,3 0-21-15,2 1-23 0,0 0-21 0,2-2-24 0,-1 1-23 0,0 1-26 16,0-2-29-16,0 2-32 0,-2-2-31 0,2 1-40 0,-2-1-44 15,1 2-72-15,-2-5-88 0,-3 5-53 0,2-2-35 0,-3-1-9 0</inkml:trace>
  <inkml:trace contextRef="#ctx0" brushRef="#br0" timeOffset="57197.8624">31660 8453 129 0,'3'-9'669'0,"0"1"19"0,1 3 2 0,-1-2-6 16,-2 1-114-16,4-2-170 0,0 3-99 0,-2 0-66 0,2 0-41 0,-1-2-28 15,1 2-23-15,3 3-20 0,-2-3-19 0,1 0-22 0,1 3-20 16,1-1-22-16,0 1-16 0,1-1-15 0,1 3-10 0,-2 0-5 0,3 0-4 16,-2 0-3-16,2 0-2 0,-3 3 0 0,2-2 1 0,0 0-1 0,-3 2-1 15,3 1 1-15,-3-1-2 0,-1-1-1 0,1 2-3 0,-1 0 0 0,-2 0-3 16,0 1-1-16,0-2-5 0,-2 2-1 0,-2-1-3 0,3 2-3 0,-4 0-2 15,1 0-3-15,-1 0-2 0,-1 2-3 0,-1-3-2 0,0 4 0 16,-1-2-1-16,-2 3 2 0,1-3 1 0,-1 1 0 0,-3 1 0 0,0-2 2 16,2 3 2-16,-2-2 1 0,0 1 1 0,2-2 1 0,-2 1 1 0,0-1 0 15,3 0 1-15,-3-1-2 0,4 2-4 0,-1-3-4 0,0 0 1 0,2 0 0 16,-1 0-1-16,3 0-1 0,1-2 2 0,-3 1 1 0,3-1 2 16,3 1 3-16,-3-1 5 0,1-1 4 0,3 3 4 0,-1-3 5 0,2 1 6 15,-2 0 6-15,2 0 7 0,0-1 7 0,0 2 7 0,2-1 7 0,-1 0 5 16,1 0 7-16,-1 0 2 0,2-1 3 0,-3 2 2 0,-1 0 2 0,1-2 3 15,0 3 1-15,0-2 2 0,1 2 2 0,-3-1-2 0,0-1-4 0,0 1-4 16,-1 1-6-16,0 0-3 0,-2-2-6 0,0 2-2 0,0-1-3 0,-4 2-2 16,3-3-3-16,-6 2-2 0,3-1-1 0,-7 1-6 0,1-1-6 15,-4-2-18-15,0 3-22 0,-7-2-36 0,0 2-42 0,-4-1-96 0,-3-1-122 16,-2 1-108-16,-3-1-100 0,-7-1-51 0,1-2-30 0,-6-2-17 16</inkml:trace>
  <inkml:trace contextRef="#ctx0" brushRef="#br0" timeOffset="71262.5377">29299 8863 76 0,'-2'-6'431'16,"0"4"-85"-16,2-3-78 0,-1 2-77 0,1 0-43 0,-2-1-29 0,1 4-15 15,1-2-11-15,-2 0-9 0,2 2-7 0,0 0-12 0,0 0-14 16,0 0-14-16,0 0-12 0,0 0-10 0,0 0-6 0,0 0-6 0,0 0-6 16,0 0 0-16,0 0 0 0,0 0-1 0,-2 2 3 0,2-2 2 15,0 0 1-15,-1 2 3 0,1-2 2 0,0 0 2 0,0 4 4 0,-2-3 3 16,2 1 2-16,-2 1 2 0,2-1 2 0,0 1 1 0,0-1 2 0,-1 1 2 15,1 2 0-15,0-1 0 0,-2 2 0 0,2 0-1 0,0-1-1 0,0 3-2 16,0 1 0-16,0-1-3 0,0 1-1 0,0 1-1 0,0 0 0 16,0 0-1-16,0 1-1 0,2 1-2 0,-1 0 1 0,-1 0 0 0,4-1-1 15,-3 2 2-15,3 0 1 0,-1 1 1 0,2-2 0 0,-1 3 1 16,6-2 2-16,-2 0 2 0,0 1 0 0,1 2 2 0,4-3 1 0,-1 1-1 16,2 2-2-16,3-4 1 0,1 1-1 0,3 1-1 0,1 1-1 15,2-2 0-15,3-1-2 0,3 0-5 0,0 1-2 0,3-3-7 0,2 2-4 16,3-2-5-16,1 1-4 0,1-1-3 0,1-1-3 0,3 0-3 15,-1-2-2-15,2 2-3 0,0-1-4 0,0 0 1 0,2-1 0 0,-2 1 4 16,0-3 2-16,0 3 4 0,0-3 3 0,-1 0 3 0,-1 2 3 0,-2-2 4 16,1 2 3-16,-2-2 4 0,0-1 1 0,-1 2 2 0,-1-2 4 15,-2 1-2-15,-1-1 0 0,3 1-2 0,-4 0-2 0,1-1 1 0,-1 0-1 16,-1-2-1-16,-2 3 0 0,3-2-1 0,-3 2 0 0,-1-1-2 16,0-1-1-16,0-1-2 0,-1 1 1 0,-1 1-1 0,-1-1 1 0,0-3-1 15,0 4-1-15,-2-3-2 0,-1 1 1 0,0 0-2 0,1-1 2 16,-3-1-2-16,-1 0 0 0,1 0-2 0,0 0 1 0,-5 0 0 0,4 0 0 15,-3-1 3-15,-1-1 2 0,1-1 3 0,-3 1 3 0,2 0 7 0,-3-3 5 16,0 2 4-16,-1-1 5 0,0-3 6 0,-2 2 8 0,-1-3 6 16,2 2 8-16,-4-3 7 0,0 0 4 0,1-1 4 0,-3-2 0 0,3 0 1 15,-1-1-1-15,-4-1-1 0,4 1 0 0,-3-3-2 0,0 0-3 0,-1 0-2 16,1 0-4-16,-2-1-4 0,3 0-4 0,-3 0-7 0,1-3-2 0,-1 2-5 16,0 1-4-16,-1-2-4 0,-1 0-2 0,3-1-6 0,-3 0-4 0,1 3-6 15,-1-3-5-15,4 0-11 0,-4 2-11 0,1-3-19 0,0 3-21 16,-2-1-31-16,0 2-33 0,0-4-51 0,1 3-60 0,-1-1-110 0,-1 2-135 15,-3-2-81-15,1 1-52 0,-4 2-27 0,-1-2-12 0</inkml:trace>
  <inkml:trace contextRef="#ctx0" brushRef="#br0" timeOffset="127576.9762">27745 7841 23 0,'-10'-2'32'0,"-2"-1"3"0,0 0 4 0,-1 1 0 16,1-1 1-16,-1 2-2 0,-1 1-2 0,2-2 1 0,-4 1 2 15,2 1 0-15,-4 0-2 0,4 0-1 0,-3 0-2 0,1 1-3 0,-1 1 1 16,-2-2-2-16,3 1 0 0,-5-1 3 0,5 2 1 0,-3-1-1 16,1 1 2-16,-2-2 0 0,2 3 0 0,-2 0 0 0,0-2 1 0,0 0 1 15,0 2 4-15,0-1 0 0,0 1 3 0,-1 1-1 0,0-1-3 16,-1-1-4-16,0 3-3 0,1-3-2 0,3 3 1 0,-4-2 1 15,2 3-2-15,0-2-1 0,0 1 0 0,0 1-3 0,0 0 0 0,2 0-3 16,-2 2-1-16,1-1-3 0,0 3-1 0,2-1-1 0,-4-1-1 16,5 4-1-16,-1-1-3 0,-1-1-1 0,3 3-2 0,-1 0 0 0,-3 0-1 15,4 2-1-15,-2 0-3 0,3 1-1 0,-3 1-3 0,-1 2-1 16,6-2 0-16,-4 3-1 0,2-1 0 0,-2 2 0 0,3 1-2 0,-1 0 2 16,0 0 0-16,2 1 0 0,-2-2 2 0,3 1 0 0,2 0 1 15,-2 0 2-15,3-1 1 0,0 0 2 0,-1 1 1 0,2-2 1 16,2-1 1-16,2 1 1 0,0-1 2 0,1 0-2 0,1 0 0 0,-1-1-1 15,2 0 2-15,2-3-1 0,-1 5-2 0,3-4 1 0,-1 0 0 16,2-1 1-16,-1 0 0 0,1 0-1 0,4 2 0 0,-1-4 1 0,0 2 0 16,3-2 1-16,-1 2 1 0,1-1 1 0,1-2-2 0,0 2 0 15,2-1 1-15,-2-1-3 0,1 0-1 0,1 2-1 0,-1-3 0 0,3 2-2 16,-2-3 2-16,2 2-1 0,-2 1 1 0,2-4 0 0,-2 4 0 16,2-3 1-16,-2 1 0 0,3-1 2 0,-2 0 0 0,0 2 3 15,2-3 1-15,0 1 3 0,-3-2 1 0,5 2 3 0,-2-2 0 0,1 0 2 16,1 1 1-16,-2-1 1 0,4-1 1 0,-1 0 0 0,1 3 0 15,-1-4 1-15,4 1 1 0,-2-1 1 0,0 1 0 0,2-2-1 0,0 0-1 16,-1 0-1-16,1 2-1 0,2-2-1 0,-3-2-2 0,2 1-1 16,-1-1-3-16,0 2-1 0,0-3 1 0,1 1-1 0,-2-1-4 15,3 1 0-15,-4-3-2 0,2 2-2 0,-1-2-2 0,1 0-2 0,-2-2-2 16,2 1-1-16,0-1-2 0,-1-1 1 0,1 0 1 0,-2-1 0 16,2 2 0-16,-1-3-1 0,-1 3 1 0,-1-5-1 0,3 2 0 0,-2 1 1 15,0-2 1-15,-3 0 0 0,3 2 0 0,-1-2 0 0,-2 0 3 16,0-1-1-16,-2 0-1 0,4-1-1 0,-3 3-2 0,0-2-1 15,1-2 0-15,-1 1 0 0,0 2 0 0,0-2 0 0,-1 1-1 0,0-1 0 16,0 1 2-16,1-3-1 0,-2 3 1 0,2 0 0 0,-1-1 0 16,-3 1 1-16,3-1 1 0,-2 1 1 0,0-1 0 0,1 0 0 15,0 0-1-15,-2-1 1 0,2-1 0 0,-1 1 1 0,-2 1-1 0,4 0-2 16,-4-1-2-16,0 0 0 0,3 2-2 0,-3-2 0 0,0 0 1 0,1 0 1 16,-2-1 0-16,1 3 1 0,-4-2 2 0,3 0 0 0,-2 0 2 15,0 0 2-15,0 1 3 0,-1-1 3 0,-1-1 1 0,-2 3 3 16,1-2 4-16,0 0-1 0,0 1-1 0,-3 0 2 0,1-2-1 0,0 1 0 15,-2 1 1-15,3-1-1 0,-3 1 1 0,1-2-2 0,-1 0-3 0,0 1-3 16,-1-1-1-16,-1 1-3 0,3-1-1 0,-3-2-1 16,1 2 0-16,-2 0-2 0,1-3 0 0,-1 2-3 0,2-1 1 0,-2 1-2 15,0-2-1-15,0 1 0 0,0 0 1 0,0 0 3 0,0-3 1 16,0 1 0-16,0 1 2 0,0 1 1 0,0-2 1 0,0 2 2 0,0-2 0 16,0-1 3-16,-2 2 0 0,2 1 1 0,-1 1 1 0,1-4 1 15,-2 3 0-15,1 0-1 0,1-1-1 0,-2 1-1 0,0 0-1 16,2-2-2-16,-1 2-1 0,-1 0 0 0,1-1-2 0,-3 1-3 0,3 0-1 15,-3-2-2-15,1 2-1 0,-3 0-2 0,3-1-2 0,-3 1-1 16,1 0-2-16,-2-2-1 0,0 2-2 0,-1-2-2 0,-2 1-3 0,-4 0-1 16,3-2-3-16,-3 0-1 0,-4 0-1 0,0 0-5 0,-3 0-6 15,-3-1-11-15,-3 0-13 0,1-1-19 0,-4-1-20 0,-2 1-23 16,-1-1-23-16,-2 1-29 0,-2 1-35 0,-3 1-39 0,0-1-41 0,-1 1-77 16,-2 2-95-16,0 0-51 0,-1 0-32 0</inkml:trace>
  <inkml:trace contextRef="#ctx0" brushRef="#br0" timeOffset="128804.6393">26893 8044 68 0,'-2'-3'91'0,"0"-1"-7"16,-1-1-11-16,2 1-5 0,-1-1 0 0,0 2-5 0,-2-2-6 0,3 0-1 15,-3 1 0-15,3-3-8 0,-2 2-10 0,-2 1-2 0,1 0 1 16,0-2-1-16,0 0-1 0,-1 0-2 0,0 1-3 0,-2-2-2 15,2-1-3-15,1 0-5 0,-5 1-5 0,2-1-3 0,1-1-2 16,-2 1 1-16,-2-1-1 0,-1 0 0 0,3-2-2 0,-3 2 1 0,2-4 4 16,-2 0 2-16,-3 2-1 0,1-1 3 0,-1-2 1 0,-1 2 3 0,0-1 0 15,0-1 3-15,0 1 3 0,-1-1 0 0,-2 1 1 0,2 0 0 16,-1 1 1-16,0-2-2 0,-1 2-2 0,1 0 0 0,0-2-1 0,-1 3 1 16,1-1 0-16,-2 0 0 0,1 2-2 0,-1 0-1 0,1-1-4 15,-2 1 0-15,2 0 0 0,-3 2-2 0,2 0 0 0,-1 2-1 16,-2-1-2-16,1 2 0 0,-1 1-2 0,-2-1-1 0,-1 1-1 0,-2 2 0 15,1-1 0-15,-2 2-1 0,-2-1 0 0,0 2-4 0,-2 0-1 16,1 2-2-16,-1-1-2 0,-2 1-2 0,-1-1-1 0,0 2-3 16,2 0-3-16,-4 0-1 0,2 0-3 0,0 0-3 0,-2-1-2 0,2 1-1 15,-1 2-1-15,1-1 0 0,0 0 3 0,-1 0 3 0,1 0 1 16,0-1 3-16,2 2 1 0,0 0 2 0,1-3 2 0,1 2 3 0,-1 1 1 16,0-1 2-16,4 2 2 0,-2-1 2 0,1-1 1 0,1 2-3 15,0-1-1-15,1 0-2 0,-2 2-1 0,3 1 0 0,1-3 0 16,-1 4 2-16,0-4 0 0,1 2 2 0,2-1 1 0,0 2 0 0,0-1 2 15,1 1 0-15,-2 1 1 0,5-1 0 0,-2-1-1 0,1 1 1 16,2-1 1-16,-1 0-3 0,3 2 1 0,-1-1-2 0,0-1 0 0,3 1 0 16,1-1-2-16,-3 0-1 0,3 1 0 0,-1 1 0 0,1-3 1 0,1 3 0 15,2-1 1-15,-1-1 2 0,-3 1 0 0,5-1 2 0,-2 1 1 16,1 0 0-16,-1-1 2 0,0 2 0 0,2-2 2 0,-1 1-1 16,-1-1-1-16,2 1 0 0,1-2 0 0,-2 2 0 0,-1 0 1 15,2 0-1-15,0 0-1 0,-1 0 0 0,2 0-1 0,-4-1 1 0,3 1-1 16,1-2-1-16,0 0-2 0,-1 1 1 0,3-1 0 0,-2 1 0 15,1-3-2-15,1 2 1 0,0-1-2 0,1-1 0 0,0-1-1 0,2 1-2 16,-2-1-1-16,2 0-4 0,0 0-5 0,1-1-6 0,0-1-7 16,-2 1-9-16,3 1-11 0,-1-3-16 0,0 1-16 0,2-1-22 15,0 0-23-15,0 0-25 0,0 0-26 0,0 0-26 0,0 0-27 0,0 0-57 16,0 0-74-16</inkml:trace>
  <inkml:trace contextRef="#ctx0" brushRef="#br0" timeOffset="129226.8604">24315 7722 33 0,'-7'4'55'0,"2"2"3"15,-2 0-1-15,1 0 1 0,-3 2-2 0,3-2 0 0,-1 2 1 0,-2 1-1 16,3 1-4-16,-2 0-2 0,1 2-2 0,-2-1-2 0,3 2-2 0,0-1 1 16,-1 2 1-16,0-1-2 0,0 0-1 0,2 3-2 0,2-4-3 15,-2 5-2-15,4-5-5 0,-4 2-1 0,5 0-2 0,0-1-2 16,0 0-1-16,0 1 2 0,5 0 0 0,-4-3-1 0,4 2-1 15,0-3 1-15,0 0 0 0,3 2 1 0,-1-2-1 0,1-1-2 0,2-2 0 16,1 2-1-16,2-1 0 0,-2-3 1 0,1 2-2 0,3-1-1 16,-1-2-3-16,-1 1-2 0,0 0 0 0,2-2-3 0,-4-1-3 0,2 1-4 15,-2 1-2-15,-1-4-2 0,-1 5-2 0,-3-5-2 0,0 2-3 16,-1-1 0-16,1 3-3 0,-3-4-2 0,1 1 0 0,-3 0-1 16,-1 2 2-16,0-2-6 0,0 1-12 0,0 1-30 0,-1 0-36 0,-3 2-42 15,0-2-44-15,-2 1-72 0,-1 1-87 0,-1 2-55 0</inkml:trace>
  <inkml:trace contextRef="#ctx0" brushRef="#br0" timeOffset="149658.5358">4357 16706 221 0,'-9'-5'527'16,"3"0"4"-16,-1 1-63 0,1-1-97 0,-2 3-86 0,2-3-81 0,1 2-44 15,-2-1-27-15,3 1-18 0,-2-2-13 0,3 1-6 0,-1 1-5 0,1 1-5 16,0-1-4-16,1 1-4 0,-1-1-5 0,1 1-8 0,1 1-9 16,1 1-10-16,-2-1-10 0,2 1-9 0,0 0-6 0,0 0-6 0,0 0-5 0,0 0-3 15,0 0-3-15,0 0-2 0,0 0 1 0,0 0-1 0,0 0 1 16,2 0 1-16,-2-3-1 0,1 3-1 0,-1 0-1 0,2 0-2 0,0 0 0 16,-1 0-2-16,1 0-1 0,1 0 1 0,0 0 1 0,1 0 1 0,-1 0-1 15,4 0 0-15,-2 0 0 0,3 3 0 0,2-3-2 0,1 1 2 16,0-1 1-16,3 1 1 0,-1 1 1 0,2-1 0 0,1 1 0 0,1-2-1 15,-1 3-2-15,5-3-2 0,-2 2-3 0,3-2-3 0,0 2-6 0,2-2-3 16,-2 0-5-16,2 3-4 0,1-3-7 0,0 0-4 0,-1 0-7 0,0 0-5 16,1-3-5-16,-1 3-6 0,1 0-6 0,-1-2-2 0,-2 0-5 0,0 1 0 15,2-1-2-15,-4-1 0 0,1 1-1 0,-4 0 2 0,1-1 1 16,-3 3 5-16,0-3 2 0,-1 1 4 0,-3 1 5 0,-3-3 7 0,1 4 4 16,-1-1 6-16,-3 0 4 0,1 1 5 0,0-2 2 0,-4 1 1 0,1 1 0 15,-1 0-3-15,-2 0-4 0,0 0-4 0,0 0-5 0,0 0-8 16,0 0-7-16,-2-2-8 0,-1 2-10 0,1-1-9 0,-2-1-7 15,-1-1-8-15,0 2-4 0,2-1-2 0,-2-1 1 0,-1 2 4 0,0 0 2 0,0-2 7 16,-1-1 5-16,1 1 9 0,-2 1 9 0,-1-1 10 0,1-1 11 16,-1 1 14-16,0 1 15 0,0-3 15 0,-1 2 17 0,2-2 17 0,-3 2 17 15,0-1 15-15,3 1 17 0,-3-2 13 0,2 1 11 0,-1 1 8 0,-1-2 9 16,3 2 7-16,-1-2 6 0,-2 3 3 0,3-1 1 0,0 0-2 0,-1 0 0 16,2 0-5-16,-1 2-6 0,2-2-6 0,-1-1-3 0,0 3-5 15,2-1-4-15,0 0-2 0,0-1-2 0,0 3-3 0,2-2-4 0,-3 2-4 16,3-2-2-16,0 2-7 0,1-1-4 0,-1-1-7 0,0 2-4 0,3 0-6 15,-2 0-9-15,2 0-7 0,0 0-6 0,0 0-8 0,0 0-5 0,0 0-8 16,0 0-5-16,0 0-5 0,0 0-6 0,0 0-6 0,0 0-3 16,2 0-4-16,1 0-1 0,0 0-3 0,-1 2 0 0,1-1-1 0,2 1-1 0,-1 0 0 15,1 1-3-15,2-1-2 0,-1 1-1 0,2 1 0 0,3 0 1 16,-2-1 1-16,1 2 0 0,2-1-1 0,1 0 0 0,0 2 1 0,-1-1-2 16,4-1 1-16,-3 1 1 0,1 1 3 0,2-2 3 0,-2 2 2 15,0-1 3-15,1 0 3 0,-3 2 3 0,1-1 4 0,-1 0 3 0,-2-1 3 16,-2 0 4-16,-2 1 2 0,0 2 2 0,-1-2 1 0,-3 0 1 15,-1 2-1-15,-2 1 0 0,-2-1 2 0,-2 3 2 0,-3-1-3 0,-1 2-4 0,-3 2-12 16,-2-1-14-16,-2 2-24 0,-4 2-27 0,1 1-44 0,0 1-48 16,-3 1-87-16,0 0-104 0,-1 1-84 0,0 1-73 0,-1-2-39 0,2 2-23 15</inkml:trace>
  <inkml:trace contextRef="#ctx0" brushRef="#br0" timeOffset="178790.83">12762 14734 446 0,'-3'-4'423'0,"1"1"-103"0,1-2-84 0,-3 3-71 0,3-3-43 0,-1 2-30 15,0-1-17-15,-1 1-9 0,0 1-7 0,3 0-2 0,-2-1-6 16,2 1-3-16,-1 1-7 0,-1-3-7 0,2 4-7 0,0 0-7 16,0 0-4-16,0-2-6 0,0 2-3 0,-1-1-3 0,-2 1-1 15,3-2-2-15,0 0 0 0,-2 2 1 0,2-2 1 0,-1 0 2 0,-1 1 2 16,2-2 1-16,-2 1 2 0,2 1 1 0,-3-2 0 0,2 0 2 0,-1 1-1 16,0-1 1-16,-1 0 1 0,0 0 1 0,1-1-2 15,-1 2-1-15,-1-3 0 0,-1 2-3 0,2-2-1 0,-2-2-2 0,2 3-1 16,-2-2-2-16,2 0-1 0,-3 1 0 0,1-2-1 0,0 0-2 0,-3 1 1 15,3-2-2-15,-2 2 1 0,0-2 2 0,-1-1 1 0,0-1-1 16,-1 1 0-16,1 2-1 0,-2-2 1 0,2-2 0 0,-2 2 1 16,-2 1 1-16,3-4-1 0,-4 4 1 0,2-3-1 0,-3 2 2 0,3-1-1 15,-3 1 1-15,1 0-1 0,0 0-1 0,-1-1 2 0,0 3 0 16,-3-3 2-16,2 2 0 0,-3-1 2 0,0 0 1 0,2 0 1 16,-4 3 2-16,1-2 0 0,-2-1 2 0,-1 2-1 0,0-1 1 0,0 1-1 15,-3 1 1-15,-1-1-2 0,0 0-1 0,-3 3 0 0,1-2-2 0,-4 2-2 16,0-1-1-16,2 1-3 0,-3-1-1 0,-2 2 0 0,0-2-4 15,2 3 0-15,-3-3-2 0,-2 2-1 0,2-1-2 0,-1 2 1 16,-1-1-2-16,3 1-1 0,-4-1 0 0,3 1 1 0,-1-1 0 0,-1 1 1 16,-1 1 3-16,3-2-1 0,-2 3 2 0,-1-2 1 0,0 0 1 15,1 2 2-15,0 0 0 0,0 0 1 0,1 0 3 0,-1 0-1 0,-1 0-1 16,1 0 1-16,-2 2-2 0,0 0-2 0,2-1-2 0,-3 1-2 16,1 1 1-16,1 0-3 0,-2-1 0 0,1 1-2 0,2 2-1 15,-1-3-1-15,1 3-2 0,0 0 0 0,3-1 0 0,0 3-1 0,2-2 0 16,-1-2 0-16,2 4 1 0,2-3 1 0,0 2-2 0,3-2 2 15,-2 1 1-15,2 0 0 0,2 1 2 0,0-2 1 0,3 1 2 0,0-1 0 16,0-1 2-16,0 2 1 0,1-3 0 0,0 1 4 0,1 1-1 16,0-3 2-16,0 3 2 0,0-1-1 0,0-1 2 0,0 1 0 15,0-3 1-15,-1 3 0 0,1-1 0 0,-1 1-1 0,-1 0 1 0,1 0 1 16,-2-1-1-16,1 2 0 0,-2-1-1 0,3 0 0 0,-2 0 0 16,1 0-1-16,-2-1 0 0,3 2-1 0,-2-1 1 0,1 1-1 0,-1 1 0 15,3-2-1-15,-2 2-1 0,1-1-1 0,2-1 0 0,0 2-1 16,0-3 0-16,0 3 0 0,2-2 0 0,-1 1 0 0,1-1-1 0,1 1-1 15,-1 0 0-15,2 0-2 0,-2 1 2 0,4-2-1 0,-2 1 1 16,0-1-2-16,0 1 2 0,2 1 0 0,-1-2-1 0,0 1 1 16,0-1-1-16,1 2 1 0,-3-1-1 0,3 1 1 0,0-2 1 0,-2 2 0 15,2-1 0-15,-1-1 1 0,1 2 1 0,-1-1 1 0,3 1 0 16,-3-2 2-16,1 1 0 0,2-1 3 0,-3 0 1 0,3-1 1 0,-2 2 0 16,2-1 0-16,1-1 1 0,-2-1 0 0,3 1 0 0,-1-2-1 15,-1 1 0-15,3 0-1 0,-2-1-1 0,0 0-2 0,0 0 0 0,2 0-3 16,-3 0-2-16,3 0-1 0,-1 0 0 0,-1 0 0 0,1 0 0 15,-1 0-2-15,0 0 1 0,1 0 1 0,-2 0 0 0,0 3 0 0,0-3 2 16,0 0-1-16,1 3 1 0,-4-2 0 0,3-1 1 0,-3 1 2 16,3-1-1-16,-5 2 2 0,3 0-1 0,1-2 2 0,-4 3-1 0,3-3 1 15,-1 0 0-15,1 2-1 0,1-2 1 0,-1 3-2 16,1-3 1-16,-1 0-1 0,2 2 1 0,-2-2-2 0,4 1 1 0,-1 1-1 16,-1-2 0-16,3 1 0 0,0-1-1 0,-1 2-1 0,1-2 0 0,3 0 0 15,-1 0-1-15,-1 0 1 0,0 0-1 0,2 0 2 0,0 1-1 16,0-1-1-16,-1 0 0 0,0 0 1 0,1 0-1 0,0 0 0 0,1 0 0 15,-1 2 1-15,0-2 0 0,0 0-1 0,-2 1 0 0,2-1 0 16,-2 0 1-16,1 0-1 0,1 0 1 0,-2 0-1 0,0 2 0 16,1-2-1-16,-1 1 1 0,1-1-1 0,-2 2 1 0,2-2-1 15,-1 0 0-15,-2 1 0 0,1 1 0 0,2-2-1 0,-1 1 0 0,1 1-1 16,-1-2-1-16,0 1 1 0,1 1 0 0,-1-1-1 0,1 1 1 16,0 1-2-16,-1-2 1 0,1 0-2 0,1 1 2 0,-4 1-1 0,4-1 0 15,0 2-1-15,-1-1 0 0,1 0 2 0,0 0-2 0,-1 1 1 16,2 0-1-16,-1-1-1 0,0 2 1 0,2-3-1 0,-2 3 0 0,1-2 0 15,0 1-1-15,0 1 1 0,0-1-2 0,1 1 0 0,0 1 0 16,0-1 0-16,-1 2 0 0,1 0 1 0,-1 0 2 0,1 1 0 0,0 1 2 16,-1 0 2-16,3 0 1 0,-1 2 4 0,-1-1 4 0,1 0 2 15,-1 2 1-15,1 0 2 0,1-1 3 0,-1 0 2 0,-2 1 0 0,2 0 1 16,1 1-2-16,-1 0 2 0,-1-3 2 0,1 1-2 0,-1 2-2 16,1-1 0-16,1-2-2 0,-1 3-2 0,1-4-1 0,-1 2-1 0,0-2 1 15,2 0-1-15,-1 0-2 0,-1-1-1 0,2-1 2 0,-1 0-1 0,-2 0 0 16,3-3 0-16,-2 2-1 0,2-3 1 0,-1 2 1 0,-1-4 0 0,2 2 1 15,-1 0 2-15,-1-2 1 0,2 1-1 0,-2-2-1 0,2 0-4 16,0 0-7-16,0 0-8 0,0 0-8 0,-1 0-8 0,-1-2-10 16,0 1-11-16,-1-2-15 0,2 0-13 0,-3-1-15 0,3-1-12 0,-2 1-12 15,-2-2-12-15,2-1-9 0,0 0-4 0,1 0-3 0,-1-1 3 0,0 1 3 16,0-2 6-16,-1 1 3 0,1 1 9 0,-1 0 9 0,2-1 11 16,-3 0 9-16,2 0 11 0,0 0 10 0,1 3 10 0,-1-2 10 0,0 1 9 15,-2-2 6-15,2 2 7 0,0 0 2 0,0 1 5 0,0-2 4 0,0 2 6 16,-1 1 9-16,1 0 6 0,0-1 6 0,0 1 6 0,-1 1 7 15,0-1 5-15,1 2 4 0,1-1 5 0,1 0 5 0,-1 1 5 0,-1 1 4 16,1-2 4-16,1 3 4 0,-1-2 0 0,-1 1-2 0,1 1 0 16,1-2-1-16,-1 2-3 0,0 0-1 0,-2 0 0 0,3 0-2 0,-3 0 0 15,3 0-3-15,-1 0 0 0,-1 0-2 0,3 0-1 0,0 0-3 16,-2 0-3-16,2 0-1 0,0 0-2 0,0 0 0 0,-1 0-5 0,1 0-3 16,-2 0-4-16,2 0-5 0,0 0-3 0,0 0-3 0,0 0-2 15,0 2-4-15,0-2-2 0,0 0 0 0,0 1-2 0,0 1 0 0,0 1 0 16,0-2-1-16,0 2 2 0,0 0 1 0,0 0 1 0,0 2 0 0,2-2 1 15,-1 1 1-15,-1 2 5 0,2-2 3 0,-2 3 2 0,3-1 3 16,-1 1 1-16,-1-1 1 0,3 0 0 0,-3 2 1 0,3 1 0 0,-2 0 0 16,1-2 0-16,0 2 1 0,1 0 0 0,-1 0 0 0,0 0-3 15,0 2-4-15,2-2-1 0,-1 1-2 0,1-1-2 0,0 0-1 0,-2-1-2 16,2 0 0-16,0 0-3 0,1 0 0 0,-1-1-1 0,0 1-1 0,-1-2 0 16,3 0-1-16,-1-3 1 0,2 2-1 0,-2 0 0 0,1-2 0 15,-1 1-1-15,3-1 2 0,-1-2 0 0,0 0 1 0,0-1-1 0,3 0-1 16,-3-1-1-16,3 0 0 0,0-2-3 0,-1-1-1 0,1 1-5 15,1-3-1-15,0-1-3 0,0 2-1 0,-1-2-2 0,0-1-3 0,0-1-2 16,0 2-2-16,-1-2-2 0,2-1-1 0,-4 0-1 0,2 0 1 0,-1 1 0 16,-1 0 2-16,2-2 1 0,-4 4 1 0,3-2 2 0,-2-1 0 15,-1 3 1-15,-1-3 1 0,3 2 1 0,-4-1 1 0,1 2 1 0,0-1 2 16,0 1 2-16,0 0-2 0,-1-1 0 0,1 1 0 0,-2 0 2 16,0 0 0-16,1 4 2 0,-3-2 0 0,2 1-1 0,-1 1 2 0,-2 0-1 15,2 0 0-15,-1 0 0 0,-1 1-2 0,0 2 2 0,0 0 1 16,0 0 1-16,0 0 1 0,0 0 1 0,0 0 0 0,-1 2 0 0,-1-2 2 15,0 1 2-15,-1 1-1 0,-2 1 3 0,2 1 1 0,-2 1-1 0,-1 1-4 16,0 1-11-16,0 1-14 0,-3 1-22 0,-1 1-27 0,0 1-39 16,-1 1-44-16,-1 2-49 0,0 3-51 0,-2-2-79 0,3 0-93 0,-2 3-49 15</inkml:trace>
  <inkml:trace contextRef="#ctx0" brushRef="#br0" timeOffset="183259.8803">10406 17116 91 0,'0'0'89'0,"0"-1"-2"0,-1 1 1 0,1 0 2 0,0-2 2 15,0 0 2-15,-2 2 0 0,2 0 2 0,0-3 1 0,-1 3-1 0,-1-2 1 16,2 0-4-16,-2 1-1 0,2-1-4 0,-2-1-1 0,0 1-4 16,2 1-3-16,-1 1-2 0,-1-1-5 0,0-2-3 0,2 3-6 0,-1-2-6 15,-1 1-5-15,0-1-7 0,1 1-4 0,-1-1-5 0,2 0-2 16,-1 2-2-16,-1-2-4 0,2 0-4 0,-2 2-4 0,2-3-3 0,-1 2-2 15,-1-1-3-15,2-1 0 0,-1 2-1 0,1-1-1 0,0-1-1 16,0 2-3-16,0 0-5 0,0-1-3 0,0-1-1 0,1 0 0 0,-1-1-2 16,2 1 2-16,-1 1-1 0,1-1 0 0,0-1 0 0,1 1-1 0,0-1-1 15,0 1 1-15,2-2-1 0,1 3 2 0,-1-3 0 0,0 1 1 16,-1 0-1-16,1 2-2 0,0-1-1 0,1 0 0 0,0 1 0 0,-1 1 2 16,-1-1 0-16,0 2 1 0,0 2 1 0,0-1 0 0,1 1 2 0,-1 1 1 15,-2 0 1-15,1 3 2 0,1 0 3 0,-3-1 2 0,2 3 4 16,-1 1 0-16,-2 1 2 0,0 0-1 0,0 2 0 0,0-1 0 0,-3 3 2 15,0 2 0-15,-1-4-1 0,1 5 0 0,-2-2 0 0,-1 0 0 16,2-2-1-16,-1 2 2 0,-2-1 1 0,1 0 2 0,-1-2 1 0,0-1 3 16,2 1 1-16,0-3 2 0,0-1 1 0,1 0 1 0,0-1 1 0,-1-1 0 15,1-1-1-15,1-3 0 0,1 3-1 0,1-2-1 0,-1-1-4 16,2-2-2-16,0 0-6 0,2 1-5 0,-1-1-7 0,1 0-4 16,1 0-3-16,1-1-3 0,1 1-2 0,0-2-4 0,0 1-2 0,3-2-4 15,0 1-6-15,1-1-6 0,3 0-7 0,-3 0-7 0,3 0-7 0,1 0-7 16,1 0-10-16,-1 0-13 0,1 1-16 0,-1 0-20 0,1-1-19 0,0 0-25 15,-1 1-25-15,1 0-25 0,-1 2-25 0,1-3-25 0,-1 3-26 16,-2-2-46-16,1 0-52 0</inkml:trace>
  <inkml:trace contextRef="#ctx0" brushRef="#br0" timeOffset="183573.2088">10715 17058 109 0,'-5'0'364'0,"2"-1"-78"0,-1 1-59 0,-3 0-46 15,4 1-30-15,-2-1-20 0,2 2-13 0,-1 0-7 0,0 3-5 16,0-1-8-16,-1 2-6 0,1 2-4 0,0 1-5 0,-1 0-5 0,1 1-5 16,0 0-4-16,0 3-2 0,0 0-2 0,1-1-2 0,0 1-6 0,1 1-4 15,1 0-5-15,-1-3-8 0,2 3-4 0,0-2-4 0,2 0-4 16,-1-2-4-16,2 2-4 0,-1-2-6 0,4-1-5 0,-3 0-5 16,3-2-7-16,-1 1-1 0,2-4-2 0,-1 2-2 0,2-3-3 0,-2-1-1 15,2 0-2-15,0-2-4 0,3-2-4 0,-3 2-5 0,2-3-3 0,0-2-1 16,-2 1-2-16,0-2 1 0,2-1 0 0,-4 2 2 0,2-3 1 15,-2 0 0-15,-1 0 2 0,1-1 2 0,-3-1 0 0,-1 3 2 0,1-2 3 16,-3 0 4-16,0 0 4 0,-1 0 2 0,-3 2 2 0,1-3 0 16,0 3 0-16,-5-1-1 0,2 1-2 0,1 0-5 0,-3 1-3 0,-1-1-6 15,1 3-6-15,0-2-11 0,0 2-12 0,-3-1-16 0,3 3-15 16,0-1-22-16,-1 1-22 0,1-1-29 0,1 3-30 0,1-2-29 0,-1 2-29 0,0 0-44 16,2 2-54-16</inkml:trace>
  <inkml:trace contextRef="#ctx0" brushRef="#br0" timeOffset="183822.9726">10875 17146 106 0,'0'2'548'0,"0"-1"7"16,0-1-66-16,1 2-103 0,-1-1-92 0,2-1-87 0,-1 2-60 0,1-2-46 15,2 1-25-15,-1 0-18 0,1-1-8 0,-1 0-4 0,3 0-6 16,-1 2-4-16,4-2-6 0,1 0-9 0,1 0-7 0,1 0-10 15,0 0-6-15,1 0-7 0,1 0-6 0,-2 0-5 0,4-2-8 0,-3 2-7 16,1-1-7-16,-1 0-6 0,2 1-6 0,-3-2-5 0,-1 2-5 16,1-1-7-16,-1 1-4 0,-3 0-4 0,1 0-3 0,-2 0-1 0,1 0-3 15,-2 0 0-15,0 1-5 0,-2-1-7 0,-1 2-8 0,0-2-9 0,-1 1-12 16,-1 0-11-16,-1-1-15 0,0 0-15 0,0 0-14 0,0 0-15 16,0 0-16-16,0 0-15 0,0 0-26 0</inkml:trace>
  <inkml:trace contextRef="#ctx0" brushRef="#br0" timeOffset="184073.1981">11031 17074 259 0,'-3'-1'311'0,"0"-1"-51"0,-1 2-41 0,3 0-33 0,-1 0-26 0,-1 0-21 16,3 0-16-16,0 0-13 0,0 0-13 0,0 0-13 0,0 0-10 15,0 0-10-15,-2 2-5 0,2-1-5 0,0 2-1 0,0-1 0 0,0 2-2 16,0 1 1-16,2-2 0 0,-2 4 1 0,2-1 2 0,-1 1 1 15,-1 0 3-15,2 0 1 0,-1 3 0 0,-1-2-1 0,2 1-5 0,-2 2-6 16,2-3-5-16,-1 4-7 0,-1-2-5 0,2 0-4 0,-2 0-2 16,2 3-3-16,-1-1-2 0,-1-2-5 0,2 3-3 0,0-1-8 0,-2-2-10 15,2 2-9-15,-2-1-13 0,2 2-16 0,-1-3-19 0,-1 1-23 0,3-3-32 16,-1 2-37-16,0-1-45 0,1-2-48 0,0 0-59 0,2 0-68 0,-2-3-62 16,3-1-62-16,-1 0-25 0</inkml:trace>
  <inkml:trace contextRef="#ctx0" brushRef="#br0" timeOffset="184407.9512">11293 17020 9 0,'-5'-4'592'0,"2"-1"9"0,-2 0 7 0,0 3-102 0,1-1-154 16,1 1-103-16,1-1-77 0,-1 3-48 0,2-1-33 0,-1 1-20 15,2 0-12-15,0 0-9 0,0 0-10 0,0 1-7 0,0 2-10 0,0 2-7 16,2-1-6-16,-1 2-4 0,-1 0-3 0,2 3 1 0,-1-2 0 0,-1 5 4 16,2-3 3-16,-2 1 5 0,2 0 4 0,-1 2 4 0,-1 0 4 15,2-2 4-15,-2 2 4 0,2 2 2 0,-1 0 1 0,-1-1 2 0,3 1 0 16,-2-1 0-16,1 1-1 0,-2 1 0 0,2 0-3 0,-1-2-1 16,-1 2-4-16,2-1-2 0,-2 1-4 0,1-2-4 0,-1 1-2 0,0-2-3 15,0 2-3-15,2-1-2 0,-2 0-2 0,0-3-2 0,2 3-1 0,-1-3-7 16,-1 1-8-16,0-3-8 0,0 2-6 0,0-3-12 0,0 1-16 15,0-2-18-15,0 0-24 0,0 0-28 0,0-3-29 0,-1 1-39 0,-1-1-43 16,2-3-70-16,0 0-86 0,0 0-82 0,0 0-79 0,0-3-40 16,-2 0-17-16</inkml:trace>
  <inkml:trace contextRef="#ctx0" brushRef="#br0" timeOffset="185198.8873">10403 17620 165 0,'-5'-3'310'0,"-4"-1"-64"0,4 1-46 0,1-2-35 0,-1 2-23 16,0-1-18-16,-1-1-8 0,3 2-4 0,-2 0 0 0,2 1-2 0,0-1 0 15,-1-1-2-15,1 1-2 0,0 1-4 0,1 2-1 0,-2-3 2 16,2 1-2-16,1 0-2 0,-1 1-1 0,-1-3 0 0,1 4-3 0,2 0 0 16,-1-3-3-16,-1 3-1 0,2-2-2 0,-1 2-3 0,1 0-3 15,0 0-2-15,0 0-5 0,1 0-6 0,-1-2-8 0,2 2-9 0,-1-1-7 16,1-1-5-16,0 2-5 0,1-2-4 0,0 1-1 0,3 1-3 0,2-3-4 15,-2 2 0-15,4-1-3 0,1 1-3 0,0-2 0 0,6 0 0 16,-1-1 2-16,3 2 1 0,3-1 0 0,1-2 2 0,2 2-2 16,3-2-2-16,1 2-2 0,2-2-3 0,3-2-4 0,0 4-3 0,1-4-3 15,4 0-2-15,-1 2-3 0,0-1-2 0,-1 2-3 0,4-2-3 0,-3 1-4 16,-2 1-3-16,1-1-3 0,-1 2-4 0,-2-2 0 0,-2 3-2 0,-2-1-1 16,0 2 0-16,-1-1 0 0,-4-1 2 0,-3 3 0 0,0-2 3 15,0 0 1-15,-6 2 5 0,1 0 2 0,-2 0 4 0,-1 0 3 0,-3 0 1 16,1 0 3-16,-3 0 2 0,-3 0 1 0,0 0 1 0,1 0 0 15,-1 0 1-15,-3 0-1 0,0 0 1 0,2 0 0 0,-3 0-2 0,-1 0-1 16,2 0-1-16,-3 0-3 0,2 0-3 0,-2 0-4 0,0 0-5 0,0 0-5 16,0 0-6-16,0 0-9 0,0 0-8 0,0 0-11 0,0 0-12 15,0 0-16-15,0 0-16 0,0 0-18 0,-2 0-18 0,1 0-22 0,-2 0-22 16,-1 0-30-16,0 0-34 0,0 0-34 0,-1 2-32 0,-2 0-33 16,2 1-33-16,0-1-38 0,-1-1-41 0</inkml:trace>
  <inkml:trace contextRef="#ctx0" brushRef="#br0" timeOffset="186897.2149">10696 17548 46 0,'0'0'351'0,"0"0"-64"0,0 0-75 16,0 0-54-16,0 0-48 0,0 0-30 0,0 0-23 0,-2 1-11 0,2 1-6 15,0 0-3-15,0-1 1 0,0 1 0 0,2 0 1 0,-2 1-1 16,2 2 1-16,-1-1 2 0,3-1 0 0,-2 2 3 0,0 0 1 0,-1-1 0 15,1 2 0-15,1 0-1 0,-1 0 0 0,-1 0-2 0,1 2-1 16,1-3 0-16,-1 2 0 0,-1 0 1 0,1 0 0 0,1 0 0 0,-3-1 2 16,3 1 0-16,-2-1 0 0,-1 2 0 0,2-2 1 0,-2 1 2 15,2-1 0-15,-1 2 2 0,-1-3-1 0,0 4-1 0,0-2-1 0,0 1-1 16,0 0 0-16,0 0-2 0,0-1-3 0,0 1-1 0,-1-1-1 0,-1 1-1 16,0 1 0-16,1-1-2 0,-2-1-2 0,0 0-2 0,0 1 0 15,0-1-2-15,-1 1 0 0,0 1-2 0,-1 0 0 0,-3-1-1 0,3 1-1 16,-1-1-1-16,-1 1-2 0,-1 0-2 0,-1 0-2 0,1-1-1 15,-1 0-1-15,-2 2 0 0,1-1-2 0,-1-1 0 0,-1 1-3 0,0-1-1 16,1 1-1-16,-3-2 0 0,1 1-1 0,-1-1-1 0,0 1-3 0,-2-1 1 16,2 2-2-16,-3-2-1 0,2 1-2 0,-2-3-1 0,-1 3 0 0,1-1-1 15,-1-2 0-15,0 1-2 0,-1-1 0 0,0 2-2 0,-2-2-1 16,-1 0-2-16,2 0-2 0,-3 0-1 0,1-1-1 0,-1 2 1 0,-1-2 1 16,0 1 1-16,-1-1 1 0,-2 2 1 0,2-2 2 0,-2 1 1 15,0 0 1-15,-1-2 3 0,2 1 2 0,-4-1 3 0,3 2 1 0,-3-3 3 16,0 3 2-16,2-2 1 0,-2 1 1 0,0-1-1 0,0 1 1 0,-2-1-2 15,2 0 1-15,0-1-2 0,-2 3-2 0,2-3 1 0,0 1-1 16,-1 0 0-16,-1 0-2 0,2 0 0 0,0-1-2 0,-2 2 0 0,2-1-2 16,0 0-1-16,-1-2-3 0,1 1 1 0,1 1 0 0,-1-2 0 0,0 0-3 15,3 1 1-15,-3 1-2 0,2-1-1 0,0-2 1 0,-1 0-1 0,1 2-1 16,-1-2 0-16,-1 2 1 0,2-1 3 0,0-1 0 0,-1 2 1 16,1 0 2-16,0-2 1 0,-2 1 1 0,3-1 1 0,-1 2 2 0,1-1 0 15,0-1 1-15,-1 0 1 0,3 0 2 0,-2 0 1 0,0 0 0 0,3 0 0 16,-3 0 0-16,2-1 0 0,0-1 1 0,1 2 1 0,2-1-1 0,-2 1 0 15,1-2 0-15,1 0 0 0,-1-1 0 0,1 1 0 0,0 2 0 16,2-2-1-16,-1-1-1 0,0 0 0 0,1 0-1 0,1 0-1 0,-2-1-3 16,3 1 0-16,0-2 0 0,-1 2-1 0,1-1 1 0,0-1 1 0,-1 2-2 15,4-2 0-15,-3 2 0 0,2-2 2 0,-2 1-2 0,2-3 1 16,-1 2 0-16,-1 0 0 0,1 2 1 0,0-2 1 0,1-1 1 0,-1 0-1 16,-1 0 1-16,1 0-1 0,1 0 1 0,-1 0 0 0,1-1 0 0,-1 0 1 15,-2 0 0-15,4 1 1 0,-3 0 0 0,1-2 0 0,0 1-1 16,0-1 0-16,-1 1-1 0,0-2 1 0,2 2 0 0,-3-1 1 0,3 1-1 15,-3-1 1-15,3 1 0 0,-3-1 0 0,2-1 1 0,-1 0 0 16,1 0 0-16,1 1 0 0,-1-4 0 0,1 4 1 0,-3-1 1 0,2-2 0 16,2 1-1-16,-3-1-1 0,2-1 2 0,-2 2-2 0,2-2 1 0,-1 1-1 15,1-1 0-15,1 0-1 0,0 0-1 0,0 2 0 0,0 0 0 16,1-2 0-16,0 0-1 0,0 1 0 0,1 0 0 0,-3-1-2 0,3 2 1 16,-1-2-1-16,3 0 1 0,-2 1-1 0,-1-1 0 0,3 0-1 15,-3 1-1-15,1-1-1 0,2 0 0 0,-3 2-1 0,1-2 0 0,-1 0 0 16,3 0-1-16,-4 2 0 0,3-2 0 0,-1 0-1 0,-1 1-3 0,0-1 1 15,2 0 0-15,0 1 0 0,-3-1-1 0,2 0 2 0,2-1-1 16,-5 3-1-16,5-2-1 0,-3-2 1 0,3 4 0 0,-3-2 0 0,1 0-2 16,0 0 0-16,-1 0 0 0,3-2 1 0,-3 4-2 0,1-4 0 0,1 4 0 15,0-2-3-15,1-1-4 0,-3 0-2 0,3 3-2 0,0-3-3 16,0 1-3-16,1 0-2 0,-2 1-2 0,2 0-2 0,1-2-1 0,-2 0-3 16,1 3-2-16,2-2-2 0,-2 2 0 0,1-2 1 0,1 0 1 15,0 0 2-15,-1 2 1 0,1-2 3 0,0 2 0 0,0 0 3 0,-1-1 1 16,3 2 1-16,-1-1 3 0,2 0 0 0,-2 2 1 0,0-1 0 15,1-1 2-15,-1 2 1 0,3-1 2 0,-2 1 0 0,1 0 1 0,0 2 1 16,0-3-1-16,-1 2 1 0,1-1 2 0,-1 3-1 0,1-3 2 0,-1 2 1 16,1-2 0-16,0 3 4 0,0-1 0 0,1-1 1 0,-1 2 2 15,-1-1 0-15,1 2 2 0,2-1 0 0,-2 0 0 0,-1 0 0 0,1 1 1 16,2-1 1-16,-2 1 1 0,0 0 1 0,-1 1-1 0,3 0 1 16,-3-2-1-16,1 1-1 0,2 2 0 0,-2-1 1 0,2 0-2 0,-2 0 2 15,2 0 0-15,-3 2 0 0,1 0 1 0,2-1-1 0,-2 1 0 16,3-1 0-16,-1 2 0 0,0-2-1 0,1 1 0 0,-2 1-1 0,2 0 0 15,1 0 0-15,-1 0-2 0,2 0-1 0,0 0-2 0,0 0 0 0,0 0-2 16,0 0-2-16,0 0-2 0,0 0 0 0,0 0-2 0,0 0 0 16,0 0-2-16,0 0 0 0,0 0 1 0,0 0-1 0,0 0 1 0,0 0 1 15,0 1 1-15,0 1 1 0,0 1 1 0,2-1-1 0,-2 0 2 0,1 1 1 16,1 0 0-16,-2 0 1 0,3 0 2 0,-2 0 0 0,1 1 0 0,1 0 2 16,-1 0 0-16,-1 1 2 0,1-1 1 0,1 2 2 0,-1-2 0 15,-1 3 2-15,1-2 0 0,1 2 1 0,-1 1 2 0,1-3 1 16,0 3 0-16,-2-1 0 0,1 1 2 0,1-1 0 0,-1 2 0 0,-1-2 0 15,1 2-1-15,1 1 1 0,-1-3 1 0,-1 2 1 0,1 0-1 0,1 0 0 16,-1 0 0-16,-2-1-1 0,1 1 0 0,1-1-1 0,1 1 0 16,-2-3-2-16,1 2 2 0,-2 0-1 0,3-2 0 0,-1 0 0 0,-1 1-2 15,-1-1 0-15,2-2-1 0,-2 1 1 0,2-2-1 0,-1 1 1 0,-1-1-1 16,2 1 2-16,-2-1 1 0,1-1-1 0,1-1 1 0,-2 1 1 16,2-2 0-16,-2 0 0 0,0 0 0 0,0 0 1 0,0 0 1 0,0 0-1 15,0 0-1-15,0 0-1 0,1 0 0 0,-1-2-1 0,2 2-4 0,-2-3-4 16,0 1-4-16,0 1-3 0,0-3-4 0,0 1-4 0,-2-1-3 15,2-1-5-15,-1 0-6 0,-1 0-1 0,0-1-4 0,1-1-1 0,-1 0-3 16,-1 0 0-16,1-2 0 0,-2 2 4 0,0-1 3 0,0-1 2 16,1 1 4-16,0 1 4 0,-2 0 1 0,2-2 5 0,-1 1 4 0,0 1 2 15,0-1 3-15,0 3 2 0,1-2 3 0,1 2 2 0,-3 0 0 0,2-2 1 16,0 3 0-16,1 1 0 0,-1-2-2 0,1 3 1 0,1-1 0 16,-1 0 0-16,2 0-1 0,-1 1 1 0,-2 0-2 0,3 0 1 0,0 2-1 15,0 0-3-15,0 0-1 0,0 0 0 0,0 0-4 0,0 0 0 16,0-2-1-16,3 1-1 0,-2 1 1 0,1-2 0 0,-1 2 0 0,3-1 2 15,-1-1 2-15,2 2 3 0,1-1 1 0,2-1 4 0,0-1 4 0,0 1 3 16,3 1 3-16,1-1 3 0,1 0 4 0,1-1 3 0,2 0 3 16,1-1-1-16,1 4 2 0,1-5 0 0,1 2-2 0,1-1-1 0,0-1 0 15,1 3-3-15,-3-1-1 0,3 0-3 0,0 0-1 0,-2 2-3 0,-2-2-2 16,1 3-2-16,-2-2-1 0,-3 2-2 0,-1 0 1 0,1 0-2 16,-3 2 1-16,-1-2 2 0,-1 0 1 0,-1 3 2 0,-3-3 4 0,0 1 1 15,0 0 3-15,-1 1 1 0,-1-1 3 0,-1 1 1 0,-1-2 2 16,-1 2 0-16,2-1 3 0,-2-1 0 0,0 0 1 0,0 0-2 0,0 0-3 15,0 0-9-15,-2 0-12 0,1 2-21 0,-1-2-23 0,-1 2-36 16,-1-2-42-16,0 0-64 0,1 3-71 0,0-3-95 0,0 0-106 0,-2 0-53 16,0 0-29-16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2:26:01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18890 17195 228 0,'-5'-16'619'15,"4"3"15"-15,-3-2-43 0,1 1-74 0,0 0-90 0,0 4-100 0,1 0-69 16,0 1-56-16,2 0-43 0,-2 1-38 0,2 1-34 0,0 0-34 15,0 4-32-15,2-2-30 0,0 2-25 0,0 1-23 0,3 0-23 0,-4 2-19 16,4 0-22-16,-2 4-23 0,2-1-23 0,3 0-22 0,-2 2-23 0,0 3-26 16,-1 0-19-16,3 2-17 0,-2 2-14 0,1 0-12 0,-1 2-7 15,1-1-4-15,-3 3 1 0,2 1 4 0,-1 0 11 0</inkml:trace>
  <inkml:trace contextRef="#ctx0" brushRef="#br0" timeOffset="133.8693">19012 17388 42 0,'1'7'271'0,"3"-1"14"0,-2-1 10 0,0 0 2 0,-1-1-4 16,1-1-12-16,1-1-20 0,-1 1-23 0,0-1-23 0,-1 0-24 15,2 1-21-15,-1-3-19 0,0 2-17 0,-1-1-14 0,2 1-13 0,-1-1-13 16,0 0-11-16,0 2-13 0,1-1-9 0,-1-1-7 0,1 2-7 0,-1 0-4 16,0 0-5-16,-1 0-3 0,2 2-3 0,-1-2-2 0,0 3-2 0,-1-2-1 15,2 4-2-15,-1-3-1 0,0 4-3 0,-1-1-1 0,4 1-2 16</inkml:trace>
  <inkml:trace contextRef="#ctx0" brushRef="#br0" timeOffset="207.5197">19070 17720 252 0,'0'0'13'47,"0"0"-13"-47,0 0-55 0,0 0 55 0</inkml:trace>
  <inkml:trace contextRef="#ctx0" brushRef="#br0" timeOffset="298.3075">19157 17582 1419 0,'3'-9'995'0,"2"4"-495"0,-2-2-245 0,3 0-124 0,-3 1-58 0,-1-1-28 16,1 1-10-16,2-2-3 0,0-1-1 0,0 1 1 0,1 0-3 0,-2-1 0 15,0 2-3-15,1-1 7 0,-2 0 2 0,2 1 1 0,-2 0-3 16,3 3-2-16,-5-2-10 0,2 3-11 0,-1-2-18 0,1 3-20 0,-3 1-28 16,2-1-31-16,-2 2-30 0,0 0-31 0,0 0-44 0,0 0-53 15,0 0-93-15,-2 3-114 0,2 1-72 0,-3 1-48 0,1-1-21 0</inkml:trace>
  <inkml:trace contextRef="#ctx0" brushRef="#br0" timeOffset="2634.3088">16242 17527 261 0,'-3'-3'507'0,"2"0"-40"0,-1 0-61 16,0 3-102-16,1-1-123 0,1 1-73 0,0 0-47 0,-2 1-27 0,2 1-11 15,0 1-6-15,0 1-1 0,0 0-2 0,2 3 0 0,-1 0-1 16,1 2-2-16,0 2 0 0,-1-3-2 0,2 4-2 0,1-1 2 0,-1 1-2 15,0 0 0-15,0 1 0 0,3-1-1 0,-3 1 3 0,2 0 3 16,-2-1 0-16,1 1 4 0,0 2 1 0,-2-3 3 0,1 2 1 0,1 0 2 16,0-1-1-16,-1 1 3 0,0-1 0 0,0 1 2 0,1-1-2 15,-3 0-2-15,2 1-3 0,-1-1-3 0,0 2-2 0,-1-3-3 0,2-1 0 16,-1 3-3-16,-2-4-2 0,1 1 0 0,-1 1-1 0,0-3-1 0,0-1 1 16,0 0 0-16,0 1-1 0,0-5 1 0,0 3 0 0,0-1 1 15,0-4-2-15,0 1-5 0,-1-1-6 0,1-2-5 0,-5 0-6 0,4-3-4 16,-3 0-6-16,1-1-6 0,0-2-5 0,-2-2-6 0,0-1-7 15,0-4-6-15,0-1-7 0,0-3-8 0,0-2-2 0,0-1-1 0,0-4 2 16,0-1 2-16,-2-1 5 0,2-3 4 0,2-1 5 0,-2-1 5 0,4 0 6 16,-3 0 7-16,1 2 6 0,1-1 9 0,1 4 5 0,-1-1 3 15,2 4 4-15,0 2 1 0,2 0 1 0,-1 4 2 0,1 2 0 0,1 1-1 16,2 2 3-16,0 4 4 0,0-1 1 0,1 4 0 0,2 0 0 16,-2 4-3-16,1 1 3 0,-1 1 3 0,3 4 4 0,-2 0 4 0,-1 5 3 15,0 1 2-15,-1 0 3 0,1 5 3 0,-3-1 0 0,2 2-2 16,-2 2 1-16,-1 2 3 0,-2-2 3 0,0 2 4 0,0 0 5 0,0 2 5 15,-2-2 8-15,-1 0 5 0,-2-2 5 0,2 1 6 0,-3-3 5 16,1 2 5-16,-1-4 5 0,1-1 2 0,-1 0 3 0,1-3 2 0,-1-1 0 16,1-1 0-16,0-1-3 0,2-1-3 0,0-1-5 0,1-1-5 0,-1-1-6 15,3-3-6-15,-2 3-8 0,2-3-7 0,0-1-8 0,0 0-8 0,0 0-9 16,0 0-7-16,0 0-8 0,0 0-6 0,0 0-5 0,2 0-2 16,1 0-2-16,1 2-1 0,-3-2 1 0,4 1 0 0,-2 1 0 15,2-2 3-15,2 3 1 0,0-2 3 0,1 2 1 0,0 0 3 0,1 2 2 16,2 0 4-16,-1-1 1 0,2 1 0 0,1 2 0 0,0 1-2 0,-1-1-1 15,1 0-7-15,1 0-4 0,1 3-6 0,-1-2-9 0,0 1-7 0,2-1-12 16,-2-1-11-16,0 3-13 0,2-3-15 0,-2-1-16 0,-1 2-16 16,1-2-20-16,0-2-18 0,0 1-20 0,-2-4-21 0,1 2-16 15,0-3-14-15,-3 0-12 0,2 0-15 0,0-3-7 0,-3-1-7 0,-1-1-3 16,2-1 0-16,-4 0-1 0</inkml:trace>
  <inkml:trace contextRef="#ctx0" brushRef="#br0" timeOffset="5315.1937">16686 17830 81 0,'-6'-9'298'16,"2"3"9"-16,-1-1 1 0,2 1-13 0,-2 2-18 0,1-3-23 0,0 4-26 15,0-2-26-15,0 3-30 0,1 0-24 0,1-1-22 0,-1 3-20 16,3-2-17-16,-1 1-17 0,1 1-16 0,0 0-14 0,0 0-14 0,0 0-10 16,0 0-10-16,1 1-9 0,-1 1-8 0,3 0-7 0,-1-1-6 0,0 1-6 15,1 0-5-15,1 1-6 0,-1-1-5 0,0 0-3 0,1-1-5 16,-1 3-4-16,0-4-3 0,0 0-3 0,1 3-2 0,-3-3 1 0,2 0 4 16,2-3 4-16,-4 3 3 0,3-2 5 0,-3 0 3 0,-1-1 7 15,2 1 7-15,-1-3 5 0,-1 2 7 0,0-2 5 0,0 1 7 0,-1-1 7 16,-1 1 6-16,1-1 3 0,-3-1 1 0,1 2 4 0,-1-1 4 15,1 1 4-15,-2 1 5 0,2 0 3 0,-2 0 0 0,0-1 3 0,-2 4 2 16,2 0 0-16,0 0 0 0,0 0-1 0,0 0-4 0,0 2-1 16,0 1-2-16,0 2-1 0,1-2-2 0,-1 1-1 0,1 2 1 0,0 2-1 15,1-1-2-15,2 1 0 0,1 1-3 0,-2-1-1 0,2 4-3 0,2-2 0 16,-1 0-3-16,1 1 0 0,1-1-1 0,0 0-2 0,2 2-2 16,2-3-5-16,-2 1-7 0,3-3-6 0,-1 2-7 0,1-1-5 0,1-2-7 15,1 0-7-15,-1-2-7 0,2 2-6 0,-1-3-7 0,1-1-3 0,1 0-6 16,0 1-1-16,-1-3-3 0,1-3-1 0,-1 1-3 0,2 0 3 15,-2-1 6-15,0-3 5 0,0 2 6 0,-1-2 9 0,-1-2 8 0,2 1 9 16,-3-1 9-16,-1-1 9 0,1 1 8 0,-3-1 8 0,0-1 9 16,2 0 11-16,-2 0 12 0,-2 0 9 0,0 1 8 0,0 0 8 0,0 1 8 15,-2-1 8-15,1 4 5 0,0-3 6 0,-1 4 5 0,-1-2 2 0,2 3 1 16,0-2-5-16,-2 2-5 0,0 2-6 0,0-1-7 0,0 2-6 16,0 0-7-16,0 0-6 0,0 0-4 0,0 2-7 0,1-1-6 15,2 1-5-15,1-1-6 0,-3 2-4 0,4 2-5 0,1-2 0 0,-1 1 1 16,0 2 0-16,1-1-1 0,0 0 1 0,-1 4 0 0,4-4-2 0,-1 3-4 15,-1-1-2-15,2-1-4 0,-1 0-2 0,0 0-1 0,0 0-2 16,3 0-1-16,-2-2-3 0,0 1-2 0,1-1-2 0,0-1 0 0,-2 1-3 16,0-3-2-16,1 1-3 0,-1-2-1 0,0 0-3 0,1-2 0 0,-1 1-1 15,-1-3 1-15,-1 1 0 0,2-1 3 0,-2-2 1 0,1-1 3 16,-3 1 2-16,0-2 3 0,0-1 2 0,-2 2 6 0,2-1 2 16,-2 0 7-16,0 1 4 0,-2 0 7 0,0-1 4 0,0 4 3 0,0-2 3 15,0-1 1-15,0 5-1 0,0-1 0 0,0 0-3 0,0 1-1 0,0 1-5 16,0 1-3-16,0 0-6 0,0 0-2 0,0 0-4 0,0 0-5 15,0 1-3-15,1 2-4 0,1 0-3 0,-1 0 0 0,3 2-2 0,-1-1 0 0,0 1 1 16,0-1 1-16,2 2 3 0,-1 1 2 0,1-2 2 16,-2 2 0-16,2-3-1 0,0 2-1 0,2-2 0 0,-2 2-1 0,0-1-1 15,2-1 0-15,-1-1-1 0,1 2-1 0,-2-2-2 0,3 0-1 0,-1 0-3 16,1-2-3-16,-2-1-6 0,3 1-4 0,0-1-6 0,0 0-4 16,2-1-6-16,-1 0-4 0,-1-2-4 0,2 0-5 0,0 0-4 0,0-2-4 15,0-1-5-15,0 0-5 0,3 0-4 0,-4 2-2 0,1-4-2 0,2 3 0 16,-4-4 2-16,3 2 0 0,-2-1 2 0,-2 1 3 0,4-1 2 15,-3 1 6-15,-1-2 4 0,0 2 6 0,1-1 6 0,-3-1 7 0,2 1 10 16,-1 1 8-16,-1 0 12 0,0-1 15 0,-1 1 11 0,-2-1 12 16,0 2 14-16,1-1 12 0,-3 1 10 0,1 2 10 0,-1-3 10 0,-1 2 9 15,0 2 8-15,-1-1 8 0,-1 1 4 0,1 0 1 0,-1 0 1 0,0 2-4 16,-1-1-4-16,2 1-5 0,-3-2-6 0,1 1-9 0,0 1-8 16,-1-1-8-16,0 0-9 0,1 2-9 0,-2-1-7 0,2 1-6 15,-2-1-7-15,0 1-4 0,0 0-4 0,0 0-5 0,0 0-4 0,0 1-4 16,0-1-2-16,0 1-3 0,1 1-3 0,-1 0-2 0,1 1-2 0,0 0 0 15,-1 1-1-15,2-1-3 0,0 3-2 0,1-2 0 0,1 3-4 16,-2-2 0-16,2 2-1 0,1-1-2 0,0 1 1 0,0 2-1 0,0-2-1 16,1 1-5-16,3-1-2 0,-2 1-4 0,1-1-3 0,2 2-5 0,-2-4-3 15,2 3-4-15,2-4-4 0,-2 2-4 0,0 0-4 0,2 0-2 16,-1-3-2-16,1 2-3 0,-2-2 1 0,2 0 2 0,1-2 2 16,-2-1 3-16,3 1 5 0,-2-1 4 0,-1-1 4 0,1 1 5 0,-1-1 6 15,2-2 4-15,-2 0 7 0,-1 0 6 0,1-1 9 0,-1 3 9 0,1-2 7 16,1 0 10-16,-4 0 5 0,0 0 7 0,-1 0 6 0,-1 0 4 0,2 1 7 15,-3 0 5-15,2 1 6 0,-2-1 6 0,0 2 2 0,0 0 1 16,0 0-2-16,0 0-4 0,0 0-6 0,0 0-4 0,0 0-8 0,0 0-7 16,0 0-7-16,0 0-7 0,0 0-8 0,0 0-8 0,0 0-7 15,0 0-10-15,0 0-4 0,0 2-3 0,2-1-4 0,-1-1-2 0,4 2-1 16,-4-2-1-16,2 2 0 0,2 1-2 0,-2-3 0 0,2 3-2 0,0-1 1 16,3-1-1-16,-2 2 0 0,0-1 1 0,1-1-3 0,-1 2-2 15,3-3-3-15,0 1 0 0,-3-1-3 0,0 2 0 0,3-2 2 0,-2 0 1 16,1 0 4-16,-2 0 4 0,3-2 1 0,-2 2 4 0,-1-1 4 15,2 0 2-15,2-1 5 0,-4-1 3 0,0 0 5 0,-1 0 6 0,2 0 4 16,0-2 6-16,0 2 3 0,-1-2 4 0,1 1 2 0,-2-3 2 0,2 2 1 16,-1 0 1-16,1 2 0 0,-1-2 0 0,3 1 0 0,-1-1-2 0,-1 1-2 15,-1 0-3-15,3 0-3 0,-2 1-3 0,1 0-3 0,0 0-3 16,1 2-3-16,-1-1-1 0,0-1-3 0,1 3 1 0,1-1-2 16,-1 1 0-16,-1 0 0 0,3 0-2 0,-1 0-2 0,0 1-3 0,0-1-2 15,0 3-6-15,0-3-5 0,0 0-5 0,-2 2-6 0,2-1-8 0,-1 1-7 16,-1-1-5-16,0-1-7 0,-1 2-7 0,0-1-6 0,-2-1-4 15,0 2-3-15,0-2-2 0,-4 0-3 0,2 0-5 0,1-2-3 16,-4 1-3-16,0-1 1 0,0-1 1 0,-4 0 0 0,1-2 0 0,0-2-1 16,-2 2-1-16,0-3 2 0,0-1 4 0,-4-2 5 0,3 1 9 0,-2-1 16 15,0-1 18-15,-1 0 20 0,1 2 22 0,0-2 17 0,-1 0 20 16,0 1 17-16,3 1 19 0,0 0 16 0,-2 2 19 0,3 1 12 0,2-2 11 16,-2 2 2-16,4 1 1 0,-3 2-8 0,1-1-8 0,3 1-13 15,-1 0-13-15,1 2-16 0,0-1-17 0,1 0-13 0,1 1-14 0,3-1-11 16,-4 2-13-16,4-1-13 0,0-1-13 0,1 2-15 0,0 0-15 0,1 1-15 15,-1-2-14-15,5 2-14 0,-3 0-14 0,0 2-16 0,0-2-14 0,1 2-12 16,-1-1-13-16,0 3-10 0,0 0-12 0,1-1-5 0,-1 2-5 16,2 1 1-16,-1-2 2 0,-1 2 10 0,2 0 11 0,-1-1 14 0,1 0 17 15,-1 2 20-15,-1-2 23 0,1 0 25 0,-1 0 25 0,0-1 22 16,2 2 24-16,-2-3 20 0,-2 2 19 0,0-2 17 0,1-1 16 0,-1 2 14 16,0-1 14-16,-3-2 13 0,2 1 13 0,-1-1 10 0,-3 1 8 15,1-2 3-15,-1 0 1 0,-1 0 1 0,0 0 2 0,0 0-2 0,0 0-3 16,0 0-4-16,0 0-5 0,0 0-8 0,0 0-11 0,0 0-13 15,2 1-13-15,-2-1-16 0,3 0-15 0,-3 1-15 0,1 1-13 0,1-2-10 16,-1 1-11-16,1 1-8 0,1 0-5 0,0-1-4 0,-1 1-3 0,5 0-2 16,-4 1 1-16,3 2 1 0,-2-1 2 0,1-1 3 0,0 4 0 0,2-1 3 15,-3 1 2-15,2-1 0 0,-1 1-1 0,0 3-2 0,-2-3 0 16,2 1-1-16,-2-1-1 0,2 0-2 0,-1 0 1 0,-1-1-1 16,-1 1 0-16,1-4 1 0,-1 2 1 0,0-1-2 0,-1-1 0 0,2-2 1 15,1-1-1-15,-3 0-3 0,1 0-4 0,-1-1-2 0,3-2 1 0,0-1-2 16,-1-1 0-16,0-1 1 0,2-1 2 0,-2 0-1 0,2 0 1 15,0-1 1-15,3 1 1 0,-4 0-1 0,1-2 2 0,-2 3 2 0,2-2 3 16,-1 2 4-16,0 2 3 0,1 1 0 0,-1-2 2 0,0 2-1 16,0 1 1-16,1 2-1 0,-1-3 0 0,0 3-1 0,1 0 0 0,-1 3-1 15,1-3 0-15,0 0 1 0,0 4 1 0,1-1-1 0,2 2-3 0,-2-3-4 16,1 4-1-16,-1-1-8 0,3-1-8 0,1 2-8 0,0 0-10 16,-1 0-13-16,0 0-12 0,3-1-17 0,0 0-18 0,-1-1-18 0,1 1-17 15,3-2-14-15,0-1-15 0,-2 0-10 0,4-2-11 0,0 0-5 16,1-2-4-16,0 0 4 0,3-1 4 0,-2-2 11 0,1-2 10 0,1 0 14 15,-2 0 15-15,1-2 15 0,1 0 14 0,-4-2 15 0,2 1 18 16,-2 0 21-16,-1-2 22 0,0 2 25 0,-5 0 19 0,0-1 18 0,0-1 18 16,-3 4 13-16,-1-1 15 0,-3 1 14 0,-2-1 13 0,-2 2 14 0,0 2 15 15,-3-1 10-15,0-1 7 0,-4 5 3 0,-1-1-1 0,-1 0-5 0,-1 1-6 16,-1 1-8-16,-3 1-8 0,1 1-9 0,-1 1-8 0,1 1-8 16,-2 0-10-16,0-1-11 0,3 5-7 0,-6-1-11 0,6-1-11 0,-2 2-8 15,-1 3-8-15,3-1-6 0,1 2-7 0,0 1-4 0,0 0-6 0,3-1-5 16,-1 1-1-16,0 3-5 0,5-2-3 0,0 0-3 15,1 1-4-15,1-1-3 0,-1 1-7 0,3-2-5 0,3-2-7 0,-1 2-8 16,3-3-5-16,-2 0-7 0,4-2-6 0,0 0-7 0,0-2-7 0,1 0-7 16,1-1-7-16,0-4-7 0,1 0-5 0,0-2 0 0,2-1 2 0,-2-4 4 15,-1 2 2-15,4-4 5 0,-4-2 7 0,4-1 4 0,-5-1 9 16,0-2 5-16,0-2 7 0,-1-1 5 0,1 0 5 0,-3-4 1 0,-2-1 0 16,1-1-3-16,-3 1-6 0,-1-5-2 0,-1 1-1 0,-1-1-2 0,0-1-4 15,-1 0 2-15,-2-2 3 0,2 1 10 0,-2 0 13 0,-1 2 15 16,3 0 18-16,-2 1 20 0,2 2 21 0,0 2 21 0,0 1 19 0,-1 3 14 15,3 2 11-15,-1 1 6 0,1 3 7 0,-4 1-2 0,5 5-5 16,-1-1-9-16,-1 3-7 0,2 3-11 0,0 2-9 0,2 2-12 0,-1 1-11 16,1 1-9-16,1 4-10 0,0 2-4 0,2 4-4 0,-2 1-3 0,0 3 2 15,4 2 1-15,-3 2 2 0,2 2 1 0,2 3-1 0,-3 2-2 16,3 0-2-16,-1 2-4 0,0 1-3 0,1-1-6 0,0 3-6 0,1-2-9 16,-1 2-5-16,0-1-9 0,0-1-9 0,3-3-10 0,-3 0-12 0,0-2-13 15,0-2-14-15,1-2-15 0,-1-2-16 0,0-2-17 0,2-2-17 16,-2-2-15-16,0-3-17 0,1-4-13 0,2-1-16 0,-3-2-7 0,3-4-6 15,0-1-3-15,0-3-1 0,2-2 0 0,-2 0 3 0,0-5 8 16,1 0 12-16,-2-2 16 0,1-2 21 0,-1-1 27 0,-1 1 34 0,-1-3 36 16,1 2 36-16,-2 0 32 0,-1-1 30 0,-1 1 30 0,-2 1 31 0,2 0 27 15,-1 1 24-15,0 2 22 0,-3 1 19 0,1 0 12 0,-1 3 8 16,-1-1-2-16,2 4-8 0,-2-2-11 0,0 3-15 0,0-1-17 0,0 1-16 16,0 1-20-16,0 1-21 0,2-1-17 0,-2 2-15 0,0-2-17 15,0 2-14-15,1 0-12 0,2 2-10 0,1 0-11 0,1-1-8 0,-1 1-7 16,1 1-9-16,1 0-5 0,0-2-5 0,1 2-2 0,0 0-3 0,1 0-5 15,1-1-5-15,0-2-6 0,0 2-7 0,-1-2-9 0,0 0-6 16,1 0-7-16,-1-2-5 0,1 2 1 0,-3-3 2 0,1-2 2 0,0 2 2 16,-1-1 5-16,-1-2 4 0,0-2 5 0,-2 1 5 0,-1-2 6 15,-1 0 8-15,-1 0 7 0,-3-1 7 0,2 0 10 0,-6 0 8 0,2-1 14 16,1 2 12-16,-5-1 11 0,0 0 10 0,1 3 7 0,-3-1 8 16,0 1 6-16,2 1 5 0,-3 3 4 0,0 0 4 0,1 2 4 0,-1 1 4 15,0 1-1-15,1 2-2 0,0 0-5 0,2 3-6 0,-1 1-8 16,-1 3-7-16,3-1-5 0,2 2-8 0,-1 3-3 0,3 0-6 0,-1 1-1 15,4 2-5-15,1 0-2 0,0 1-4 0,1 2-2 0,2 0-2 0,2-3-4 16,0 3-2-16,3-1-7 0,-2 0-6 0,6-2-7 0,-2-1-7 0,1-1-5 16,2 0-7-16,-1-3-8 0,2 0-6 0,-1-2-8 0,4-1-8 15,-4-3-10-15,2 0-10 0,0-3-10 0,-2-2-11 0,1-1-8 0,-1-1-7 16,-1-2-1-16,0-2-4 0,-1-1 2 0,1-1 2 0,-2-1 2 16,1-2 5-16,-3 0 6 0,-2-4 5 0,2 3 8 0,-1-1 10 0,0-1 12 15,-2 0 11-15,-2-3 14 0,2 3 16 0,-2-1 15 0,0 1 13 16,1-1 10-16,-2 0 11 0,1 2 10 0,1 2 9 0,-3 0 9 0,1-1 9 15,-1 2 7-15,-1 1 6 0,2 3 5 0,-2-1 2 0,2 2-3 16,-1-1-1-16,-1 2-5 0,2-1-5 0,0 1-4 0,-2 1-3 0,1 2-3 16,2 0-6-16,-1 0-4 0,2 0-3 0,-1 2-5 0,2 1-2 0,-1-3-2 15,2 4 1-15,-1 1 1 0,1-2 1 0,0 1 0 0,1 2 0 16,-1-2-2-16,0 4-2 0,4-1-4 0,-6 1-1 0,3-1-3 0,-1 2-1 16,-1-2-3-16,3 5-2 0,-4-4-1 0,1 1-2 0,2 2-3 15,-3-3 0-15,0 3-2 0,2-2 0 0,-5 1 2 0,2-1 2 0,1-2 6 16,-3-1 4-16,-1 1 8 0,2-4 8 0,-1 3 6 0,-1-3 8 15,0 0 2-15,0-3 2 0,0 0-2 0,0 0-2 0,0-1-2 0,0-4-4 16,0 1-6-16,0-4-4 0,-1 1-11 0,1-3-10 0,0 1-13 16,0-4-12-16,0 0-16 0,1-1-14 0,1 0-9 0,0-2-7 0,1 1-6 15,0-1-6-15,5 1-5 0,-2 0-3 0,0 0-3 0,3-2-4 0,0 2-2 16,-1 0-5-16,5 2-2 0,-3 1-1 0,3 0-2 0,3 1-1 0,-3 1-6 16,1 2-6-16,3-1-6 0,0 3-7 0,-1 1-10 0,3 0-9 15,-3 1-15-15,5 4-18 0,-5 0-15 0,3 0-17 0,-1 4-11 16,-2 1-12-16,3-1-10 0,-3 2-11 0,1 1-19 0</inkml:trace>
  <inkml:trace contextRef="#ctx0" brushRef="#br0" timeOffset="5468.9262">20463 17473 109 0,'1'0'491'0,"3"-3"-11"0,-4 2-52 0,1-2-70 0,-1-2-55 0,0 0-49 16,0 3-36-16,0-3-29 0,0-1-21 0,0 1-18 0,0 0-15 15,0-1-14-15,3 2-17 0,-1-3-15 0,1 2-16 0,0-2-15 0,2 1-20 16,0 0-19-16,-1-1-20 0,4 1-20 0,1-2-23 0,4-1-25 15,0 2-29-15,1 0-30 0,7-3-40 0,-4 1-43 0,7-1-58 0,-1 1-64 16,4-2-83-16,2-1-94 0,-1 3-44 0,2 1-20 0</inkml:trace>
  <inkml:trace contextRef="#ctx0" brushRef="#br0" timeOffset="5721.226">20156 18073 544 0,'-35'3'573'0,"0"0"-6"0,0-1-4 0,0 2-123 0,0 1-183 0,1-2-114 16,1 2-79-16,2-1-46 0,1 1-30 0,1-2-13 0,2 2-6 16,2-2 2-16,4 2 5 0,4-1 4 0,3-1 0 0,1 0-4 0,5-1-5 15,3 1-6-15,5-2-7 0,2 1-5 0,4-2-7 0,2 0-7 16,6 0-5-16,2-2-6 0,6-1-6 0,0 0-5 0,5-3-6 0,3 0-10 15,2 0-11-15,3-1-10 0,1-3-10 0,4 2-13 0,2-3-15 16,1 1-26-16,3-3-29 0,1 0-58 0,4 2-73 0,1-3-44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2:26:26.9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17228 7417 111 0,'0'0'117'0,"0"0"3"0,0 0 3 15,0 3 4-15,0-3 0 0,0 0-1 0,0 0-5 0,0 0-9 16,0 0-7-16,0 0-9 0,0 0-3 0,0 0-6 0,0 0-1 0,0 0-2 16,0 0-3-16,0 0-2 0,0 0-2 0,0 0-4 0,0 0-4 15,0 0-2-15,0 0-5 0,0 0-4 0,0 0-4 0,0 0-3 16,0 0-4-16,0 0-3 0,0 0-4 0,0 0-1 0,0 0-6 16,0 0-2-16,0 0-6 0,0 0-6 0,0 0-7 0,4 2-5 0,-4-1-8 15,1-1-7-15,-1 2-3 0,3-1-3 0,-1-1-1 0,3 2 1 16,0-1-2-16,1 2-1 0,3-2 1 0,-1 3 2 0,5-1 1 0,3 0 2 15,0 0 3-15,4 0 2 0,2 0 2 0,5-2 3 0,1 2 2 16,1-1 1-16,2 1 2 0,4 1-1 0,0-1 2 0,2-1-1 0,1-1 0 16,2 2-1-16,2-2-1 0,-1 2-1 0,1-3-1 0,1 0-1 15,1 3 2-15,1-3 0 0,0 0-2 0,-2 0 0 0,3 0-2 0,-2 0-2 16,-1 0 0-16,0 0-2 0,-2-3 0 0,0 3 0 0,-2 0 1 16,-2-3 0-16,-1 2 2 0,-1 1-1 0,-1-1 2 0,-5-1-2 0,0 1 1 15,-2 1-1-15,-2-2 0 0,-2 0 0 0,-1 2 1 0,-2-1-1 16,-3 0 2-16,-3 1-1 0,2-3 1 0,-5 3 2 0,1 0 1 15,-2-3 1-15,-4 3 1 0,1 0 3 0,-1 0 1 0,-1 0 2 0,-2 0 1 16,0 0 1-16,0 0 3 0,-1 0-1 0,-1 0 2 0,-1 0-1 16,0 0 0-16,0 0-3 0,0 0-4 0,0 0-4 0,0 0-10 15,0 0-8-15,0 0-10 0,0 0-10 0,0 0-12 0,0 0-13 0,0 0-17 16,-3 0-16-16,2 0-23 0,-1-2-24 0,2 2-22 0,-5 0-21 16,2 0-18-16,-3 0-14 0,0 0-13 0,-1 0-14 0,-2 0-37 0,0 0-49 15</inkml:trace>
  <inkml:trace contextRef="#ctx0" brushRef="#br0" timeOffset="466.0608">17644 7504 31 0,'-8'-3'167'0,"0"2"-12"0,1-2-4 0,0 1-3 0,1 2-2 0,1-5-2 16,-1 5-2-16,1-2-7 0,-1-1-8 0,0 1-9 0,2 1-10 16,0 0-11-16,0-2-14 0,1 3-8 0,0-3-8 0,0 2-4 15,0 1-4-15,1-1-7 0,2 1-4 0,0 0-7 0,0 0-5 16,0 0-4-16,0 0-5 0,0 0-5 0,0 0-4 0,0 0-3 0,0 0-3 16,0 0 0-16,0 0-3 0,0 0-3 0,0 0-2 0,2 0-3 15,1 0-3-15,-3 0-3 0,4 1-2 0,-2-1-1 0,0 0 1 0,-1 1-1 16,3 2 2-16,0-3 0 0,0 0 1 0,2 3 0 0,3-2 1 0,-1 0 2 15,3 1 3-15,3 1 4 0,2-1 4 0,2-2 5 0,4 5 4 16,0-5 2-16,5 0 4 0,3 2 0 0,2-1 2 0,2-1 1 0,6 0 0 16,-1 0-1-16,4 0 0 0,3-1-2 0,0-1-3 0,1 2-2 15,3 0-3-15,-2 0-5 0,3-5-4 0,-2 5-8 0,0-2-7 16,1 0-6-16,-4 1-4 0,1-1-3 0,-4 1-4 0,1 0-4 16,-2-2-2-16,-4 3-2 0,-2 0 1 0,2-3 2 0,-4 2 0 0,-2 1 2 15,-2-1 3-15,-1-1 5 0,-3 2 4 0,0-1 3 0,-6 1 4 16,1-2 5-16,-2 0 3 0,-5 2 4 0,1-1 5 0,-5 0 1 0,2 1 1 15,-4 0-1-15,-3 0 0 0,0 0-2 0,0 0-3 0,-2 0-4 16,-3 0-3-16,0 0-6 0,0 0-9 0,-1 0-12 0,-2 0-15 0,-4 0-16 16,0 0-19-16,-3 0-18 0,-3 0-19 0,-2 1-19 0,-2 0-21 15,-3 1-22-15,-4 0-22 0,-1-1-16 0,-3 2-16 0,-2 1-24 16,-2-1-28-16</inkml:trace>
  <inkml:trace contextRef="#ctx0" brushRef="#br0" timeOffset="883.0006">17545 7411 51 0,'-12'-1'115'16,"3"-2"-4"-16,1 3 0 0,0-1-6 0,-1 1-2 0,1-3-6 15,3 3-4-15,0 0-4 0,-1-3-4 0,3 3-3 0,-1 0-4 0,0 0-4 16,1 0 1-16,2 0-2 0,-3 0-1 0,4 0-3 0,0 0-2 15,0 0-2-15,0 0-3 0,0 0-2 0,0 0-5 0,0 0-5 16,2 0-2-16,0 0-6 0,-1 0-2 0,2 3-7 0,-1-3-6 16,0 0-5-16,-1 0-6 0,3 0-5 0,0 0-2 0,0 0-4 0,1 3-1 15,2-3-1-15,3 0 1 0,0 0 0 0,3 0 2 0,4 0 3 16,2 0 4-16,2 0 6 0,4-3 5 0,5 3 2 0,0 0 3 16,7-4 0-16,-1 3 1 0,6-2-1 0,1-1-1 0,4 2-1 0,0-1-1 15,1 0-1-15,3-1-2 0,-2 2-4 0,3-1-5 0,0 0-6 16,-3 0-6-16,0 1-4 0,-3 1-5 0,2-1-3 0,-4-1-5 0,2 3-4 15,-7-2-3-15,2 1-3 0,-5 1-2 0,-1-1-1 0,-1 1-3 16,-4 0 1-16,-2 0-2 0,-3 0 3 0,-1-2 1 0,-5 2 1 0,1 0 3 16,-3 0 3-16,-2 0 2 0,-2 0 2 0,-2 0 4 0,-3 0-1 15,-2 0 1-15,1 0-4 0,-2 0-4 0,0 0 0 0,-1 0 0 0,-4 0-7 16,0 0-10-16,0 0-11 0,-2-1-14 0,-3 1-16 0,-1 0-14 16,-2 0-13-16,0 0-11 0,-4 0-15 0,-3 0-16 0,1 1-16 15,-5-1-15-15,-3 3-21 0,-1-2-25 0,-2 3-52 0</inkml:trace>
  <inkml:trace contextRef="#ctx0" brushRef="#br0" timeOffset="1300.0963">17508 7470 79 0,'-10'0'140'16,"0"1"-3"-16,2-1-5 0,1 2-7 0,2-1-7 0,0-1-9 0,2 1-10 15,-1 2-11-15,1-3-11 0,3 0-8 0,0 0-8 0,0 0-7 16,0 0-5-16,2 0-4 0,-1 0-4 0,1 0-4 0,0 3-3 16,-1-3-3-16,2 0-3 0,2 0-3 0,-1 1-3 0,1-1-1 0,3 0-2 15,0 0-1-15,3 0 1 0,2 0 2 0,1 0 5 0,2-1 5 0,1 1 5 16,4-3 5-16,3 3 4 0,2-4 1 0,1 1 3 0,5 0-1 16,1-1-1-16,4 1-2 0,-1-2-1 0,6 1-1 0,0-2-3 15,3 0-4-15,1-1-3 0,2 2-5 0,-1-3-5 0,2 3-5 0,1-2-4 16,-3 2-2-16,1-2-5 0,-1 2-3 0,-4 0-2 0,0-2-3 15,-1 3-1-15,-2 0-3 0,-2-1 0 0,-3-1-1 0,0 3-1 16,-3-1 0-16,-4-1 0 0,2 2-1 0,-3 0 0 0,-3 1 0 0,-1-2 0 16,-3 1 0-16,-2 2 0 0,-1 0 2 0,-4-2-1 0,2 3 2 15,-3-3 1-15,-2 2-2 0,0 1 2 0,-1-1-1 0,-1 1 1 16,-4 0-1-16,1 0 0 0,0 0-1 0,-2 0-1 0,0 0 0 0,-1 0 0 16,-1 0-1-16,-1 0-2 0,0 0-2 0,0 0-2 0,0 0-3 15,0 0-7-15,0 0-7 0,0 0-10 0,0 0-9 0,0 0-11 0,0 1-10 16,0-1-17-16,-1 4-19 0,-1-4-23 0,0 3-29 0,-1-2-24 15,-3 2-24-15,1 0-43 0,1-1-50 0,-4 3-52 0</inkml:trace>
  <inkml:trace contextRef="#ctx0" brushRef="#br0" timeOffset="6664.2174">8195 10555 31 0,'0'0'27'0,"0"0"-2"0,0 1 0 0,0-1-1 16,0 0 1-16,-1 2 1 0,1-2 0 0,0 0 4 0,0 0 5 0,0 0 3 16,0 0 6-16,0 0 5 0,0 0 6 0,0 0 8 0,0 0 6 15,0 0 6-15,0 0 0 0,0 0 0 0,0 0 1 0,0 0 0 16,0 0 0-16,0 0-2 0,0 0-1 0,0 0-2 0,0 0-5 0,0 0-5 15,0 0-8-15,0 0-9 0,0 0-12 0,0 0-8 0,0 0-9 16,0 0-9-16,0 0-4 0,0 2-8 0,0-1-4 0,0-1-4 16,0 2-4-16,0-1 0 0,0 0 0 0,0 2 1 0,0 1 4 0,0-1 3 15,0 0 2-15,0 1 5 0,1-1 5 0,-1 3 3 0,2-1 3 0,-1-1 4 16,-1 1 1-16,2-1 3 0,-2 2 1 0,2 0 1 0,-1-1 0 16,-1 0 0-16,2 0-3 0,-1-1 0 0,1 3 1 0,2-2 0 15,-2-2-1-15,1 2 2 0,-1 1 1 0,1-3 0 0,0 2 1 0,0-2 2 16,-1 1 0-16,1-1 1 0,0 2 2 0,2-2 1 0,0-1 0 15,-1 2 0-15,0-3 1 0,2 1 0 0,-1 2 0 0,0-1-1 16,2-1 0-16,-2-1-2 0,3 1 1 0,-1 0-1 0,3-2-1 0,-2 3-2 16,0-3-1-16,3 0-1 0,0 3-2 0,2-2 0 0,-1-1-2 0,1 0 1 15,3 0 0-15,0-1 0 0,1-2 2 0,1 3-2 0,2-3-2 16,2 2 0-16,-1-2-2 0,1 0-2 0,2 0-2 0,1-1-1 16,0 2 2-16,1-1 1 0,2-1-2 0,-1 1 0 0,2 1-2 0,-1-1 1 15,2 0-1-15,0 0-1 0,-2 2 2 0,4-2-1 0,-2 1 2 16,2 1 2-16,-2 1 1 0,1-2 0 0,1 2 0 0,1 0 1 15,-1 0-1-15,4 0-1 0,-3 0-1 0,2 0-1 0,0 0 1 0,0 2 0 16,-1-2-1-16,1 1 1 0,1 1 1 0,-1 1 1 0,-2-2 2 16,2 1 1-16,-2-1-1 0,-1 2 0 0,1-1 1 0,1-1 0 0,-3 1 1 15,1 1-2-15,-1-2 1 0,1 0-2 0,-2 3 1 0,2-4 1 16,0 1-1-16,-4-1-1 0,2 2 0 0,0-2 1 0,-2 0-1 0,2 0 1 16,-1 0 1-16,-1 0 0 0,1 0 2 0,-1 0 1 0,0-2-1 15,2 2 1-15,-3-1 0 0,3 1 0 0,-1-4-2 0,-1 3 1 16,0 0-2-16,1-2 0 0,-1 1-3 0,-2 2-1 0,3-3-2 0,-3 3-1 15,3-1 0-15,-2-1-2 0,1 2 0 0,0-1-2 0,-1 1 0 16,0-2 1-16,-2 1-1 0,1 1-1 0,2-2-2 0,-4 2 0 0,3 0 0 16,-4 0-2-16,3 0 1 0,-4 0-1 0,3 0-2 0,0 0 1 15,-3 0 0-15,1 2 0 0,1-2-2 0,-1 1-1 0,1 1 0 0,-1-2-1 16,0 1-1-16,2-1 0 0,-3 3 0 0,3-1 0 0,-1-1-1 16,0 1-1-16,0 1 2 0,-1-2 0 0,2 0 2 0,-2 3 1 15,2-3 1-15,-3 1 2 0,3 0 2 0,-4 1 2 0,4 1 0 0,-3-3 3 16,2 2 1-16,-1-2 3 0,0 2 2 0,1 1 0 0,-1-3 0 15,1 3 1-15,-2-3-1 0,2 1-1 0,0 0 0 0,-1 1 0 0,0-3 0 16,2 3-1-16,-2-1-1 0,3-1 0 0,-1 2 0 0,0-1-3 16,-1-1 1-16,3 1-2 0,1 1 1 0,-2-2-1 0,0 1-1 15,1-1-1-15,0 2-1 0,1-1-1 0,-3-1 0 0,1 1-1 16,1-1 0-16,0 1-2 0,-2 0 1 0,2 0-2 0,-2 0 1 0,-1-1-2 16,3 1 0-16,-3 0-2 0,1 0 1 0,-1 1 0 0,0-1 0 0,1-1 1 15,-2 2-2-15,3-2-1 0,-3 2-1 0,1-3 1 0,2 4 2 16,0-1 1-16,-2-1 2 0,3 1 3 0,0-3 2 0,-1 5 1 15,0-5 3-15,1 2 0 0,1-1 1 0,-1 2 2 0,2-1 2 0,-1-1 2 16,2 1 3-16,-2-2-2 0,2 1 0 0,1 1-1 0,-3-2-1 16,2 1 1-16,0 1-3 0,0-2-2 0,0 1-1 0,2 1-1 15,-2-1-1-15,1-1-1 0,-1 3-1 0,0-1-1 0,0-1 0 0,0 1-1 16,-3-1-1-16,3 1 0 0,-3 0-2 0,0-2 2 0,0 2-1 0,0 0 1 16,0-2 0-16,0 1-2 0,-1-1 0 0,0 2 0 0,-1-2-1 15,-1 0 0-15,3 2-2 0,-2 0-1 0,3-2 1 0,-2 1-1 16,0-1 0-16,1 0 2 0,-1 2-1 0,1-2 0 0,-2 0 1 0,3 2 0 15,-1-1 3-15,0-1 3 0,1 2 1 0,-1-1 3 0,0-1 0 16,0 1 2-16,0-1 1 0,2 3 1 0,-3-3 1 0,3 0 0 16,-1 3-1-16,-1-2 1 0,2-1-1 0,1 1 0 0,-4 1-1 0,4-2-1 15,-1 2 0-15,-1-1-2 0,1-1 0 0,-2 2-1 0,1-2 0 16,1 0-2-16,-2 2-1 0,1-2-1 0,0 0 1 0,-1 3-1 0,0-3-1 16,2 0 0-16,-3 0 0 0,1 0-1 0,-3 0-2 0,3 0 0 15,0 0-2-15,-2 0 1 0,2 0-2 0,-2-3-1 0,2 1 0 0,-3 2-1 16,3 0 0-16,0-2-1 0,-1 2-2 0,1-3 0 0,-2 1 2 15,2 1 1-15,-1-3 1 0,1 4 2 0,0-3 0 0,-1 2 1 16,1-2 2-16,-2 2 1 0,4-1 1 0,-2-1 2 0,-2 1 0 0,2 0 1 16,0 0 0-16,0 1 2 0,0-1-2 0,-1 0 0 0,1 0-1 0,-2 2 1 15,1-2-1-15,1 1-1 0,0 1-1 0,-2-2 1 16,0 2-2-16,2-1 1 0,-2-1 0 0,-1 2 0 0,3 0 0 0,-2 0 0 16,1 0-1-16,-3 0-1 0,1 0 2 0,2 0 0 0,-3 0-1 15,2 0 1-15,-3 0-2 0,2 0 1 0,-2 0 1 0,2 0-1 0,-2 0 0 16,1 0-1-16,-2 0 0 0,1 0 0 0,0 0-1 0,1 0 1 15,-1 0-2-15,2 0 0 0,-1 0-1 0,0 0-1 0,0 0 1 0,1-1-1 16,-1-1-1-16,0 2 0 0,1-1 1 0,-1 1 2 0,-1-2 0 16,1 1 2-16,-1 1 1 0,1-2 2 0,-1 1 1 0,1 1 0 15,-1-2 1-15,1 1 0 0,-1 1 2 0,-1-2 0 0,1 2 1 0,2-1 0 16,-5-1 1-16,3 2 0 0,0-1-2 0,-2-1-1 0,0 2 1 16,0-1-1-16,-1-1-1 0,2 2 1 0,-2 0 0 0,-2 0-1 0,4 0 1 15,-3 0-1-15,2 0 0 0,-2 0-1 0,1 0-1 0,-3 0 0 16,3 0 1-16,-3 0-2 0,1 0 0 0,1 0 1 0,-2 0 0 15,-2 0-1-15,3 2 1 0,-4-1 0 0,3-1 0 0,-5 0 0 0,3 0 0 16,-3 0 2-16,0 0 0 0,0 0 2 0,0 0-2 0,-1 0 0 16,-1 0 1-16,1 0-1 0,-1 0 0 0,0 0 0 0,0 0 1 0,-1 0 0 15,-2 0 0-15,6 0 1 0,-4 0-1 0,2-1-1 0,-1-1-3 16,2 2-1-16,-1 0-1 0,2 0-2 0,-2-3-2 0,2 1-1 16,1 2 1-16,0-2-4 0,1-1 0 0,1 1-1 0,-2 1-3 0,0-3-1 15,4 4-2-15,-4-3 0 0,3 3 0 0,0-1 2 0,0 1-1 16,-2-1 0-16,3-1 0 0,-1 2 0 0,1-1-1 0,0-1-1 0,0 2-1 15,1-2-2-15,-1 1 1 0,-2 1 0 0,3-2 0 0,-1 0 1 16,-1 2 2-16,1 0 2 0,-2 0 2 0,2 0 0 0,-3 0 3 0,3 0 1 16,1 0 1-16,-6 0 1 0,3 0 3 0,1 0 2 0,-2 0 1 15,2 0 2-15,-2 0 1 0,2 0 0 0,-4 0-2 0,2 0 0 16,1 0 0-16,-1 0 0 0,0 0 1 0,0 0 0 0,1 0-2 0,0 0 2 16,0 0-1-16,0 0 0 0,0 2-2 0,0 0-2 0,1-2 0 0,2 1-4 15,-2 1-3-15,1-2-1 0,1 2-2 0,0-1-2 0,3-1-1 16,-4 2-1-16,2-1-2 0,1-1-3 0,-2 1-2 0,4-1-1 15,-2 0 0-15,0 3-2 0,-1-3-1 0,0 0-1 0,0 0 2 16,1 0 1-16,-2 0 0 0,0 0 0 0,1 0 1 0,-3 3 0 0,0-3 2 16,0 1 1-16,-1-1 2 0,-2 0 1 0,1 1 0 0,-2 1 3 15,-1-2 3-15,1 0 0 0,-4 2 3 0,2-2-1 0,-1 1 2 0,-1-1 0 16,0 2 1-16,0-2-1 0,0 0 1 0,-2 2 1 0,0 1 3 16,1-3-1-16,-1 0 1 0,2 0 1 0,-2 0 0 0,1 2 1 0,-1-1-1 15,2-1 2-15,-2 2-1 0,2-1 2 0,0-1 0 0,0 0 0 16,-2 2 0-16,2-1 1 0,-1-1 0 0,2 0 1 0,-3 2-1 15,2-2 0-15,-1 0 1 0,-1 0-1 0,3 0 0 0,-1 0 0 0,-1 0 2 16,-1 0 0-16,3 0 2 0,-2 0 1 0,-1 0 1 0,1 0 2 16,0 0 1-16,-1 0 3 0,-1 0 4 0,0 0 4 0,2 0 3 0,-2 0 4 15,0 0 3-15,0 0 3 0,0 0 1 0,-2 0 0 0,2-2 3 16,-2 2 1-16,3 0 2 0,-3 0-1 0,1-1-1 0,-1 1-1 16,0-2-2-16,0 2-3 0,-1 0-3 0,1 0-2 0,-1 0-2 0,-1-1-2 15,3 1-2-15,-4 0-2 0,2-2-4 0,-2 2-6 0,0 0-9 0,0 0-14 16,2-1-16-16,-2 1-27 0,1-2-30 0,-1 2-50 0,0 0-54 15,0 0-89-15,0 0-106 0,0 0-62 0,0 0-42 0</inkml:trace>
  <inkml:trace contextRef="#ctx0" brushRef="#br0" timeOffset="17200.2975">17801 11056 220 0,'0'-8'264'0,"0"3"-41"0,0-1-34 0,0-1-14 15,2 2-8-15,-2 1-5 0,0-2-7 0,0 2-4 0,0 1-2 16,0-2-6-16,0 3-6 0,0-1-7 0,0-1-6 0,0 3-7 15,0 0-4-15,0-1-8 0,0 2-5 0,0 0-5 0,0 0-7 0,0 0-8 16,0 0-8-16,0 0-11 0,0 0-8 0,0 0-11 0,0 0-13 16,0 0-14-16,0 0-16 0,0 0-12 0,0 2-8 0,0 0-6 0,0 2-3 15,0-1-3-15,0 1-1 0,0 4-1 0,0 0-1 0,-2 1 3 16,2 2 1-16,-2 1 3 0,2 2 4 0,-1 0 7 0,-1 3 8 0,1 1 7 16,-1 2 5-16,0-1 3 0,-1 4 3 0,2-3 4 0,-1 3 0 15,0-1 3-15,-1 3 1 0,3-3 2 0,-2 2-1 0,2-1-4 16,-1-1-7-16,1 0-10 0,0 0-13 0,1-2-17 0,-1 2-17 15,2-3-24-15,1 0-25 0,1-4-27 0,-1 1-28 0,2-4-32 0,-1 2-32 16,2-1-33-16,2-3-31 0,0-2-37 0,2-1-45 0,-1-2-41 0,2-1-43 16</inkml:trace>
  <inkml:trace contextRef="#ctx0" brushRef="#br0" timeOffset="17867.7749">18058 11361 340 0,'-1'-3'453'0,"-1"0"-60"0,2 1-70 0,-1 1-53 0,1-1-44 16,0 2-30-16,0 0-26 0,0 0-24 0,0 0-21 0,-2 0-20 0,0 2-22 16,2-2-18-16,-1 1-17 0,-2 1-14 0,2 1-10 0,-3 0-9 15,3 0-7-15,-3 2-5 0,1-1-4 0,0 3 0 0,-2 2-2 16,0-1 5-16,2 0 1 0,-3 2 4 0,3-2 2 0,-2 3 2 0,4 0 2 16,-3-1 0-16,1 3-2 0,2-3-1 0,-3 0-2 0,4 0-6 15,-1 1-7-15,1 0-5 0,0-2-6 0,1 1-6 0,-1-2-7 0,4 0-8 16,-3 0-7-16,2 0-8 0,1-1-7 0,-3-1-6 0,4-1-4 15,-2-2-1-15,3 1 0 0,1-2 5 0,-1 1 6 0,0-3 5 16,-1 0 4-16,3 0 8 0,-2-3 10 0,1 1 6 0,-1-2 7 0,1-1 6 16,0-1 10-16,-2 0 10 0,-2-1 10 0,2-1 6 0,-2-2 7 15,-1-1 2-15,-1 1 4 0,-1-1 4 0,-1 1 2 0,-1-1 2 0,-1-1 0 16,-2 2 0-16,0-1 0 0,0 1 0 0,-4 1-3 0,4-2-4 16,-1 4-7-16,0-1-8 0,-2 1-5 0,3 0-8 0,0 2-9 15,1-2-11-15,-3 4-15 0,4 1-13 0,0 0-14 0,-2 1-15 16,4-1-13-16,-1 2-13 0,2 2-15 0,0-1-15 0,0 2-15 0,0 1-12 15,3-1-13-15,0 1-7 0,2-1-6 0,0 4 2 0,1-4 8 0,2 0 8 16,5 2 12-16,-4-3 12 0,4 3 13 0,3-2 19 0,-2 0 18 16,5-1 27-16,-2-1 29 0,-1-1 32 0,5 0 33 0,-7 0 31 0,5-1 31 15,-5-1 26-15,0 1 26 0,-1-1 20 0,-1 1 19 0,-2-2 16 16,-2 3 17-16,1-2 10 0,-2 0 7 0,-3 2 1 0,1-1-4 16,-1 0-11-16,-3 1-13 0,1 0-18 0,-2 0-16 0,0 0-19 0,0 0-22 15,0 0-20-15,0 0-20 0,0 0-20 0,0 0-18 0,0 0-19 16,-2 1-17-16,2 0-13 0,-1 3-11 0,-1-1-7 0,-1-2-5 0,-1 4-4 15,1-2-4-15,-2 3 1 0,1-3-1 0,-4 5 2 0,3 0 2 16,0 1 3-16,-1 1 5 0,0-2 5 0,0 3 4 0,-1-1 1 16,4 1-2-16,-2-1-1 0,4 0-5 0,-3 2-6 0,1-2-6 0,3 0-8 15,-1 1-6-15,1-2-10 0,1 1-8 0,-1-1-6 0,3-1-7 16,1 0-6-16,-1-1-3 0,2-3-1 0,1 1-2 0,2-1 1 16,-2 1 1-16,2-4 4 0,0-1 8 0,1 0 9 0,2 0 10 0,-1-3 13 15,1-2 12-15,-2 1 13 0,1-2 14 0,-1 1 11 0,-1-3 9 16,0-2 10-16,-3 1 11 0,3 1 7 0,-5-3 9 0,0 1 4 0,0-1 2 15,-3 0 0-15,0 2-1 0,0-2-5 0,-3-1-5 0,-2 4-8 16,1-1-8-16,-1 1-8 0,0 1-8 0,-1 1-8 0,-1-3-10 0,3 4-9 16,-5-1-11-16,0 2-13 0,3 1-17 0,0 1-18 0,-2 1-19 15,3 1-23-15,-1 3-26 0,-1-1-34 0,3 1-40 0,-4 2-31 16,5-1-25-16,0 2-28 0,-1 1-29 0,4-1-62 0,0 0-77 0,0 2-39 16</inkml:trace>
  <inkml:trace contextRef="#ctx0" brushRef="#br0" timeOffset="18232.2507">18609 11456 234 0,'3'-5'483'0,"-2"2"-64"0,3-2-61 0,-3 1-61 0,-1 1-43 16,2 0-36-16,-1 0-24 0,-1 1-22 0,0 1-19 0,0-3-18 16,0 3-17-16,0 1-17 0,0 0-18 0,0 0-17 0,0 0-15 0,0 0-10 15,0 0-12-15,0 0-10 0,0 0-6 0,0 0-7 0,0 0-1 16,0 0-3-16,0 0-1 0,0-1 0 0,0 1 0 0,-1 0 2 0,-1-2-1 15,2 2 0-15,-1-3 2 0,1 2 0 0,-2-1 2 0,0-1 0 16,2 0 2-16,-1 1 1 0,-1-3 1 0,2 2 3 0,-1-1 0 0,1 0 3 16,-2 0 3-16,0-1 4 0,1-2 3 0,-1 3 5 0,2 2 6 15,0-3 4-15,0 2 4 0,0-1 4 0,0 1 4 0,0-2 2 16,0 2 1-16,0 0-2 0,0 2-1 0,0-1-2 0,0-1-5 0,0 3-4 16,0 0-10-16,0 0-7 0,0 0-11 0,0 0-12 0,0 0-9 15,0 0-6-15,0 0-7 0,0 3-2 0,0 0-2 0,0 0 0 16,0 1-1-16,0 3-1 0,0 0 2 0,0 0 3 0,-2 4 4 0,2 2 6 15,-1-1 6-15,-1 1 9 0,2 0 5 0,-1 4 2 0,-1-1 2 16,-1 0 1-16,0 2-4 0,2 2-4 0,-3 0-10 0,1 2-9 0,-2-4-13 16,2 2-13-16,-2 0-18 0,-1 0-18 0,2 0-21 0,-1-2-22 15,1 2-26-15,0-3-26 0,0 0-34 0,0-4-41 0,-1 0-25 16,4-1-22-16,-1-2-22 0,1-1-21 0,1-3-40 0,1-3-47 0,2-1-33 16</inkml:trace>
  <inkml:trace contextRef="#ctx0" brushRef="#br0" timeOffset="18515.6093">18730 11533 400 0,'3'-10'484'0,"-1"4"-57"0,1-2-77 0,-1 4-60 0,-2-3-49 16,0 5-45-16,-2-1-42 0,1 1-32 0,-1 1-29 0,-1 1-22 0,-2 1-21 15,0 1-14-15,0 1-12 0,-4-1-10 0,1 5-12 0,0-3-6 16,-2 4-1-16,1-2-2 0,0 1 0 0,1 2 2 0,-1-1-2 0,1 0 0 16,1 0-1-16,1 0-1 0,0-1-2 0,3-1-2 0,-1 2-2 0,1-2-3 15,3-3-1-15,0 4-4 0,0-2-3 0,3 0-1 0,1-1-2 16,0-1 0-16,2 2 0 0,2-2 1 0,0-1 3 0,2 0 2 15,1-1 4-15,-2 2 5 0,1-1 2 0,4-1 4 0,-4 1 5 16,0-2 3-16,0 2 3 0,0 0 3 0,0 0 3 0,-2 1 1 0,1 0 4 16,-3 0-1-16,1 0 2 0,-2 1-1 0,2 1 1 0,-2 1 0 15,-1-1-2-15,0 4 1 0,1-2-1 0,-3 1 1 0,1 0-1 0,1 1 0 16,-3 0-2-16,1 2-8 0,-1-1-10 0,-1 3-12 0,2-3-13 16,0 0-18-16,-2 0-20 0,1 0-29 0,-1-2-34 0,2 2-28 15,-1-3-23-15,1 0-25 0,0 0-27 0,-2-3-27 0,1 0-27 0,1 1-36 16,-2-5-43-16</inkml:trace>
  <inkml:trace contextRef="#ctx0" brushRef="#br0" timeOffset="18657.9757">18920 11578 60 0,'2'-18'468'15,"-1"1"-32"-15,-1 0-38 0,2 5-40 0,-2-2-38 0,0 2-34 16,0 0-34-16,0 1-31 0,0 2-28 0,0 1-22 0,0 2-22 16,0 1-22-16,0-1-20 0,0 3-21 0,3-2-24 0,-3 3-26 0,0 0-29 15,0-1-33-15,0 3-31 0,0 0-33 0,0 0-32 0,0 0-31 0,0 0-40 16,0 0-48-16,0 0-47 0,0 0-50 0,0 5-76 0,0-3-91 15,0 5-51-15,0-3-29 0</inkml:trace>
  <inkml:trace contextRef="#ctx0" brushRef="#br0" timeOffset="19331.9667">19007 11560 102 0,'-2'-5'603'0,"1"3"-1"0,-1-1-4 0,2 1-111 15,0 2-164-15,0 0-107 0,0 0-78 0,0 0-51 0,3 2-34 16,1-1-22-16,-3 3-19 0,2 1-13 0,1-2-10 0,1 3-7 16,-1 0-5-16,1 2 1 0,-2 1 0 0,2 0 5 0,-2 3 6 15,0 0 4-15,1 0 2 0,-1-1 0 0,-1 2 0 0,-2-1-1 0,0 1 0 16,0-1 2-16,0 0 0 0,0-1 1 0,-2-1 2 0,2 1 1 16,-3-5 1-16,3 4 1 0,-2-4 3 0,2 1 4 0,-2-3 4 15,0 1 6-15,2 0 7 0,-1-3 2 0,1-1 4 0,0-1-2 0,0 0 0 16,0-1-2-16,1-1-1 0,-1-3-1 0,2 0-3 0,0-2-3 15,0 0-3-15,3 0-5 0,-2-1-6 0,1-1-5 0,0 2-5 0,1-2-3 16,0 0-1-16,1 0 4 0,-1-1 3 0,0 3 3 0,1-3 2 16,-1 5 3-16,0-2 2 0,1 2-1 0,-3 1-1 0,2-1-2 0,-4 2-2 15,2 0-2-15,1 2 0 0,-1-1-3 0,0 2-2 0,0 2-1 16,2-1-2-16,-2 1-2 0,0 0 0 0,0 2 0 0,0 0 0 16,1 2 0-16,1 2-2 0,-2-2-3 0,3 2-3 0,-3 1-9 0,0 1-10 15,3-1-10-15,-1 0-11 0,0 1-13 0,3-2-12 0,-4 1-14 16,5-1-13-16,-1 0-16 0,1 0-15 0,0-2-19 0,3-1-19 0,2-1-14 15,-2-3-13-15,4 1-5 0,-2-2-4 0,4-2 5 0,-2-1 6 0,2-2 13 16,0 0 17-16,-1-2 21 0,4-2 24 0,-5 1 28 16,2-1 31-16,-1-2 39 0,-2 1 40 0,0-1 37 0,-1-2 39 0,-2 0 34 15,-1 2 33-15,-1-3 25 0,-2 2 22 0,-2 0 16 0,0 0 11 16,-1 0 7-16,-3-1 5 0,-1 4-5 0,-1-2-7 0,-1 1-12 0,-3 2-14 16,1-4-17-16,-1 3-19 0,-1 1-20 0,-1 0-20 0,-1 3-19 15,-1-1-21-15,-1 3-17 0,1 0-20 0,-2 2-15 0,1-1-15 0,-2 4-11 16,1-1-10-16,-2 2-5 0,1 3-3 0,-1 2-2 0,-1 2-3 15,1 0-3-15,0 7-3 0,-1-4 1 0,3 6-1 0,-2 0-1 16,4 5 2-16,-2-1-1 0,1 2 0 0,4 4-2 0,1-1-2 0,0 4-1 16,1 1-2-16,3 0 1 0,2 2 0 0,1 0 1 0,0 3 1 15,2-1 2-15,2 2 1 0,2 0-1 0,-1 2 0 0,-2-2 4 0,1 0 3 16,0 2 5-16,-2-4 4 0,-2 2 4 0,0-2 1 0,-3 0 3 16,-1-3 4-16,-3-3 4 0,1 1 5 0,-3-4 10 0,-3-1 11 0,1-4 13 15,-4-4 11-15,0-1 8 0,-1-3 5 0,-1-4 5 0,1-3 1 16,-2-4 2-16,0-2 2 0,0-3 0 0,2-3-1 0,0-4-4 15,-1-2-4-15,3-4-10 0,0-4-12 0,1-2-19 0,2 0-21 0,4-7-24 16,-1 1-28-16,2-3-31 0,3-1-34 0,3-1-40 0,3-3-43 16,1 1-63-16,4-4-74 0,3 2-91 0,0-3-104 0,7 0-59 0,-2-2-35 15,6 0-13-15</inkml:trace>
  <inkml:trace contextRef="#ctx0" brushRef="#br0" timeOffset="19665.6559">20203 11134 453 0,'-6'-11'436'0,"3"4"-107"0,-2 1-92 0,2-2-80 0,-2 2-47 0,2 0-30 15,-2 2-18-15,-1 3-13 0,1-1-9 0,-1 2-12 0,0 2-8 16,-1-1-7-16,0 3-2 0,0 3-2 0,-1 1 0 0,-3 0 1 0,2 4 2 15,-1 2 4-15,0 0 7 0,-2 5 10 0,1 3 9 0,-1 1 6 16,0 3 5-16,1 4 4 0,0 2 4 0,2 3 0 0,-3 1 1 0,2 4 0 16,2 2-1-16,0 3 1 0,-2 2-1 0,6 1-1 0,-3 1-6 15,1 2-6-15,3-1-4 0,-2 2-6 0,0-1-5 0,4-1-6 16,-1 1-10-16,1-2-12 0,-3-2-9 0,4-1-9 0,-1-1-8 0,-1-3-9 16,2-2-10-16,-1-5-9 0,1 2-14 0,0-7-15 0,0-2-15 15,0-3-15-15,-2-3-19 0,0-4-20 0,2-3-22 0,-1-3-28 0,-1-4-31 16,0-4-29-16,1-4-22 0,-2 0-15 0,-2-7-33 0,1-2-42 15</inkml:trace>
  <inkml:trace contextRef="#ctx0" brushRef="#br0" timeOffset="20231.587">19714 11734 7 0,'0'-13'450'16,"1"2"-72"-16,4-1-106 0,-4 3-76 0,4 0-57 0,1 2-41 15,1-1-31-15,4 2-17 0,-2 2-14 0,4-1-10 0,1 1-10 0,1 1-10 16,3 0-15-16,-2 0-11 0,3 1-11 0,1 0-7 0,-2-1-8 15,3 1-3-15,-3 0-4 0,2 1 1 0,-2 1 2 0,0-2 9 0,-1 1 8 16,0 1 14-16,0-1 15 0,-4-2 17 0,-1 3 19 0,-1 0 20 16,0 0 22-16,-5 0 19 0,1 0 19 0,-3 0 17 0,1 0 14 15,-2 0 10-15,0 0 7 0,-1 0 2 0,-2 0-3 0,0 0-7 0,0 0-11 16,0 0-13-16,0 0-16 0,0 0-15 0,-2 0-17 0,2 3-16 16,-3-2-14-16,0 2-14 0,2 2-13 0,-4 0-8 0,2 0-8 0,-2 1-6 15,0 3-4-15,0-2 0 0,-1 4 0 0,0-1 0 0,1 0 6 16,0 2 0-16,2-1 0 0,0 3-1 0,-1-2-4 0,2 0-2 15,0 2-4-15,2-2-4 0,0-1-4 0,0 0-4 0,0-1-4 0,2 1-3 16,0-1-2-16,2 0-2 0,-3-3 0 0,2 1 1 0,1-3 0 0,-1 1 4 16,0-3 3-16,4 2 4 0,-4-4 5 0,3 1 6 0,-2-2 5 15,1-2 4-15,0-1 5 0,2-1 5 0,-3 0 5 0,6-3 4 16,-6-2 2-16,1 1 2 0,2-2 1 0,-3 0 1 0,1-2 0 16,0-1-1-16,-4 2 1 0,2-3-1 0,-1 0 1 0,0 1 0 0,-2 1 0 15,0-1-3-15,-2 2-2 0,0-1-3 0,2 2-3 0,-3-2-2 16,2 4-4-16,-1-1-4 0,0 2-2 0,2 1-9 0,-1 0-9 0,-1 1-13 15,2 0-15-15,0 3-15 0,0-1-19 0,0 0-13 0,0 3-11 16,0 0-7-16,0 0-3 0,0 0-4 0,0 1-3 0,2 1-4 0,-1 1 0 16,3-1 3-16,-3 3 4 0,1-2 10 0,-1 2 12 0,3 0 13 15,-3 2 16-15,2-3 12 0,1 4 12 0,-1-2 5 0,0 1 2 16,0 1 5-16,-2 0 2 0,3-1 5 0,-3 0 4 0,1-1 3 0,-1 1 5 16,3 0 8-16,-3-3 8 0,-1 1 12 0,2 1 14 0,-1-3 14 15,-1 0 17-15,0 1 16 0,0-3 16 0,0-1 12 0,0 0 12 16,0 0 6-16,0 0 2 0,0 0 2 0,0-1-2 0,0 0-4 0,0-2-6 15,0 0-11-15,0-3-14 0,0 1-17 0,0-1-17 0,2-2-21 0,0 1-22 16,1 1-21-16,1-4-19 0,3-1-18 0,-1 2-16 0,0-1-17 16,3-1-15-16,1 0-15 0,2 0-19 0,-3 0-20 0,5 0-24 0,-1 1-25 15,3 0-30-15,-4 2-27 0,4 1-25 0,-2-2-54 0,2 3-67 16,-2 1-42-16</inkml:trace>
  <inkml:trace contextRef="#ctx0" brushRef="#br0" timeOffset="21100.3366">20706 11427 33 0,'5'-11'409'0,"-2"2"-45"0,3 0-47 0,-3 0-34 0,2 1-30 16,-2 0-21-16,2 2-20 0,0 0-14 0,-2 0-14 0,3-1-17 16,-3 2-18-16,2 0-19 0,-2 2-16 0,2-2-18 0,-2 0-19 0,1 2-16 15,-1-1-16-15,1 4-12 0,-1 0-12 0,1-3-8 0,-1 3-5 16,2 0-7-16,-2 3-6 0,2-3-4 0,-2 3-5 0,3-1 0 15,-1 3-3-15,1-1 1 0,0 2 1 0,1 2 3 0,0 1 2 0,-2 0 4 16,2 0 4-16,-3 4 2 0,1 1 2 0,0 1 4 0,3 0 2 0,-7 3 2 16,2-1 1-16,1 3 3 0,-4 0 1 0,0 1 1 0,0 0 0 15,0 1 0-15,-2 1-1 0,0-1 1 0,-1 1-2 0,0-4-1 16,-3 1 0-16,5 1-2 0,-3-3-2 0,1-2-2 0,0 1-1 0,0-4 1 16,-1 1 1-16,3-4 2 0,-1-1 5 0,1-1 5 0,-1-2 6 15,0-2 6-15,2 0 8 0,-1 0 1 0,1-4 3 0,0 0 0 16,1 0 0-16,-1-4-1 0,4 0 0 0,-3-2-4 0,2-2-4 0,1 1-9 15,0-4-13-15,3-1-16 0,2-2-17 0,-1-1-19 0,0-2-16 16,4 0-12-16,-2-2-10 0,3 1-5 0,-1-2-5 0,0 2-4 16,1-1-4-16,-1 0-9 0,-1 2-7 0,0 2-4 0,-2-2 0 0,-1 0-1 15,2 5-1-15,-6 0-13 0,3 0-20 0,-2 2-39 0,-4 2-48 16,2 1-80-16,-3 3-95 0,0-1-57 0,0 3-36 0</inkml:trace>
  <inkml:trace contextRef="#ctx0" brushRef="#br0" timeOffset="21531.9549">20993 11158 5 0,'-5'-10'542'16,"-2"2"-44"-16,1 1-73 0,-1-1-91 0,1 2-100 0,-3-1-57 16,2 0-37-16,3 4-22 0,-3-2-16 0,0 1-16 0,2 1-11 0,0 2-16 15,0-2-14-15,0 3-13 0,2 0-14 0,-3 0-10 0,3 0-10 16,-2 3-4-16,2-2-6 0,0 5-2 0,-2-2-2 0,2 1 0 16,-5 2 1-16,7 0-1 0,-3 1 2 0,1-1 2 0,3 1 0 0,-2 1-1 15,2 0 3-15,2-1 0 0,0 2-1 0,-1-1 1 0,3 0-1 0,1 0 2 16,0-2 2-16,0 0 1 0,0 0 4 0,1-2 3 0,-1 0 2 15,4-1 3-15,-1-1 1 0,0 0-2 0,3-3 1 0,-3-3 2 16,3 3 1-16,2-4 2 0,-2 0 1 0,0-2 3 0,2 0 3 0,-1-3 1 16,-1 0 0-16,0-2 0 0,-1 2 0 0,2-5 2 0,-4 1-1 15,-1-1 4-15,-1 0 4 0,-1 0 3 0,-2 0 4 0,-2-2 1 16,1 3 1-16,-2-1-3 0,-2 1-6 0,1 2-5 0,-1 1-7 0,-2-1-5 16,-1 3-6-16,0 1-5 0,0 2-4 0,-1 3-12 0,-3 2-16 15,-1 0-17-15,1 2-21 0,-4 3-25 0,2 4-30 0,-2 1-33 16,-1 2-35-16,0 4-36 0,-3 2-35 0,4 3-59 0,-3 4-67 0,2-2-54 15,1 2-43-15</inkml:trace>
  <inkml:trace contextRef="#ctx0" brushRef="#br0" timeOffset="22148.7277">21070 11551 499 0,'5'-8'629'0,"-2"4"5"0,0-2-71 0,1-1-112 0,-2 4-86 16,-1-3-75-16,3 3-51 0,-3-2-37 0,1 2-35 0,-1 2-28 0,-1-2-31 15,2 3-31-15,-2 0-24 0,0 0-22 0,0 0-19 0,2 3-14 0,-1-2-12 16,-1 4-8-16,0-1-4 0,0 2-2 0,0 2 0 0,0 1 3 16,0 1 4-16,0 2 6 0,0 0 7 0,-1 2 6 0,-1-2 5 15,2 5 3-15,-2-2 2 0,2 1 0 0,0 0-1 0,0-2 0 0,0 3-1 16,0-5-1-16,0 1 0 0,0-1-2 0,2-3 0 0,-2 0-1 16,2 1 0-16,-1-4 1 0,1 1-1 0,0-3-4 0,1-1-2 0,3-1-4 15,-2-2-3-15,1 0-5 0,3-4-2 0,2 0-1 0,1-3-1 16,0 0-3-16,1-3 1 0,1 1-2 0,2-3-2 0,-1 0 0 15,-2-2-1-15,2 1 3 0,-1-2 2 0,1 3 8 0,-1-2 7 0,-2 2 8 16,0-1 8-16,0 2 6 0,-3-2 3 0,1 5 2 0,0-1 1 16,-5 1-2-16,1 4-1 0,1-2-4 0,-1 3-5 0,-2 1-5 0,0-1-5 15,-1 3-6-15,0 0-4 0,-1 0-5 0,2 3-4 0,-1-1-5 16,0 1 0-16,-1 3-1 0,2 2 1 0,0-1 4 0,0 2 3 16,1 2 4-16,-3 0 5 0,2 2 5 0,1-1-1 0,0 0-1 0,0 0-4 15,-1 0-3-15,1 1-6 0,1-2-5 0,-2 1-4 0,2-3-4 16,0 0-2-16,0-2-4 0,-1 1-1 0,6-5-4 0,-6 3-2 0,4-4-2 15,-1 0 1-15,2-4 3 0,1 0 4 0,-1-4 4 0,2 0 3 16,-1-2 5-16,-1-3 3 0,4 0 0 0,-4-4 3 0,3-2-1 16,-2 1 2-16,0-4 1 0,-2-1 0 0,1-1 0 0,-2-2-3 0,-1 0-1 15,0-6-2-15,-1 4 0 0,1-3 5 0,-3 0 4 0,1 0 11 16,-3 0 9-16,2 3 13 0,-3-3 10 0,2 1 11 0,0 7 8 0,-2-1 12 16,0 0 8-16,0 4 9 0,0 3 8 0,0 2 1 0,-2 1-2 15,0 2-7-15,2 1-12 0,-1 1-13 0,-1 4-16 0,2 2-14 16,-1 0-12-16,1 2-10 0,-2 3-10 0,0 2-7 0,-1 2-10 0,1 2-4 15,-3 3 0-15,1 2 0 0,1 2 5 0,-2 1 6 0,2 6 10 0,0 0 8 16,0 0 7-16,-1 3 6 0,3 2 6 0,-2-1 0 0,3 3 3 16,0-2-2-16,0 4-4 0,0-1-8 0,3-2-13 0,-2 3-15 0,3-3-16 15,-3 0-19-15,3-1-18 0,-1-2-19 0,0 0-19 0,0-3-16 16,0 0-18-16,2-4-16 0,-1 1-16 0,1-5-13 0,-1-2-11 16,0-3-7-16,0 0-8 0,0-3-1 0,0-4 1 0,2-1 5 0,-2-4 10 15,1-1 8-15,2-4 12 0,-3-1 13 0,1-2 15 0,1-2 18 16,-1-4 22-16</inkml:trace>
  <inkml:trace contextRef="#ctx0" brushRef="#br0" timeOffset="22237.3214">21725 11659 73 0,'4'-21'139'0,"0"-2"34"0,1 1 29 0,0 1 25 16,0 2 18-16,1-1 14 0,-1 1 7 0,1 2 2 0,-1 0-7 16,0 2-11-16,2 1-20 0,0 2-28 0,-1 1-25 0,2 1-26 0,3-1-32 15,-1 1-31-15,1 2-38 0,3-1-39 0,0 2-41 0,2 1-44 16,1 1-60-16,4-1-66 0,1 2-96 0,0-1-109 0,2 2-81 16,0 0-65-16,1 0-34 0,-2 0-17 0</inkml:trace>
  <inkml:trace contextRef="#ctx0" brushRef="#br0" timeOffset="22631.2599">20456 12184 216 0,'5'-1'564'0,"0"-1"-48"0,1 1-80 0,0-2-59 0,1 1-49 0,-1 0-34 16,2 0-27-16,1-1-21 0,1 0-16 0,1 0-17 0,1 1-16 15,3-3-17-15,2 3-18 0,-1-1-18 0,6 0-19 0,2 2-17 16,3-2-18-16,3 1-15 0,1 0-14 0,4-1-12 0,3 1-11 16,4 1-15-16,1 1-15 0,4-2-18 0,1 2-16 0,4 0-14 0,-1 0-12 15,1 0-14-15,5 2-13 0,-2-2-17 0,1 1-17 0,-4 1-23 0,5 0-28 16,-3-1-30-16,-1 3-37 0,-2-4-40 0,0 0-44 0,-3 3-57 16,-3-3-68-16,-3 0-61 0,-2-3-58 0,-5 3-28 0,-4-2-13 0</inkml:trace>
  <inkml:trace contextRef="#ctx0" brushRef="#br0" timeOffset="23532.0965">20176 11630 217 0,'0'-2'422'0,"-1"0"-87"16,1 1-66-16,0-2-57 0,0 2-34 0,0-2-25 0,0 3-16 0,1-4-11 16,-1 3-10-16,2-1-11 0,0 2-11 0,-2-2-12 0,1 1-8 15,2 1-9-15,-1-2-10 0,0 1-10 0,-1 1-8 0,2 0-8 16,-1 0-4-16,1 0-6 0,1 0-3 0,-2 0-3 0,3 1-2 0,-2 1-5 16,2 1-1-16,-2 0-3 0,2 1-1 0,0 1-2 0,1 2 0 15,-1 0 3-15,1 0 2 0,1 1 0 0,-3 2 3 0,1 1 1 0,1 0 1 16,-1 3-1-16,-2 1 1 0,2-1 1 0,-2 1-1 0,0 1 0 15,-1 1 0-15,0-1 1 0,-2 1-1 0,0-2-1 0,-2 1 0 16,0 0-1-16,1-2 4 0,-1-2 2 0,1 0 10 0,-3-1 9 0,1-1 14 16,1-2 15-16,-1-2 17 0,2 1 16 0,-1-4 11 0,0 1 6 15,-2-4 5-15,3 0 2 0,-1-2 3 0,0-1 0 0,2-1-2 0,-1-3-3 16,1-1-10-16,0-2-13 0,1 0-15 0,1-4-20 0,1-1-23 16,1-1-26-16,3-4-26 0,-1 1-22 0,4-2-24 0,2-1-25 0,1-4-26 15,4 2-33-15,3-1-34 0,2-1-38 0,0 0-43 0,3 0-47 16,2 1-57-16,0 1-65 0,1 2-70 0,2-2-71 0,2 6-34 15,-4 0-11-15</inkml:trace>
  <inkml:trace contextRef="#ctx0" brushRef="#br0" timeOffset="34481.6903">8358 7645 29 0,'-3'-2'44'0,"0"-1"-2"0,0 3 2 0,-1 0 1 0,1-2-1 16,0 2-3-16,1-2-9 0,-1 1-8 0,-1 1-8 0,1-2-6 15,-1 1-6-15,1 1-5 0,0 0-4 0,-2 0-7 0,0 0-1 0,-1 1-4 16,0 1-2-16,-1-1-3 0,1 3 2 0,-2-1 0 0,-1-1 3 15,1 3 4-15,-2-1 4 0,1 2 6 0,-1 0 7 0,2 2 2 16,-4-2 6-16,2 0 2 0,1 3 5 0,-2-1 3 0,1 0 1 16,2 1 1-16,0 0 0 0,-1 0-1 0,1-1 2 0,0 1 1 0,-1 0 0 15,1 1 1-15,3-1 1 0,-1 3 3 0,1-4 2 0,-1 2 1 0,1-1 1 16,0 0 1-16,0 0 1 0,2 0 1 0,0 0 0 0,1 1 2 16,-1-2-1-16,-1 1-1 0,2-1 1 0,1 1-2 0,-1 0 0 15,2-1 0-15,-1 1 0 0,-1-1-1 0,2 1 0 0,0 0 0 0,0 0-1 16,0-1-1-16,0 2-2 0,2-1 0 0,-1 0-2 0,-1 2-1 15,2-1-2-15,-1-2-3 0,1 2-3 0,1-2-1 0,-2 1-5 16,2 0-1-16,-1-2-2 0,1 3-2 0,-1-1 0 0,1-1-1 0,0 1 0 16,2-1 0-16,-2-1 0 0,3 1-1 0,-3-2 1 0,2 2 1 15,-2 1 2-15,2-4 0 0,-1 2 0 0,0 0 1 0,2 0-1 16,1-1 1-16,-2 0-1 0,1-1 0 0,0 0 2 0,0 2 0 0,2-1 2 16,-1-1 2-16,1 0 2 0,-1 2 1 0,1-2 1 0,0 2 1 0,0-2 0 15,3 1 3-15,-1 0 0 0,-2 0 1 0,4-1 1 0,-2 0-1 16,1 2 0-16,0-4-1 0,-2 2-2 0,1 0-2 0,2 2 0 15,0-3-3-15,0 0-1 0,-2 0-1 0,1 3-2 0,1-2 1 0,0-1-1 16,-1 0-1-16,1 2 1 0,-1-1 1 0,-1-1-1 0,2-1 2 16,1 2 1-16,-2-2-1 0,0 1 0 0,1 0 1 0,-2 0-1 0,0-1 0 15,1-1 0-15,0 2-2 0,0-1 1 0,0 0-1 0,-2-1-3 16,1 3-2-16,2-5-1 0,-3 2-1 0,0 1-1 0,-1-1-1 16,3-1-2-16,-1 1-1 0,-2 0 1 0,1-1-1 0,-1 1-1 0,0 1-2 15,3-1-1-15,-2-1 0 0,-1 2 0 0,0-1 0 0,3-1 0 0,-1 1-1 16,-1 0-1-16,0 0 2 0,1 1 0 0,0-1 2 0,0 1 0 15,-1-3 0-15,0 4 1 0,2-1 1 0,0 0 1 0,0-1 2 16,0 1 0-16,0-1 2 0,2 2 1 0,0-1 0 0,-2 0 1 0,4-1 0 16,-2 1 0-16,1-1 0 0,-1 0 0 0,3 1 0 0,-2-1 2 15,2 1-2-15,-2-1 0 0,2-1 0 0,0 3-1 0,-1-3-1 0,1 2 0 16,3 0-2-16,-3 0 1 0,1 0-1 0,1 0-1 0,-1 0 1 16,2-1-1-16,-1 1-2 0,2 0 0 0,-2-1 0 0,1 1-1 15,1 1 0-15,-2-1-1 0,2-1 0 0,-1 1 2 0,-2 1-1 0,2-1 1 16,-3-1 1-16,3 3 0 0,-2-3 1 0,-1 1-1 0,3-1 1 15,-4 1 0-15,2-1 0 0,-3-1 0 0,2 1 1 0,-2 1 0 0,2-1 0 16,-3-1 0-16,2 1 0 0,-4-1-2 0,2-1-1 0,0 2 1 16,0-2-2-16,0 1 0 0,-3 1 2 0,3-2-1 0,-1 0-1 0,-2 0-1 15,2 0 1-15,1 0-4 0,-2 0 1 0,0 0-1 0,0 1 0 16,3-1-2-16,-4 0 1 0,1 1-1 0,2-1-1 0,-2 0-1 16,0 0 1-16,1 2-2 0,-2-2 0 0,4 2 1 0,-3-1 0 0,-1-1 0 15,2 0 1-15,1 2-1 0,-2-1 0 0,0-1 1 0,2 2 0 16,-1-2 0-16,-2 0 0 0,1 0 2 0,3 3-1 0,-3-3 1 0,0 1 1 15,0-1 1-15,2 1 2 0,0-1 1 0,-2 0 0 0,0 2 3 16,3-2-1-16,-1 1 3 0,-1-1 1 0,1 0 0 0,-1 0 1 16,0 0 1-16,-1 2 1 0,3-2 0 0,-3 0 1 0,3 0-1 0,-1 0 0 15,-2 0-1-15,2 0 0 0,-2 0 1 0,1 0 0 0,-1 0-1 16,1 0-1-16,0 0-1 0,-1 0 0 0,2 0-2 0,-2 0-1 16,0 0-1-16,2 0 1 0,-2 0-2 0,0 0 0 0,1 0-1 0,0 0 0 15,0 0 0-15,-1 0-1 0,1 0-1 0,0 0 2 0,-1 0-1 0,1 0-1 16,0 0 1-16,-1 0 0 0,3 0 1 0,-3 0-1 0,3 0 0 15,-1 0 2-15,-2 0-2 0,3 0 0 0,-1 0 0 0,-1 0 0 16,1 0 0-16,1 0 0 0,-3 0 1 0,2 0-1 0,1 0 0 0,-2 0-1 16,0 0 0-16,-1 0 1 0,0 0 0 0,2 0-1 0,-2 0 0 15,0 0 1-15,2 0-1 0,-2 0 1 0,1 0-1 0,-1 0 1 0,1 0-1 16,0 0 0-16,-1 0 0 0,2 0 2 0,-2 0-1 0,0 0 1 16,3 0-1-16,-1-2 0 0,-1 2 0 0,1-1 0 0,3-1-1 15,-3 2-1-15,1-1 0 0,2 0 0 0,-2 1 0 0,0-3-1 16,2 3-1-16,-2 0 1 0,0-2-1 0,4 2-2 0,-4 0 1 0,3-1-2 15,-2-1-1-15,0 2 0 0,1 0-1 0,0-1 0 0,1 1 1 16,-2-2-1-16,0 2 0 0,0 0 0 0,0 0 1 0,1 0-2 0,-2-2 1 16,1 2 2-16,-1 0 2 0,2 0 1 0,-2 0 3 0,2 0 3 15,-2 0 0-15,2 0 1 0,-2-1 1 0,3 1 2 0,0-1 1 16,-2 1-1-16,0-2 2 0,2 1 2 0,-2 1-1 0,0-2 0 0,2 2 0 16,-3-1-1-16,2-1 0 0,-2 2 0 0,2-1 0 0,-2-1 0 0,2 2-1 15,-2-1 0-15,0-1-2 0,2 2 1 0,-2-2 0 0,-1 1-1 16,2 1-1-16,-1-1 0 0,-1 0-1 0,2 1 0 0,-4-2-2 15,3 1 0-15,-3 1-2 0,2 0-1 0,1-2 0 0,-2 2 1 0,3 0-1 16,-4 0 0-16,3 0-1 0,-1 0 0 0,3 0 0 0,-3 0 0 16,1 0-1-16,2 0 1 0,-2 0 0 0,2 0 1 0,1 0 0 0,-3 0 0 15,5 0-1-15,-3 0 4 0,1 0-1 0,1-2-1 0,-1 2 0 16,3 0-1-16,-2-1 1 0,1 1 0 0,0 0 0 0,2-2 0 16,-1 2-2-16,-1 0 1 0,3 0-1 0,-3-2 0 0,2-1-2 0,-1 3 0 15,-1 0-1-15,2-2 1 0,-1 2-1 0,-1-2 2 0,1 1-1 16,-2 1-2-16,1-2 1 0,0 0 2 0,0 2 0 0,-1 0 0 0,1 0 2 15,-1-3 4-15,0 3 0 0,-1 0 3 0,-1-2 1 0,1 0 2 16,0 2 2-16,0-1 1 0,1-1 1 0,-3 2 2 0,4 0 1 0,-3 0 1 16,1 0 1-16,-1 0 0 0,1 0-1 0,1 0-1 0,-1 0 0 15,2 0-1-15,-1 0-2 0,0 0 1 0,0 0-2 0,2 0 1 0,-1 0-1 16,0 0-1-16,0 0-1 0,2 0 0 0,-4 2-1 0,4-1 2 16,-1-1-2-16,-1 2 0 0,2 0-2 0,-1-2 1 0,-1 0-1 15,2 3 0-15,-2-3 0 0,1 0-1 0,2 0 0 0,-4 0 0 0,4 2-2 16,-2-2-1-16,0 2 1 0,0-2-2 0,-1 0-1 0,0 1-2 15,0 1 1-15,1-2-1 0,-4 2 0 0,3-2-1 0,-1 0-2 0,-1 3 1 16,2-1-1-16,-3-2 0 0,1 0-1 0,-1 2 1 0,1-1-1 16,1 1 0-16,-1 0 0 0,-1-1 1 0,1 1-1 0,0 0 1 0,1-1-2 15,1 1 1-15,-3 0-1 0,4-1 0 0,-2 2 2 0,-1-3-2 16,2 2 1-16,-3-1-1 0,5-1 0 0,-3 2 1 0,2-2 0 16,-2 1 2-16,3 1 1 0,-4-2 3 0,4 1 0 0,-2 0 1 0,1-1 3 15,2 2 0-15,-4-2 3 0,4 2 0 0,0-1 1 0,0-1 2 16,-1 0 2-16,3 0-2 0,-1 0-1 0,1 0 0 0,-2 0 0 0,4 0-1 15,-3 0-1-15,2 0 0 0,-1 0-1 0,0 2-2 0,1-2 0 16,0 1-1-16,-1-1 0 0,1 2-2 0,-1-2-1 0,0 0 1 0,1 3 1 16,-3-3-2-16,3 1 0 0,-4 0-1 0,4-1-1 0,-3 2 0 15,-1-1-1-15,1-1 1 0,2 2-1 0,-2-2 0 0,0 2 0 16,0-1-1-16,0 1 0 0,0 0-2 0,1 1 1 0,-3-3-2 0,4 2 1 16,-5 0-2-16,3 1 0 0,0-1 0 0,0-2 0 0,-1 5-1 15,1-5 0-15,0 2-1 0,-1 1 0 0,-1-1-1 0,4-1 0 0,-4 1-1 16,1 0 2-16,1-1 3 0,0 1 0 0,-3 1 2 0,3-1 1 15,0-1 2-15,-1 2 2 0,0-1 2 0,1-2 0 0,-2 1 3 0,1 1 0 16,1-2 3-16,-2 1 0 0,3 0 1 0,-1-1 1 0,1 2 0 16,-1-2-1-16,1 2 0 0,1-1-1 0,-1-1 0 0,1 2-1 15,-2-1 0-15,3-1-1 0,-1 2-2 0,3-2 1 0,-2 0-2 16,0 3 1-16,-1-3-1 0,3 1 1 0,0 0-1 0,0-1 0 0,0 2-1 16,-1-1-1-16,1-1 1 0,0 0-2 0,-3 0 0 0,3 0 0 15,-2 0-2-15,0 0 1 0,1 0-1 0,-4 0 0 0,3 0-1 0,0 0 1 16,-1 0-1-16,-2 0-1 0,2 0-1 0,-2 0 0 0,2-1-1 15,-2-1 0-15,0 2-1 0,0-1 0 0,3 0 1 0,-3 1-2 0,1-3 1 16,1 3 2-16,-1 0-1 0,-1-2 1 0,1 1 1 0,-1-1 1 16,1 1 2-16,-1-1 3 0,1 0-1 0,-1 2 2 0,1-1 1 0,-1 0 2 15,-1 1 1-15,1-3 1 0,2 3 0 0,-2-2 0 0,0 2 0 16,-1-1 0-16,1-1-2 0,-1 1 0 0,1-1 0 0,0 1-1 16,-2-1-2-16,2 0 1 0,2 1-1 0,-2 1 1 0,1-1-2 0,-1 0 0 15,-1 1 1-15,1-2-1 0,1 1 0 0,-1 1 1 0,2-2-1 16,-2 2-1-16,-2-2 2 0,2 1-2 0,2-1 0 0,-5 2 1 15,3-2-2-15,-1-1 0 0,-2 3 0 0,1-2-2 0,1 0 0 0,-4 1-2 16,2-3 1-16,2 4-1 0,-4 0-1 0,2-3 1 0,-3 1 0 0,3 0-1 16,0 1 1-16,-2-1-2 0,2 0 1 0,-3-1-1 0,5 3 1 15,-6-2-1-15,1-1 1 0,3 3-1 0,-3-2 1 0,1 1-2 16,-1-1 0-16,1-1-1 0,1 3 0 0,-1-2-1 0,-1 1 0 0,0 0 0 16,-1-1 2-16,0 1 0 0,1 1 2 0,-2-2 0 0,-1 1 2 15,2-1 1-15,-2 1 1 0,1-1 1 0,-1 1 0 0,-1-1 1 0,1-1 1 16,0 2 0-16,0 0 0 0,-1-1 0 0,1 1-2 0,0-1-1 15,0-1-3-15,-1 1 0 0,-1 2-3 0,5-5-1 0,-5 5-4 0,1-2-1 16,1-1 0-16,1 1-3 0,-3 0-1 0,2 2 1 0,3-3-2 16,-3 1 0-16,0-1 1 0,4-1 0 0,-4 1 2 0,2 1 0 0,1-1 3 15,-2 0 2-15,2 1 1 0,-4-1 2 0,2 0 2 0,-1 0 2 16,3 0 1-16,-3-1 2 0,0-1 0 0,0 2 1 0,0-1 0 16,0 1 1-16,0-2-1 0,0 0 0 0,-1 3 1 0,-1-3 0 0,5 3-1 15,-5-3 0-15,1 0-1 0,-1 2 2 0,2-1-1 0,0-2 0 16,-4 1 0-16,4 1-1 0,-1-1 2 0,-2 1-1 0,1-1 0 0,-2 0 0 15,1 0 1-15,1 0 0 0,-1 0 0 0,-2 0 1 0,1 1-1 16,-1-1 1-16,0 0-1 0,-2 0 1 0,3 0 1 0,-4 0-1 16,2-1 2-16,1 0 1 0,-4 0 1 0,2 0 2 0,-1 1 2 0,0 0 2 15,-2-2 1-15,2-1 2 0,-2 2 1 0,2-1 1 0,-2-1 3 16,3 2-1-16,-3-2-1 0,1 1 1 0,-3-1-1 0,2-1-1 16,1 1-2-16,-1 0-1 0,-1 0-3 0,-1-1-2 0,2 0-2 0,0 2-2 15,-1-2-1-15,-1 0-3 0,-1 0 1 0,2-2-3 0,-1 3-2 16,-1-4-1-16,0 4 0 0,0-1 0 0,0 0-3 0,0 0 1 0,0 0-2 15,-1 0 0-15,-1 2-2 0,1-3-1 0,-1 0 0 0,-1 2-1 16,0 1-3-16,0-2 1 0,0 0 1 0,-1 1-2 0,0-1 1 0,-1 1 1 16,-3 1-1-16,3 0 1 0,-1-1 0 0,0 1 1 0,-1-1 0 15,-2-1 1-15,-1 2 0 0,1 0 1 0,-2-1 0 0,0 1 1 16,-1-2 1-16,-1 1 1 0,1 0 0 0,-2 1 2 0,0-1 1 0,-2 1 1 16,3-1 1-16,-4 0 1 0,4 0 2 0,-2 0 3 0,0 0 0 15,3 3 2-15,-2-3 2 0,-1 2 1 0,1 0 0 0,3-2 0 0,-1 3 0 16,-3-1 1-16,4-1-2 0,-1 2 0 0,-1 1 0 0,0-2-2 15,2 2-1-15,1-1-3 0,-4 0-2 0,5 2-1 0,-2 0-2 0,0 0 0 16,0-2 0-16,0 1-1 0,0 2-2 0,-1-1 1 0,0 0-1 16,1 0-2-16,-2 0 0 0,2 0 1 0,-2 0-1 0,1 2-1 15,-1-1 1-15,-2 2-1 0,0-5 0 0,1 5 0 0,-2-2-1 0,0-1 1 16,0 1-1-16,-2 1 2 0,1 0 0 0,0-2 3 0,1 0 0 16,-1 2 0-16,-2-2 2 0,3 2 1 0,1-1 1 0,-1 0 3 0,0 0-1 15,3-1 3-15,-2 3 1 0,2-3-1 0,2 1 3 0,-3 1 0 16,2-1-1-16,0-1 0 0,1 2 0 0,-1-2 0 0,2 1 0 15,0-1-2-15,0 2 1 0,0-2-1 0,0 1-1 0,2-1 0 0,-3 0-1 16,3 2 0-16,-1-1-1 0,-4-1-1 0,4 0 2 0,-1 3-1 16,-2-5-1-16,0 5 1 0,1-2-1 0,-1-1 0 0,-1 0 0 0,-1 2 1 15,-1-2-1-15,0-1 0 0,0 1 0 0,-2 2 1 0,0-3-1 16,-1 3 0-16,-2-3 0 0,4 4 1 0,-3-3-1 0,0 1 0 16,0 0 2-16,0 1-2 0,2 0 1 0,0-2-1 0,-3 1 2 0,3 1-2 15,-2-2 0-15,3 1 1 0,-1-1-2 0,-1 2 1 0,1-1 0 16,1-1-1-16,1 2 0 0,0-1 1 0,0-1-1 0,0 2 0 0,0-1-1 15,0-1 0-15,0 3 0 0,0-3-1 0,0 1 1 0,2 0-1 16,-3 0-1-16,2 1 1 0,-2-2 0 0,2 2-1 0,-2-2 0 0,2 3-1 16,-2-4 0-16,0 3 0 0,-1-1-2 0,1 1 1 0,-3-3-1 15,0 3 1-15,1 0-1 0,0-2 1 0,-2 0-2 0,2 1 2 16,-1-1 0-16,0 0 2 0,0 0 1 0,-2 0 1 0,4 0 2 0,-4 0 0 16,4 0 3-16,-1 0-1 0,-2 0 2 0,4 0 1 0,-3 0 1 0,3 0 1 15,-1 3 1-15,1-5-1 0,0 3 0 0,-1-1 0 0,1 0-3 16,1-1 1-16,0 1-1 0,-2 1-1 0,2-1 0 0,-2-1-2 15,1 2 1-15,1-1-1 0,-1 0 0 0,-2 1 1 0,2 0-3 16,-2 1 0-16,1 0 1 0,-3-2-1 0,1 1 2 0,2 1-1 0,-4-2 0 16,3 1 0-16,-3 1 0 0,0-1-1 0,1-1 0 0,1 3 0 15,-2-2 0-15,1 1-1 0,0 1 1 0,0-1 0 0,0-1-1 0,0 2 0 16,2-1 0-16,0-1-1 0,-1 2 0 0,0-1-1 0,3-1 0 16,-1 2 0-16,1-1 1 0,1-1-1 0,0 2 1 0,0 0 0 15,0 0-1-15,1-3-1 0,1 1 1 0,-1 2 0 0,1 0-2 0,-2-2 2 16,2 2 0-16,0-2-1 0,-1 1 0 0,1 1 1 0,-1-2 0 15,2 2-2-15,-2-1 1 0,1 1 0 0,1-1-1 0,-3 1 1 0,2-3-2 16,-1 3 1-16,1 0-1 0,-1-3 1 0,1 2-1 0,0 1 0 16,-2-1-2-16,-1-1 1 0,2 2 1 0,-2-1 1 0,4 1 2 0,-6-2 1 15,2 0-1-15,1 2 2 0,0-1 1 0,-2 0 1 0,1 1 2 0,-3-3 0 16,3 3 2-16,-1 0 0 0,1-3 2 0,-1 3 0 16,0 0 0-16,1-2-1 0,-2 2 0 0,1-2-1 0,0 1 2 0,0 1-1 15,0 0 0-15,1-1-2 0,-1 1 1 0,3 0 0 0,-4-2-2 0,1 1 1 16,3 1-2-16,-2 0 0 0,0-2 1 0,-1 2-1 0,2-1 0 15,-2 1 0-15,4 0-1 0,-2 0-1 0,0 0 0 0,0 0 1 16,0-2 0-16,0 2-1 0,0 0 0 0,1-1 0 0,-2 1 0 16,2 0 0-16,0 0 0 0,-2 0-1 0,2 0-1 0,-2 0 0 0,2 0 1 15,-2 0-1-15,3 0 0 0,-4 0 0 0,4 0 0 0,-1 0-1 16,-2 0 1-16,2 0 0 0,0 0-1 0,0 0 0 0,-2 0-1 0,3 0 1 16,-4 0 0-16,4 0 0 0,-1 0-2 0,-2 0 2 0,2 0-1 15,1 0 0-15,-1 0 0 0,1 0-1 0,1 0 0 0,-4 0 0 0,3 0-1 16,-1 0 1-16,1 1-1 0,-1-1 1 0,3 0-1 0,-3 2 1 15,1-2-2-15,2 0 0 0,-3 1 1 0,3-1-1 0,-5 0 1 0,5 2-1 16,-3-2 0-16,0 0 1 0,1 1-2 0,0-1 1 0,-1 2 1 16,2-2-1-16,0 0 2 0,-2 0-1 0,2 1 1 0,0-1 0 0,-2 0 2 15,1 0 0-15,1 0 2 0,3 1 1 0,-3-1 0 0,-2 0 1 16,3 0 2-16,1 2 0 0,-2-2 1 0,2 0-1 0,-2 0 2 16,2 0-2-16,-1 0 1 0,-1 0-1 0,2 0 2 0,1 2-2 0,-4-2 1 15,2 0-2-15,1 0 1 0,-2 0-1 0,1 0 0 0,-2 3 0 16,2-3-1-16,0 0 0 0,-1 3 1 0,0-3 1 0,-2 0-1 0,3 1 1 15,-2 0-1-15,-1-1 0 0,3 2 1 0,-3 0 0 0,1-2 1 16,2 1-2-16,-3-1 0 0,1 2 2 0,1-1-1 0,1-1 0 0,-3 0-1 16,1 0 1-16,1 1-1 0,-1-1 0 0,0 0 1 0,0 0-2 15,2 0 1-15,0 0 0 0,-2 0 0 0,2 0-1 0,2 0 0 16,-2 0 0-16,0 0-2 0,0 0 0 0,1 0-2 0,1 0 1 0,-4 0 0 16,2 0 0-16,1 0 0 0,0 0 0 0,0 0 0 0,-1 3 0 15,0-3-1-15,1 0 0 0,-1 0 1 0,-1 0 0 0,0 0-1 0,0 0 1 16,2 3 1-16,-2-3 0 0,-1 0 0 0,0 0-2 0,-1 1 2 15,3-1-1-15,-2 0 1 0,1 0-1 0,-1 0 0 0,-1 0 0 16,3 0 0-16,-2 0 0 0,-1 0 1 0,1 0-1 0,1 0-2 0,-3 0 1 16,1 0 0-16,3 0-2 0,-4 1 1 0,2-1 0 0,0 2-2 15,-3-2 1-15,3 0-2 0,0 0 0 0,-2 1 0 0,1 1 0 0,1-2 0 16,1 2 1-16,-3-2-2 0,4 0 0 0,-3 0 1 0,1 2-1 16,1-2 1-16,-1 3-1 0,1-3 1 0,-1 0 0 0,0 0 0 0,1 2 2 15,-1-1-1-15,-1-1 2 0,3 0 0 0,-1 2 0 0,-3-1 3 16,4-1 2-16,-2 2-1 0,-1-1 1 0,0-1 1 0,-1 2 2 15,0-1 0-15,0-1 2 0,0 1 1 0,-1 1 0 0,0-2 0 0,0 2 1 16,-1-2-1-16,1 1 0 0,-3-1-1 0,3 0 1 0,-1 2-1 16,-2-2 0-16,1 1 0 0,-2-1-1 0,1 0 0 0,0 0-2 0,-3 2 1 15,2-2-2-15,-1 0 0 0,-1 1-1 0,-2 1-1 0,3-2 0 16,-4 1-2-16,1 1 0 0,-1-2 1 0,-2 1-1 0,2 1-2 16,-1-2 1-16,0 1 0 0,-1-1 0 0,0 1-2 0,2 1 1 0,-2-2 0 15,3 2-2-15,0-2 1 0,-1 3-1 0,0-3 1 0,3 0-1 16,-2 3-2-16,3-3 1 0,-2 2-1 0,1-2-1 0,-1 4-1 0,1-4 0 15,0 1 0-15,0 1-1 0,1-1-1 0,-1 0-1 0,-1 2 2 0,1 0 2 16,1-2 0-16,-1 0 2 0,-2 1 1 0,3 1 1 0,0-1 1 16,-3-2 1-16,2 5 2 0,1-5 2 0,-3 3 2 0,2 0 0 15,-1 0 3-15,0 0 1 0,0 0-1 0,-1 0-1 0,1 0 0 16,0-1 0-16,-1 1-1 0,-1 0 0 0,3 0-1 0,-3-1 0 0,4 2-1 16,-4-1-1-16,3 0 1 0,-2-1-2 0,3 2 0 0,-2-3 0 15,1 2-2-15,0-2 0 0,1 2 0 0,1 0-1 0,-1-2 1 0,2 0 0 16,0 1 0-16,1 1-1 0,-2-1 0 0,3-2-2 0,-1 5 0 15,0-5-2-15,-2 2-1 0,1-1 1 0,1 2-1 0,-2 0 0 0,2 0-1 16,-3 0-1-16,3 0 0 0,-2 0 0 0,1 0-2 0,2 0 0 16,-4 0-1-16,4 0 0 0,-4 0 0 0,2-1-2 0,0 1 0 15,2 0-2-15,-1-1-1 0,-2 2-1 0,1-1-1 0,1-1-1 0,1 1-2 16,0 1 1-16,-2-1-1 0,0 0 1 0,1-1 0 0,1-2 0 0,1 5 2 16,-3-5 1-16,2 2 3 0,0-1 0 0,-1 2 3 0,1-1 0 15,-2 1 3-15,1-2 1 0,-1 2 3 0,-1 0-1 0,1-1 3 0,-2-1-1 16,1 1 1-16,-1 1 0 0,1-2-2 0,-2 1 0 0,2 1-2 15,-2-2-1-15,0 2 1 0,1-1-1 0,1 1 0 0,-2-3 2 16,0 3-2-16,1-1 0 0,1 0 1 0,0 0 0 0,0-1 1 0,0 2 0 16,0-2 2-16,0 2 0 0,0 0 1 0,-1-2 1 0,2 0 0 15,0 1 0-15,-1-2 1 0,2 1-1 0,-2 1 1 0,2-2-2 16,-2 2 2-16,1-2-1 0,1 0 0 0,0 3-2 0,-1-1 1 0,3-2 0 16,-3 0-1-16,1 0 1 0,1 2 0 0,1-1-1 0,-1-1 0 15,-2 2-1-15,3-1 1 0,1-1-1 0,-2 2 0 0,2-1-1 0,2-1 0 16,-4 0 1-16,4 2-2 0,-1-1-1 0,1-1 0 0,0 1 0 15,-1 1 0-15,1-2 1 0,1 2-2 0,-1-1 0 0,2-1-2 0,-3 2 0 16,1-1-1-16,1-1-1 0,1 2 2 0,-2-1-1 0,2 1 1 16,1 1-2-16,-4-2 1 0,3 1 1 0,0-1-2 0,0 2 2 0,0-1 1 15,1 1 2-15,0 0 0 0,0-2 2 0,0 2 4 0,1-2 1 16,1 3 0-16,0-3 2 0,-1 3 1 0,3-4 2 0,-3 3 0 16,3-2 2-16,1 2-1 0,-2-2 1 0,2 1 0 0,0-2-2 0,0 2 1 15,0-2-1-15,1 0 1 0,-1 3-2 0,0-1 2 0,2-2-2 16,-2 0 0-16,2 0 0 0,-2 0-1 0,2 0 0 0,-3 0 0 15,3 0 1-15,-2 0 0 0,2 0 0 0,1 0 1 0,-1 0-1 0,0 0 0 16,1 0 1-16,1 0-2 0,-1 0 0 0,-2 0 2 0,2 0-2 16,1 0 0-16,-1 0-1 0,0 0 0 0,-1 0 1 0,2 0-2 0,-3 0-2 15,3 0 2-15,-2 2-1 0,-1-2 0 0,1 0 0 0,-1 1 0 16,1-1 0-16,-1 0 0 0,1 0 0 0,0 0-1 0,1 2 2 16,-1-2 2-16,0 0-2 0,0 1 0 0,-1-1 0 0,0 0 1 0,1 0 0 15,0 0 1-15,1 2 0 0,-1-2-1 0,1 1 1 0,1-1-1 0,-3 0 0 16,3 0 0-16,-1 2-1 0,-1-2 1 0,0 0-1 0,-1 1 1 15,0-1 0-15,1 0 0 0,0 0-2 0,1 1 2 0,-1-1 1 16,-2 0-1-16,2 0 0 0,1 0 0 0,-2 2 1 0,1-2 0 0,-2 0 1 16,2 0-1-16,1 0 0 0,-1 0 0 0,0 0 1 0,-2 0-1 15,3 0 0-15,-2 0 0 0,-1 0 1 0,2 0 0 0,-2 0-1 16,2 0 1-16,1 0-1 0,-1 0 1 0,0 0 1 0,0 0-2 0,-1 0 1 16,0 0-1-16,1 0 2 0,1 0-1 0,-1 0 1 0,-2 0-1 15,2 0-1-15,2 0 0 0,-3 0 1 0,3 0-2 0,-4 0-2 0,4 0 0 16,-1 0-1-16,-1 0 1 0,1 0 0 0,1 0 0 0,-1 0 0 15,-1 0 0-15,1 0-1 0,1 0-1 0,-1 0 1 0,-1 0-1 16,1 0-1-16,1 0 2 0,-1 0 0 0,-2 0-2 0,2 0 2 0,-1 0 0 16,1 0 0-16,1 0-1 0,-1 0 1 0,-1 0 0 0,1 0 0 15,1 0 1-15,-1 0-1 0,-1 0 1 0,1 0 1 0,1 0 0 16,-4 0 1-16,4 0 1 0,-1 0-1 0,-1 0 0 0,1 0 0 0,1 0 0 16,-1 0 0-16,-1 0-2 0,1 0 1 0,-1 0-1 0,1 0 0 0,1 2 0 15,-1-2 0-15,-1 1-2 0,0-1 1 0,2 0 0 0,-1 0-2 16,-1 0 1-16,1 0 0 0,1 2-1 0,-1-2 1 0,1 1 0 0,-1-1 0 15,0 0 0-15,1 0 1 0,-1 2-1 0,0-2 1 0,-1 1 0 0,2-1 0 16,-4 2-2-16,4-2 2 0,-1 1 0 0,-1 1 0 0,3-2-1 16,-2 1 2-16,-1 1 0 0,1-2 1 0,1 0 0 0,-1 1 0 15,1-1-1-15,-1 0 1 0,0 0 0 0,1 0 1 0,-1 2 0 0,-1-2 0 16,0 1 2-16,2-1-1 0,-1 0 0 0,-1 2 0 0,1-2 2 16,1 0-2-16,-1 0 1 0,-3 3 1 0,2-3-1 0,1 0 0 15,-1 0 1-15,0 3-1 0,-1-3 1 0,0 0-2 0,1 1 0 0,0 0-1 16,1-1 0-16,-1 0 0 0,0 0-1 0,0 2-1 0,0-1 0 15,-1-1 0-15,0 0-1 0,1 2 0 0,1-2-1 0,1 2 1 0,-1-2 0 16,0 1-2-16,-1-1 1 0,2 1 0 0,-1 2-1 0,0-3 1 16,-1 0 0-16,2 3-1 0,-1-3 1 0,0 1-1 0,-2-1 0 0,2 1 1 15,1 1-1-15,-1-2 1 0,-1 1-2 0,1 1 2 0,-1-2 0 16,2 2-1-16,-1-2 1 0,0 0-1 0,1 3 1 0,-1-1 0 16,0-2-1-16,1 2 2 0,-1-2 1 0,2 1 0 0,-4 1 0 15,4-1 0-15,-2 1-1 0,2-1 1 0,-1 1 1 0,-1-1 0 0,2-1 1 16,-1 1 1-16,-1 1-1 0,2-2 0 0,-2 2-2 0,2-1 0 15,-1-1 1-15,1 0-2 0,0 0 2 0,0 0-1 0,-2 2 1 0,2-2-1 16,0 1-1-16,0-1 0 0,-1 0 1 0,1 0-1 0,-2 2 0 16,2-2 0-16,-2 3 1 0,2-2 0 0,-1 1 1 0,-1 1-1 15,2-2-1-15,-2 1 1 0,1-1 1 0,-1 1 0 0,2 1 0 0,-1 1 0 16,-2-1 1-16,3 0 1 0,-2 0 0 0,2 1 0 0,-1-1-1 0,-1-1 0 16,2 1 0-16,-1 1 1 0,-1 1-1 0,2-3 1 0,-2-1-1 15,2 2 0-15,-1 0 0 0,-1 0 0 0,2 0-2 0,0-1 1 16,0-1-1-16,0 2 0 0,0-3 1 0,0 0-1 0,0 0 0 15,0 0 1-15,0 2 0 0,0-2 0 0,0 0-1 0,0 0 1 0,0 1 0 16,0 1 0-16,0-2 0 0,0 0 0 0,0 1 0 0,0-1 0 16,0 2 0-16,0-2 0 0,0 1-1 0,0 1 1 0,0-2 1 0,0 1-1 15,0-1 1-15,0 0 0 0,0 0 0 0,0 3-1 0,0-3 1 16,0 0 0-16,0 2-1 0,0-2 1 0,0 0 1 0,0 0-1 0,0 0 1 16,0 0-1-16,0 0 0 0,0 3 0 0,0-3 0 0,0 0 1 15,0 0-1-15,0 3-1 0,0-3 0 0,0 0 0 0,0 0 0 0,0 1 0 16,0-1 0-16,0 0-1 0,0 1 1 0,0-1-2 0,0 3 1 15,0-1 0-15,0-2 1 0,0 2 0 0,0-1-1 0,0 3 1 16,0-4 0-16,2 3-1 0,-2-2-1 0,1 0-3 0,-1 1-2 0,2 1-3 16,-2-1-3-16,2-2-7 0,-1 5-9 0,-1-3-7 0,2-1-10 15,-1 3-13-15,1 0-16 0,2 0-29 0,-2 1-38 0,1 1-37 16,-1-1-37-16,-1 2-79 0,3 3-99 0,-3 0-62 0,2 0-41 0</inkml:trace>
  <inkml:trace contextRef="#ctx0" brushRef="#br0" timeOffset="37531.1197">23932 2451 186 0,'2'-4'213'0,"1"-1"-18"16,-2 1-10-16,-1 1-5 0,2-1-10 0,-1-1-11 0,-1 0-12 16,2 3-9-16,0-3-9 0,-2 2-9 0,1-1-7 0,-1 0-8 0,0 1-6 15,2-2-6-15,-2 2-7 0,0-1-5 0,0 1-7 0,0-2-8 0,0 2-4 16,0-1-3-16,0-1-1 0,0 2-4 0,0-2-3 0,0 1-3 15,0 1-5-15,-2-2-5 0,2 1-7 0,-1 1-7 0,-1-2-6 0,0 3-3 16,-1-3-1-16,-1 1-4 0,1 0-2 0,0 0-4 0,-2 1-2 16,2 0-4-16,-2 0-2 0,-2 0-4 0,1 3-3 0,-2-3-2 0,0 3-1 15,0 0-1-15,-2 0-1 0,0 3 2 0,-1-1-2 0,-2 2 0 0,0-1 2 16,1 3 1-16,-2 2 2 0,0-1 0 0,-1 2 2 0,0 0 1 16,0 1 2-16,1 3 2 0,1-1 0 0,0 0 2 0,0 1 1 0,1 0 0 15,2 1 1-15,-2 1 1 0,4-3 0 0,0 2 0 0,1-1 0 16,-1 3 2-16,4-4-2 0,0 1 1 0,0-2 0 0,3 2 1 0,-1-3-1 15,2 1 0-15,0-3 0 0,2 2 1 0,-1-3 0 0,1 1 0 0,1-1 1 16,0-2-1-16,1 1 0 0,0-3 0 0,1-1-2 0,1 1-2 16,1-3-2-16,1-1 0 0,-2-1-1 0,5 0-1 0,-2-3 1 0,1 1 0 15,2-2 1-15,0-2-1 0,1-1 2 0,-3 0 0 0,2 1 0 16,-3-4 2-16,4 2 3 0,-4-2 3 0,-1 0 4 0,1 3 6 0,-1-3 4 16,0 2 6-16,0-2 4 0,-3 2 4 0,0 2 2 0,-1 0 3 0,0 2 2 15,-1-1-2-15,0 2 0 0,-1 0 0 0,-1 1-4 0,4 1-4 16,-4 1-7-16,-1-1-10 0,2 3-10 0,-1 0-12 0,-1 0-8 15,0 0-6-15,0 0-7 0,2 3-2 0,0-1-2 0,-1 1 0 0,2 4-2 16,-1-2 0-16,0 3 2 0,-1 0 4 0,3 3 5 0,-3 1 6 0,1 2 7 16,-1 0 8-16,4 2 4 0,-4-1 2 0,-1 1 4 0,2 3 1 0,-1-2 1 15,-1 1 1-15,0 0 1 0,0 1 2 0,0 1 0 0,0-2 1 16,-1 0-1-16,-1 1 1 0,2-2-3 0,-1 1-3 0,1-2-5 0,-3-1-7 16,1 1-11-16,2-1-12 0,-1-2-16 0,-1-1-18 0,2 0-21 15,-1 0-20-15,1-1-32 0,-2-1-36 0,2-2-30 0,0-1-30 0,0 1-35 16,2-1-42-16,-1-1-66 0,1-1-74 0,-1-2-42 0</inkml:trace>
  <inkml:trace contextRef="#ctx0" brushRef="#br0" timeOffset="37953.3964">24350 2245 264 0,'0'-1'260'0,"0"-1"-28"0,0-1-20 16,0 3-12-16,0 0-6 0,0 0-10 0,0-1-7 0,0 1-9 0,0 0-10 15,0 0-11-15,0 0-14 0,0 0-8 0,0 0-10 0,0 0-7 16,0 0-9-16,0 0-10 0,0 0-13 0,0 0-11 0,0 0-15 0,0 0-13 16,0 1-14-16,-2 1-11 0,0-1-10 0,2 2-6 0,-1 2-3 0,-1 1-1 15,0-1-1-15,-1 5-1 0,-2 0 0 0,1 2 2 0,-1 3 4 16,1 2 3-16,-1 2 5 0,-2 2 5 0,-2 2 7 0,3 2 4 16,-2 4 4-16,0-1 0 0,-1 3-1 0,-1 1-2 0,0 1-3 0,0 2-2 15,1-1-2-15,1 1-3 0,0-1-2 0,-1 0-1 0,0-2-3 0,2 1-1 16,1-1-2-16,-2-3-4 0,2 0-4 0,1-2-5 0,2-1-6 15,-4 0-6-15,4-3-7 0,-1-2-8 0,1-2-11 0,-1 1-9 16,3-5-13-16,-1-1-11 0,1-2-10 0,-1 1-12 0,0-4-14 0,2-2-9 16,-1 0-6-16,1-3-27 0,0-4-35 0,0 0-39 0,0 0-40 0,1-1-60 15,4-4-72-15,-2 0-39 0</inkml:trace>
  <inkml:trace contextRef="#ctx0" brushRef="#br0" timeOffset="38265.0258">24538 2356 37 0,'-2'-5'555'0,"2"-2"12"16,-1 2-78-16,1 2-125 0,-2-1-85 0,0 1-67 0,2 2-42 16,0-2-30-16,0 3-19 0,0 0-17 0,0 0-15 0,0 0-16 0,0 0-18 15,0 0-21-15,0 0-18 0,0 0-15 0,0 1-12 0,0 1-11 0,-1 1-2 16,1 1-3-16,-2 2 0 0,0-1 1 0,2 5 3 0,-1 1 4 0,-1-1 4 15,1 4 6-15,-3 1 7 0,1 0 9 0,-1 6 4 0,1-2 5 16,0 2 2-16,-1 3 2 0,-1 0 2 0,2 0-1 0,-2 2-1 16,1-1 0-16,-2 1 0 0,1 3-4 0,-2-4 0 0,3 0-1 0,-1 0-2 15,-1 1-1-15,1-1-2 0,0-1 0 0,0-1-2 0,1 0-2 0,-1-3-2 16,-3 1-8-16,5-2-6 0,-2-1-11 0,2-1-13 0,0 0-14 0,0-2-19 16,-1-2-19-16,3 3-26 0,-3-7-25 0,3 4-29 0,-2-4-33 15,3 0-38-15,-1-1-38 0,1-2-67 0,0 0-79 0,1-2-54 16,-1-1-40-16</inkml:trace>
  <inkml:trace contextRef="#ctx0" brushRef="#br0" timeOffset="38697.8822">24727 2556 421 0,'0'-6'558'0,"0"0"0"0,0 1-93 0,0 1-140 0,2-1-90 0,-2 1-67 15,1 0-36-15,-1 0-22 0,3-1-12 0,1 2-11 0,-3 1-13 16,4-1-18-16,-2-1-15 0,2 1-11 0,3 1-12 0,0 0-12 0,-2 1-8 16,4-1-9-16,0 2-6 0,-1 0-3 0,0 0-4 0,0 0-1 0,3 0 0 15,-4 3-1-15,2-1 2 0,-2 3 3 0,0-1 2 0,1 1-1 16,-4 2 4-16,2 1 0 0,-2-1 1 0,-1 2 3 0,0 1 3 15,-3 2 2-15,-1 1 1 0,0-1 2 0,0 1 2 0,-1 0 2 0,-4 4 2 16,0-2 0-16,-1-1 3 0,-2 3-1 0,-2-2 3 0,2 0 1 0,-1-1 1 16,-4 3 2-16,4-3 3 0,-5 1 0 0,3-1 4 0,-1-2 2 15,2 0 3-15,-2-2 1 0,4 0-1 0,-1-2 1 0,1 0-1 0,2-1 1 16,-2 1 0-16,2-2-2 0,3-2 1 0,-1-1-3 0,1 1-1 16,1-1-2-16,1-1-4 0,-1 1-2 0,2-1-2 0,0-2-3 0,2 1 1 15,-1-1 0-15,3 0 0 0,1 0-1 0,-1 0 0 0,4 0-3 0,2 0-3 16,-1-1-5-16,3-1-7 0,0 1-6 0,3-1-6 0,1-1-10 15,2-1-10-15,-2 2-13 0,1-1-19 0,1 1-19 0,0 0-27 0,-1-1-27 16,-1 0-38-16,2 0-43 0,-2-2-45 0,-1 2-48 0,0-1-71 0,0 1-82 16,-2-2-44-16</inkml:trace>
  <inkml:trace contextRef="#ctx0" brushRef="#br0" timeOffset="38916.8696">25366 2613 24 0,'-2'-6'562'16,"-1"1"-1"-16,3 1 0 0,0-1-109 0,0 2-167 0,0 1-107 0,0-1-80 15,5-1-47-15,-4 3-31 0,2-1-22 0,1 0-18 0,0 2-18 16,3-3-20-16,-1 1-26 0,5 2-26 0,-1 0-34 0,-1 0-37 0,2 0-34 15,0 0-30-15,2 2-31 0,-2 1-29 0,-1-1-49 0,0 0-62 0</inkml:trace>
  <inkml:trace contextRef="#ctx0" brushRef="#br0" timeOffset="39115.8048">25325 2794 165 0,'-2'2'558'0,"1"2"-52"0,-3-1-82 0,4-1-81 15,-1-1-78-15,-1 1-53 0,2-1-38 0,0-1-26 0,0 0-15 16,0 0-14-16,2 0-12 0,-1 1-11 0,3-1-13 0,-3 3-11 0,4-3-11 16,1 0-11-16,0 2-9 0,2-2-12 0,2 0-13 0,2 0-17 15,0 0-18-15,3 0-24 0,1 0-28 0,3 0-43 0,0-2-50 0,3 2-62 16,2-3-67-16,0 2-92 0,2-2-107 0,-1 0-58 0,3 0-37 16,0-3-15-16</inkml:trace>
  <inkml:trace contextRef="#ctx0" brushRef="#br0" timeOffset="42515.7885">24617 2245 76 0,'0'0'101'0,"0"0"1"0,-2-1-2 16,0-1 0-16,2 2 1 0,-1-1 3 0,1 1-1 0,0-2 1 15,-2 2-2-15,1-1-1 0,1-1-1 0,-2 2-2 0,2 0-1 0,-2-1 1 16,2 1-1-16,0 0-1 0,0 0-1 0,0 0-3 0,0 0-3 0,0 0-5 16,0 0-5-16,0 0-6 0,0 0-5 0,0 0-9 0,0 0-7 15,0 0-8-15,0 0-10 0,0 0-11 0,-1 0-10 0,1 0-11 0,-5 1-9 16,5-1-9-16,-1 2-4 0,-1-1-5 0,1 2 0 0,-1 1-1 16,-1 1-2-16,0 1-2 0,-1 1-7 0,-1 2-9 0,-2 3-19 0,1 3-25 15,-4-1-25-15,2 3-23 0,-3 3-41 0,1 1-46 0,-1 2-77 16,-1 1-89-16,1 4-55 0</inkml:trace>
  <inkml:trace contextRef="#ctx0" brushRef="#br0" timeOffset="43580.9417">26148 2481 444 0,'0'-6'434'0,"-1"1"-78"0,-1 2-100 0,2-1-60 0,-1 1-44 16,1 0-27-16,-2 1-17 0,0 2-12 0,2-3-7 0,0 3-10 0,0 0-11 16,0 0-14-16,0 0-15 0,0 0-11 0,0 0-11 0,0 0-8 15,0 0-7-15,0 0-5 0,0 0-6 0,0 0-2 0,0 0-2 0,-1 3 0 16,-1-3-2-16,2 0 3 0,-1 2 2 0,-1-1 3 0,0 1 3 16,1 1 7-16,-2 0 1 0,-1 1 4 0,-2 1 2 0,2 1 3 0,-3-1 2 15,1 3 3-15,-1 1 4 0,-2 1 1 0,0 2 3 0,-4-2 0 16,0 1 0-16,0 4-2 0,-4 0-3 0,3 1-3 0,-3-1-2 0,1-1-3 15,-2 4 1-15,0-1-2 0,0-1-1 0,1 0-2 0,1 0-2 0,-1-1-2 16,4 1-2-16,-3-3-1 0,3-1 0 0,3-1-2 0,2 0-1 0,-2-2 1 16,3 0 1-16,0 0 2 0,2-3 0 0,0 1 2 0,2-4 1 15,0 2 3-15,1-3 4 0,1 1 0 0,-1 0 2 0,0-2-1 16,2-1 1-16,0 0 1 0,0 0-2 0,0 0-1 0,2 0-1 0,0 0-2 16,1 0-2-16,0 0-1 0,0-1-4 0,4 1-4 0,-1-2-2 0,2 1-5 15,1 1-6-15,3-2-2 0,-2 1-4 0,3-1-3 0,3-1-4 16,-3 1-5-16,0 2-4 0,4 0-6 0,-2-2-8 0,0 1-7 0,2 1-10 15,-3-2-7-15,3 2-9 0,0 0-8 0,0 0-7 0,-1 0-11 0,1 0-13 16,-1 2-13-16,1-2-16 0,0 1-13 0,-1 1-14 0,2-2-7 16,-4 0-6-16,3 2-6 0,-2-2-7 0,0 3-5 0,0-1-5 15</inkml:trace>
  <inkml:trace contextRef="#ctx0" brushRef="#br0" timeOffset="43981.3071">26104 2560 94 0,'-2'-10'153'0,"1"1"-6"15,-1 0-6-15,1 2-8 0,1-1-9 0,-2 1-10 0,2 0-7 0,0 0-7 16,0 2-4-16,0 0-5 0,0 3-2 0,0-3-2 0,0 2-5 16,0 0-6-16,0 1-5 0,-2 1-6 0,2 1-2 0,0 0 0 0,0 0 0 15,0 0-2-15,0 0-2 0,0 0-4 0,0 0-2 0,0 0-4 16,0 0-4-16,0 0-4 0,0 0-5 0,0 0-3 0,0 0-2 0,0 0-4 15,0 0-5-15,-1 1-5 0,1-1-5 0,0 0-4 0,-3 2-3 0,3 0-6 16,-2-1-2-16,2 1 0 0,0 1 0 0,0 0 0 0,-1-1 1 16,1 1-1-16,-2 2-1 0,2-1 2 0,0 3 1 0,-1-2 2 0,1 2 1 15,0 1 3-15,0-1 2 0,-2 2-1 0,2 0 2 0,0 2 0 16,0-1 0-16,-2 4 0 0,2-4 0 0,0 2 0 0,0 1 0 0,0 1-2 16,0 0 0-16,-1 1 0 0,1 2-1 0,0-3 1 0,-2 1-1 15,1 1 1-15,1 1 0 0,-2-1-2 0,0 1 1 0,2-1-2 0,-1 1 0 16,1 0 0-16,-2-3-1 0,0 4 0 0,1-2-1 0,-1 1 0 15,2 0-1-15,-1-3 0 0,1 4-1 0,-3-2 0 0,1-1 0 0,2 0 0 16,-1 0 1-16,-1-1 0 0,2 0 1 0,-1 0 0 0,1-1 1 0,-2-4 2 16,0 3 0-16,1-1 3 0,-1-2 0 0,1 1 1 0,1-3-3 15,-4 2-4-15,4-1-14 0,-1-3-19 0,-3 1-32 0,3-2-41 0,-1 1-60 16,1-1-69-16,-4-1-93 0,2-1-105 0,2 1-59 0,-4-3-35 16</inkml:trace>
  <inkml:trace contextRef="#ctx0" brushRef="#br0" timeOffset="46847.7533">25810 3422 191 0,'-1'-2'262'16,"1"0"-58"-16,-2 2-47 0,0-1-30 0,2 1-22 0,0 0-13 15,-1-1-9-15,1 1-4 0,0 0-5 0,0 0-5 0,0 0-8 0,0-3-6 16,0 3-6-16,0 0-4 0,0 0-4 0,0 0-3 0,0 0-1 16,0 0 0-16,0 0 0 0,0 0 2 0,0 0 0 0,0 0 2 0,0 0 0 15,0 0 1-15,-2 0-1 0,2 0 0 0,0 0-3 0,-2 0-1 16,2 0-2-16,0 0-2 0,-1 3-3 0,1-3-2 0,0 0-2 0,0 0-2 15,0 0-4-15,0 0-2 0,0 0-2 0,0 0-3 0,0 0-3 0,0 0-2 16,0 0-2-16,0 0-3 0,0 0-2 0,1 1-3 0,1-1 0 16,0 1 0-16,-1 1-1 0,3 0 3 0,0-1 3 0,2 1 1 0,2 0 1 15,2 1-3-15,2-3-3 0,3 2-4 0,2-2-4 0,2 1-4 16,3 1-5-16,3-2-5 0,2 0-5 0,2 0-4 0,1 0-7 0,0 0-8 16,1 0-8-16,3 0-8 0,-3-2-7 0,-1 1-4 0,2 1-1 0,-1-2-2 15,-4 2 2-15,2 0-1 0,-4-3 0 0,2 1 2 0,-2 2 2 16,-3 0 3-16,0-2 5 0,-2 1 5 0,0 1 8 0,-3-2 7 0,-2 0 5 15,-1 2 8-15,-1-1 5 0,-4 1 7 0,2-1 7 0,-1-2 6 0,-4 3 9 16,-1 0 5-16,0 0 1 0,-1 0 0 0,-1 0-1 0,-1 0-7 16,-2 0-10-16,0 0-16 0,0 0-18 0,0 0-27 0,0 0-30 0,0 0-32 15,-3 0-34-15,-2 0-66 0,0 3-82 0</inkml:trace>
  <inkml:trace contextRef="#ctx0" brushRef="#br0" timeOffset="47230.4722">25861 3588 49 0,'-9'0'496'16,"2"0"-50"-16,1 0-81 0,-1 0-87 0,2 0-91 0,0 0-61 15,0 0-43-15,1 0-23 0,1 0-15 0,0 0-8 0,1 0-2 0,1 0-5 16,-1 1-5-16,2-1-6 0,0 0-7 0,0 0-5 0,0 0-5 15,0 0-3-15,0 0 0 0,0 0 2 0,0 0 4 0,0 0 3 0,0 0 5 16,0 0 7-16,2 0 7 0,-2 2 6 0,1-1 8 0,-1-1 5 16,2 1 3-16,0 1 3 0,-2-2 2 0,3 0-1 0,-2 0 0 0,1 0-2 15,0 0-1-15,0 0-4 0,1 2-5 0,-1-2-8 0,1 0-6 0,0 0-5 16,1 0-5-16,1 0-4 0,3 0-4 0,1 0-3 0,2 0-3 16,3 0-4-16,2 0-2 0,3 0-3 0,3 0-2 0,2 0-2 0,4-2-2 15,1 0-4-15,2 1-2 0,3-2-6 0,-3 2-7 0,2-1-6 16,3-1-6-16,-2 2-3 0,-3-1-4 0,-1-1 0 0,2 1-1 0,-4 2 0 15,1-4 0-15,-2 4 1 0,-5-1 3 0,2-1 3 0,-2 2 5 0,-3-1 5 16,0 1 5-16,-2 0 4 0,-3 0 5 0,-1 0 4 0,0 0 5 16,-4 0 0-16,-1 0 2 0,1 0 2 0,-4 0 0 0,0 0-4 0,-2 0-9 15,2 0-12-15,-3 0-18 0,-2 0-25 0,0 0-31 0,0 0-41 16,0 0-50-16,-4 1-82 0,0 2-99 0,-3-1-60 0,-1 0-39 0</inkml:trace>
  <inkml:trace contextRef="#ctx0" brushRef="#br0" timeOffset="54614.9289">23913 4030 110 0,'0'0'117'0,"0"0"-7"15,0 0-2-15,0 0-2 0,0 0-3 0,0 0 0 0,0 0-2 0,0 0-2 16,0 0-3-16,0 0-2 0,0 0-2 0,0 0-2 0,0 0-1 16,0 0-1-16,0 0-3 0,0 0-1 0,0 0-2 0,0 0 0 0,0 0-2 15,0 0 0-15,0 0-3 0,0 0-1 0,0 0-3 0,0 0-2 16,0 0-3-16,0 0-1 0,0 0-4 0,0 0-4 0,0 0-6 0,0 0-7 16,0 0-5-16,0-2-6 0,0-1-4 0,0 3-2 0,-2-4-3 0,2 3-4 15,-1-2-5-15,-1-1-4 0,2 1-2 0,-1 1-3 0,1-3-3 16,-5 2-5-16,4-1 2 0,-1 1 4 0,1-2-1 0,-3 1 1 0,3 1-3 15,-4-2-1-15,2 2-3 0,-1-2-1 0,1 1-2 0,2 1-2 16,-5-1-1-16,3 2-1 0,-2 0-1 0,1-1-1 0,0-1-1 0,0 3-3 16,0-2 0-16,-2 2-3 0,1-2-1 0,0 3-1 0,0-3 0 15,0 3 1-15,1 0 0 0,-2 3 0 0,-1-3 1 0,-1 4 3 0,3-1 3 16,-4 0 3-16,3 2 3 0,-1 0 0 0,-1 1 2 0,-2 3 2 0,2-1 2 16,0 2 0-16,-1 0 1 0,0 2 1 0,1 0 2 0,2 1 1 15,-1-1-1-15,2 0-1 0,0 1-1 0,2 0-1 0,-1-1 0 0,1 1 1 16,1-1-1-16,1 0 0 0,1 0 0 0,1-2 0 0,-1 1-4 15,4-1-1-15,-3-2-3 0,3 1-3 0,0-2-2 0,0 0-3 0,1 0-3 16,0-4-2-16,2 2-3 0,-1 0-3 0,1-2 1 0,0-2-2 0,0-1 1 16,1 0 4-16,-2 0 3 0,5 0 4 0,-5-1 4 0,2-2 4 15,0-2 4-15,1 0 3 0,-1 0 3 0,4-2 1 0,-5 1 4 0,1-2 4 16,0-1 2-16,0 1 5 0,3-2 0 0,-5 1-2 0,3-1 0 16,-5 1 0-16,4-2 1 0,-3 2 1 0,-1 0 2 0,1 1 0 0,0 0 4 15,-2 1 5-15,2 0 3 0,-4 0 1 0,1 1-1 0,-1 1-2 0,-1 1 2 16,2 1 0-16,0 0-3 0,-2 0-2 0,0 1-4 0,0-1-1 15,0 3-3-15,0 0-3 0,0 0-4 0,0 0-6 0,0 0-6 0,0 0-4 16,0 0-5-16,0 0-3 0,0 0-4 0,0 0-4 0,0 0-2 16,0 0-2-16,0 0-3 0,0 0-3 0,0 0-3 0,0 0-1 0,0 0-1 15,0 0 1-15,0 3-1 0,0-1 3 0,0 1 4 0,0 0 3 0,0 0 5 16,-2 1 5-16,0 1 3 0,2 1 5 0,-1 1 6 0,-1 0 6 16,1 1 5-16,-2 1 6 0,1 0 3 0,-1 2 0 0,0 1 1 0,0 0 2 15,-2-1 0-15,2 4-2 0,-2-1 0 0,-1 1-2 0,1 2 0 16,-1 0 0-16,-1 2 1 0,2-1-3 0,-4 0-2 0,5 2 1 0,-5 0 0 15,3 0 1-15,0 1 0 0,0 0 1 0,-1-2 2 0,-1 1-1 16,3-1 1-16,1 1 2 0,-2-2-3 0,1 0-1 0,2-1-3 16,-1 2-6-16,1-4-9 0,2 1-12 0,-3-2-17 0,3-1-17 0,1 0-23 15,-4-1-23-15,4-2-34 0,0-1-40 0,4-2-40 0,-4 0-41 16,1 0-64-16,3-4-76 0,0 1-65 0,0-4-62 0</inkml:trace>
  <inkml:trace contextRef="#ctx0" brushRef="#br0" timeOffset="55058.0268">24256 3926 142 0,'-1'-1'310'0,"1"1"-56"0,-2-1-36 0,0 1-29 0,2 0-23 16,0 0-22-16,0 0-15 0,0 0-11 0,0 0-10 0,0 0-11 15,0 0-13-15,0 0-11 0,0 0-8 0,-1 0-10 0,-1 1-7 0,2-1-6 16,-1 1-7-16,1 1-6 0,0 0-3 0,-2-1-2 0,2 2 0 15,-2-2 1-15,2 2 1 0,-1 2 1 0,1 0 2 0,-2 2 1 0,0-2 1 16,2 2-1-16,-4 4 0 0,3-1 3 0,-1 2 1 0,-1 1 1 16,0 2 0-16,-1-1-3 0,1 3-4 0,-2 0-4 0,2 3-5 0,-3 0-4 15,1 1-4-15,1 0-4 0,-3 1-1 0,2 1 1 0,-2 0-1 16,0 1-3-16,3 1 1 0,-4 0-1 0,3 3 1 0,-3-3 1 0,2 0 1 16,-1 2 3-16,2-4 1 0,-1 2 1 0,-1 0 2 0,2-3 3 0,-2-1 0 15,4 1-1-15,-2-2-1 0,2-2 1 0,-1 0-1 0,1-1 0 16,-1-3-3-16,3-1-1 0,-1 0-7 0,0-1-10 0,1-2-15 15,-1-2-17-15,2 1-22 0,-1-4-23 0,1 2-33 0,0-2-35 0,0-2-49 16,0 0-58-16,0-3-88 0,0 0-101 0,0 0-62 0,3-1-38 16</inkml:trace>
  <inkml:trace contextRef="#ctx0" brushRef="#br0" timeOffset="55514.0839">24495 4004 407 0,'1'-4'368'0,"3"0"-81"0,-3-2-95 15,1 3-60-15,0-2-42 0,1 1-24 0,-2 1-13 0,1 0-6 16,2-1-1-16,-2 2 1 0,-1-1 3 0,3 1 2 0,-4 1 2 0,1-2 2 15,-1 1 2-15,2 2 5 0,-2 0 6 0,0 0 5 0,0 0 6 0,0 0 5 16,0 0 3-16,0 0 5 0,0 0 2 0,-2 0 1 0,1 0-3 16,-1 0-5-16,0 0-7 0,2 0-8 0,-1 2-9 0,-1-2-10 0,2 1-11 15,-1 1-9-15,-2-2-12 0,1 1-8 0,2 1-10 0,-1-2-7 16,1 1-7-16,-2 2-5 0,1 0-4 0,-1 0-2 0,0 2-3 0,1 1 0 16,-3 1 2-16,1 2 1 0,-2 0 1 0,2 2 5 0,-3 1 1 0,3 1 4 15,-2 2 2-15,-1 1 1 0,1 3 2 0,0-1-1 0,-1 0 1 16,1 1-3-16,1 1 0 0,-3 1 0 0,2-1 1 0,1 3 2 0,-2 0 1 15,2-2 1-15,0 1 1 0,0 1 0 0,0-1 5 0,0 1 0 16,-1 0 3-16,1-1 2 0,-1-1 1 0,2-1 2 0,-2 1 1 0,1-1 1 16,0 0-2-16,-1-1-1 0,1 0 0 0,-1-4 0 0,2 2 1 15,2-2 1-15,-3 1-2 0,1-2 1 0,0-3 0 0,0 1 1 16,-1-2-3-16,3 1-6 0,-2-1-9 0,2-3-15 0,-3 2-18 0,3-2-27 16,-1 1-30-16,2-3-39 0,-1 1-44 0,1-1-67 0,0-2-76 15,1 1-86-15,1-1-86 0,-1-1-48 0,4-2-28 0</inkml:trace>
  <inkml:trace contextRef="#ctx0" brushRef="#br0" timeOffset="56246.5047">24923 4293 261 0,'-1'0'496'0,"1"0"-86"0,-2 0-122 0,2 0-83 15,-2 0-62-15,2 0-37 0,0 0-24 0,0 0-15 0,0 0-10 16,0 0-10-16,-1 0-9 0,1 0-8 0,-2 0-7 0,-1 0-6 0,3 0-6 16,-2 0-4-16,-2 0-2 0,3 0-1 0,-1 0-1 0,-1 0 2 0,-1 0 0 15,1 0 4-15,0 0 4 0,-2-2 1 0,2 1 3 0,-3 1 3 16,1-2 3-16,-1 0 1 0,1 0 0 0,0 0 3 0,0 1 1 16,-2-2 3-16,2 0 1 0,0 1 2 0,0-1 2 0,-1 0 0 0,3 0 0 15,-3-1 0-15,3 1 0 0,-2-1-2 0,2 1-4 0,-1-2-3 0,3 1-1 16,-1-2-3-16,0 2-4 0,2-2-2 0,0 2-3 0,0-1-2 15,0 0-5-15,2 0-3 0,0 0-5 0,-1 1-5 0,1-1-3 0,1 1-3 16,0 1-4-16,1-2-1 0,-3 3-2 0,5-3-1 0,-3 2-3 0,4 0 0 16,-4-1-3-16,0 4-2 0,2-3-2 0,-2 2 0 0,5 1-3 15,-3-1 1-15,-1 1-1 0,1 0 2 0,2 1-1 0,-2-1 1 0,0 1-1 16,2 2 2-16,-2 1 0 0,-1 0 2 0,1 0 0 0,0 3 2 16,3-1 4-16,-4 1 2 0,0 1 4 0,-1 2 1 0,-2 1 4 0,1 0 2 15,-2 2 2-15,-2 1 4 0,1-1 5 0,-2 3 4 0,-1-1 3 0,-4 2 3 16,-1-1 5-16,1 4 1 0,-3-1 2 0,-1-1 2 0,-4 2 1 15,0-1 4-15,-2 0 2 0,1 2 4 0,-2-4 2 0,-2 0 0 0,3 0 1 16,-4 0 0-16,4-2 1 0,-2-1-1 0,4-2 0 0,-3 0 1 16,2-2 1-16,1 1 3 0,3-3-1 0,-3-1 3 0,6-1 1 15,-2-2 1-15,4-1 3 0,-2 2 1 0,3-2-1 0,1-3 0 16,1 0 0-16,-2 0-4 0,4 0-4 0,0-2-4 0,1-1-3 0,-2-2-5 16,2 2-5-16,2-4-5 0,2 2-6 0,2-3-8 0,-1 1-5 15,1 0-6-15,0 0-4 0,1-2-2 0,0 1-2 0,4 2 1 16,-2-2 3-16,1 3 2 0,0-1 0 0,1 2 1 0,-1-3 2 0,-2 4 0 15,2-2 1-15,2 3 1 0,-4 0-1 0,0 2 1 0,-1 0-1 0,2 0 1 16,0 0-1-16,0 2-1 0,-1 0-1 0,0 2-1 0,0-1 1 16,1 2 1-16,-1 0 1 0,1 0 2 0,1 2-3 0,-1-1-3 0,1 2-7 15,0 1-8-15,0 0-14 0,1-2-14 0,0 3-17 0,-1-1-20 16,1-1-23-16,-1 1-31 0,0 0-35 0,1-1-43 0,0 1-44 16,0-2-71-16,-1-1-83 0,1 1-58 0,0-4-44 0</inkml:trace>
  <inkml:trace contextRef="#ctx0" brushRef="#br0" timeOffset="56554.3807">25067 4553 48 0,'-2'-3'586'16,"1"3"0"-16,-2-2-2 0,3 0-111 0,-3 2-169 0,3 0-107 15,0 0-80-15,0 0-47 0,-2 2-31 0,2 0-18 0,0 1-15 0,0-1-9 16,0 0-6-16,0 3-3 0,0-2-2 0,0 2-2 0,0 0 0 0,0 1 0 15,0-1 2-15,0 2 4 0,0-1 6 0,0-2 1 0,0 2 5 16,0-2 0-16,0 3 1 0,0-2 2 0,0-2 3 0,0 1 4 16,0-1 5-16,0 0 5 0,0-1 6 0,0-2 8 0,0 0 8 15,0 0 8-15,0 0 8 0,0 0 8 0,0 0 10 0,0 0 4 0,0 0 4 16,0 0-1-16,0-2-2 0,2-1-4 0,1 0-6 0,-3-1-6 16,1 1-8-16,1-2-7 0,-2-2-8 0,1 2-9 0,-1-2-11 0,2 2-11 15,0-1-17-15,-2 0-11 0,1 0-12 0,1 1-12 0,-1 0-9 16,3 2-15-16,-3-2-16 0,-1 2-20 0,3 1-23 0,-1-3-29 15,0 5-29-15,-2 0-42 0,1-2-43 0,-1 2-42 0,0 0-40 0,6 2-66 16,-3-2-79-16,1 3-48 0,0-1-32 0</inkml:trace>
  <inkml:trace contextRef="#ctx0" brushRef="#br0" timeOffset="57013.0526">25361 4333 127 0,'-1'-3'563'0,"-1"-2"-56"15,1 3-91-15,-1 0-93 0,0 1-93 0,2-1-60 0,-1 1-44 16,1 1-27-16,0 0-20 0,0 0-15 0,0 0-13 0,0 0-13 0,0 0-11 16,0 0-11-16,0 0-12 0,0 0-8 0,-2 0-6 0,0 1-2 0,2 1 1 15,-1-1 3-15,-1 1 5 0,1 0 5 0,-1 3 5 0,-1 0 4 16,0-1 5-16,-2 2 3 0,2 2 3 0,-2-1 4 0,0 1 4 15,1 3 1-15,-3 1 4 0,1 0 0 0,0-1-3 0,-1 3 0 0,3 1-3 16,-3 0-2-16,0 0 0 0,0 1-2 0,1 1 0 0,1 1-3 16,0-1 0-16,0 0-3 0,-1 1-6 0,3 2-3 0,-2-3-4 0,4 0-4 15,-2 1-4-15,1-1-4 0,0-1-3 0,2-1-4 0,2 1-6 16,0-3-3-16,1-2-1 0,-2 2-2 0,3-3 1 0,0 1 3 0,2-3 3 16,-1-3 4-16,2 0 5 0,-1-1 4 0,4-3 1 0,-1-1 4 15,-1-1 3-15,1-1 2 0,4-1 5 0,0-4 4 0,1 2 2 16,-3-4 3-16,3-1 2 0,-1 0 3 0,0-2 2 0,-1 0 3 15,1-2 4-15,-1 1 5 0,-1-4 6 0,1 2 6 0,-3-1 8 0,-1-1 5 16,-2 0 5-16,1 0 4 0,-3-1 4 0,2 0 0 0,-2 1 3 0,-1-1-3 16,-3 2-1-16,0-1-6 0,0 0-6 0,-5 3-5 0,2-1-6 15,-3 0-7-15,1 1-9 0,0 2-11 0,-1 0-9 0,-1 0-17 16,1 2-18-16,-2 2-23 0,2 1-25 0,-1-1-30 0,-2 2-31 0,3 2-42 16,0 1-46-16,-3 0-56 0,0 1-62 0,3 2-93 0,-2 0-109 0,0 0-65 15,-1 2-43-15,1 3-14 0</inkml:trace>
  <inkml:trace contextRef="#ctx0" brushRef="#br0" timeOffset="57483.8962">25865 4450 119 0,'-3'-1'615'0,"2"1"11"0,-3 0-62 0,3-3-94 0,1 3-99 16,0 0-97-16,0 0-58 0,0 0-39 0,0 0-30 0,0 0-22 15,0 0-21-15,1 0-20 0,1 0-14 0,1 0-14 0,0 0-12 16,2-3-10-16,2 3-10 0,2 0-7 0,-1-2-10 0,1 1-11 0,4 1-10 16,0-2-8-16,2 0-12 0,0 0-11 0,0 0-15 0,3 1-14 0,-1-2-19 15,-1 1-20-15,3 1-24 0,-3-1-27 0,3 2-38 0,-4-1-43 16,1-1-44-16,0 2-44 0,-3 0-71 0,1 2-84 0,-1-1-48 16,-4 1-31-16</inkml:trace>
  <inkml:trace contextRef="#ctx0" brushRef="#br0" timeOffset="57662.9747">25891 4640 173 0,'-4'2'603'0,"4"-1"8"0,4 1-51 16,-3 0-79-16,2-1-101 0,1-1-113 0,0 0-66 0,6 0-46 0,-2-1-29 16,0-1-20-16,6 2-16 0,-3-3-12 0,2 2-18 0,2 0-22 15,1-1-21-15,0-1-23 0,3 1-24 0,-3 1-30 0,-1-1-30 16,5 2-32-16,-3 0-42 0,2-2-47 0,0 2-61 0,1-3-70 0,-2 3-89 15,1-2-97-15,1 0-50 0,-2 1-27 0</inkml:trace>
  <inkml:trace contextRef="#ctx0" brushRef="#br0" timeOffset="58098.5125">26842 4313 232 0,'2'-5'582'16,"0"0"-32"-16,1 2-50 0,-3-1-109 0,2 1-134 0,-2 3-81 0,2-3-52 16,0 3-34-16,-2-2-24 0,0 2-17 0,0 0-14 0,0 0-13 15,1 2-12-15,-1-2-9 0,2 3-10 0,-2-3-7 0,0 3-7 0,0 1-2 16,-2 0-1-16,2 1 2 0,-1 2 2 0,-3 0 5 0,2 0 7 0,-3 2 7 15,-2 2 7-15,1 0 4 0,-2 2 2 0,-3 1 2 0,2-2 1 16,-4 2 2-16,-1 3 1 0,1-2 0 0,-1 0 0 0,1 2 0 16,-2-4-3-16,2 0 0 0,0 1-3 0,1-3-1 0,0 1 0 0,2-3 1 15,1-1 1-15,0 0 3 0,1-1 2 0,4-2 2 0,-1 1 2 16,1-4 3-16,1 2 6 0,2-1 3 0,-3 0 8 0,4-3 3 16,-1 0 6-16,1 0 1 0,0 0 3 0,0 0 0 0,0 0-1 0,0 0-3 15,0 0-1-15,1 0-6 0,3 0-3 0,-3 0-6 0,2-3-4 16,2 3-7-16,0 0-6 0,1-2-6 0,0 1-6 0,2 1-4 15,1-2-3-15,1 0-4 0,2 2-4 0,-1-1-6 0,3 0-6 0,-1 1-8 16,2 0-7-16,0 0-9 0,0 0-12 0,1 1-12 0,1 0-13 16,1-1-16-16,1 2-18 0,0 0-21 0,-2-2-18 0,4 0-23 0,-3 0-25 15,2 0-21-15,-1 0-22 0,-2 0-20 0,0 0-20 0,2-2-14 16,-4 0-10-16,0 0-18 0,0-1-27 0</inkml:trace>
  <inkml:trace contextRef="#ctx0" brushRef="#br0" timeOffset="58381.6805">26988 4376 66 0,'-8'-8'227'0,"3"-1"-6"0,-3 1-9 0,5 2-5 0,-2-1-6 16,4 1-9-16,-4 2-10 0,3-3-12 0,1 4-8 0,-1-2-3 15,0 3-5-15,2 0-6 0,-1-1-6 0,1 1-8 0,0 2-11 0,0 0-12 16,0 0-9-16,0 0-8 0,0 0-12 0,0 0-11 0,0 0-12 16,0 0-10-16,0 0-11 0,0 2-9 0,0 1-6 0,0 1-8 0,1 0-2 15,-1-1-4-15,2 2-1 0,0 0 0 0,-2 3 3 0,1-1 5 16,1 2 5-16,-2 2 7 0,1 0 6 0,1 1 5 0,0 3 5 0,-2-1 2 15,1 3 1-15,-1 0 2 0,2 2-1 0,-1 0 1 0,-1 1-2 16,0 2 0-16,0 0-3 0,0 0-4 0,0 2-2 0,0-2-5 0,0 2-5 16,0 2-7-16,0-2-8 0,0-2-6 0,0 4-12 0,0-3-10 15,0-1-16-15,0-1-15 0,0 1-19 0,0-3-22 0,0-1-25 16,0 0-28-16,0-1-36 0,0-4-44 0,2 1-44 0,0-2-47 0,-1-3-68 16,2 0-79-16,2-1-57 0,-2-5-47 0,2 1-19 0</inkml:trace>
  <inkml:trace contextRef="#ctx0" brushRef="#br0" timeOffset="58632.3726">27250 4735 7 0,'0'-3'600'16,"0"2"2"-16,0-2 0 0,0 3-95 0,0 0-140 0,0 0-107 16,0 0-89-16,0 0-58 0,1 1-38 0,-1 1-29 0,2 1-20 15,0-1-13-15,-2 3-9 0,1 0-8 0,1-1-4 0,-1 2-2 0,3-1-2 16,-3 0 2-16,3 4 4 0,-3-4 4 0,1 0 4 0,-1 1 3 15,-1 0 1-15,2-2 3 0,1 1 3 0,-3-1 2 0,1-1 5 0,-1 0 7 16,0-1 7-16,0 1 10 0,0-3 9 0,0 0 9 0,0 0 6 16,2-2 1-16,-1 1 1 0,-1-2-2 0,2-2-1 0,0 1-6 15,-1-1-6-15,2-1-10 0,1-1-11 0,-3-1-16 0,3 1-17 0,-1-3-22 16,0 3-22-16,1-3-23 0,3 2-26 0,-4-1-27 0,0 2-26 16,0 0-33-16,1-1-38 0,-1 1-53 0,0 2-61 0,1-2-77 0,-1 3-88 15,1 1-51-15,-3 0-32 0,3 0-14 0</inkml:trace>
  <inkml:trace contextRef="#ctx0" brushRef="#br0" timeOffset="59030.7814">27788 4446 142 0,'-4'-6'587'0,"1"0"4"0,0 0-91 15,0 3-140-15,0 0-95 0,1-1-72 0,0 3-45 0,1 0-30 16,-3-1-23-16,3 2-20 0,1 0-16 0,-3 0-15 0,2 2-12 0,-4-1-8 16,2 2-7-16,-2 2-5 0,0-1-1 0,-2 3 1 0,0 0 0 15,-1 3 3-15,-2 0 1 0,0 2 6 0,-2 1 4 0,3 0 4 0,-5 1 3 16,2 2 2-16,3-1-2 0,-2 4 0 0,0-3-4 0,3 3-4 16,-1-1-3-16,1 2-1 0,0-2-2 0,3 1-1 0,-3-1-1 0,3 1-2 15,4-2 2-15,-1 0 0 0,1 0 0 0,1 0 0 0,3-2 1 16,-2 0 0-16,4-1 1 0,1-2 0 0,1 0-1 0,-1-2-2 15,2-1-3-15,3 0-2 0,-2-4-5 0,3 0-5 0,2-1-5 16,-2-4-5-16,6 0-2 0,-2-2-2 0,-1-2 0 0,5-1-1 0,-3-4 1 16,1 1-1-16,0-4 2 0,-1 0 2 0,-1-1 3 0,2-3 6 0,-4-1 5 15,-2 0 8-15,0 0 6 0,-3-3 6 0,2-1 6 0,-5 0 3 16,-1 0 5-16,-1-1 1 0,-1-1-1 0,-3 2 0 0,-3-2-3 16,-1 2-4-16,-1-2-5 0,-3 2-6 0,-1 1-9 0,0 1-10 0,-1 0-20 15,-2 2-26-15,-1 2-38 0,0 1-44 0,-1 4-54 0,-1-1-60 0,0 3-103 16,-1 4-123-16,-1 1-82 0,-4 1-61 0,2 4-29 0,-1 3-15 15</inkml:trace>
  <inkml:trace contextRef="#ctx0" brushRef="#br0" timeOffset="60215.1543">24079 5516 195 0,'0'-3'431'16,"-1"-1"-98"-16,1-1-85 0,0 1-81 0,0 0-45 0,0-2-31 16,0 1-17-16,0 1-11 0,0-1-7 0,0-1-3 0,0 2-5 0,0 0-9 15,0-1-6-15,0-2-6 0,0 2-5 0,0-2-3 0,0 3-1 16,0-2 0-16,-2-1 1 0,0 2 2 0,-1-1 1 0,2 0 2 15,-3 2-2-15,1-1-3 0,-2 0 0 0,1 2 1 0,-1-2-2 0,2 1-2 16,-2 4 0-16,0-3-1 0,1 3-3 0,-6 0-3 0,6 0-3 16,-4 3-3-16,0-3-1 0,-2 5 0 0,2 2-1 0,-3-2-2 0,0 4 1 15,0 0 1-15,0 2 1 0,-1 1 1 0,0 0 3 0,3 0 1 0,-2 1 2 16,1 2 1-16,2 0 0 0,-1-2-3 0,4 3-2 0,0-3-1 16,2 1-2-16,2-2-1 0,-3 1-4 0,4-1-5 0,0 0-3 15,2 0-5-15,0-1-4 0,1-2-6 0,2 0-6 0,0-2-6 0,-1 0-4 16,2-2-2-16,2-2-1 0,0 1-3 0,2-1 1 0,1-3 1 15,-2-3 3-15,5 3 7 0,-2-5 8 0,-1 1 9 0,3-3 6 0,-1 1 7 16,-1-1 6-16,-1-3 9 0,0 3 9 0,0-4 9 0,-1 3 11 16,-2-2 14-16,1-2 11 0,-3 3 12 0,2 1 10 0,-3-2 11 0,-1 2 4 15,-1 0 1-15,1 1 4 0,-2 1 2 0,-1 2-1 0,1 1-3 16,-1-2-6-16,-1 1-7 0,0 4-12 0,0-3-18 0,0 3-17 0,0 0-19 16,0 0-18-16,0 3-13 0,0 1-10 0,0-1-8 0,0 2-3 15,0 2-1-15,-1 0-2 0,-1 4 2 0,2-1 2 0,-1 3 3 0,-1-1 6 16,0 3 8-16,-2 0 8 0,3 2 10 0,-1 1 6 0,0-1 7 15,1 1 1-15,-3 1 2 0,4-1-2 0,-1-2 0 0,-1 3-7 16,2-3-6-16,-1 1-13 0,-1-1-16 0,0 0-20 0,2-1-20 0,0-1-32 16,0 0-31-16,0-3-42 0,0 1-44 0,0 0-60 0,2-3-67 15,0-1-79-15,-1 0-85 0,2-1-42 0</inkml:trace>
  <inkml:trace contextRef="#ctx0" brushRef="#br0" timeOffset="60478.9728">24291 5773 624 0,'0'-3'637'0,"-1"0"-1"0,1 1-71 0,0 0-108 15,0-1-123-15,0 3-129 0,0 0-78 0,0 0-52 0,0 0-33 16,0 0-23-16,0 0-14 0,0 0-10 0,0 3-7 0,0-1-9 0,0 0-1 16,0 3-3-16,0-1 2 0,0 1 1 0,0-1 3 0,0 1 4 15,0 1 5-15,0-2 6 0,0 0 5 0,0 1 5 0,0-1 1 0,0-1 4 16,0 1 2-16,-2-3 4 0,2 3 2 0,0-4 4 0,0 0 2 15,0 0 6-15,0 0 4 0,0 0 3 0,0 0-1 0,0 0-2 16,0-4-6-16,0 3-7 0,0-3-8 0,0 1-8 0,0 1-12 0,0-3-13 16,0 0-14-16,2 1-15 0,-1 0-17 0,1-3-18 0,-2 3-24 15,1 1-25-15,-1-1-27 0,2-1-27 0,0 2-39 0,-1 1-43 0,2 0-40 16,-2 1-39-16,3-1-62 0,-1 2-77 0,2 0-42 0</inkml:trace>
  <inkml:trace contextRef="#ctx0" brushRef="#br0" timeOffset="60896.9323">24588 5574 140 0,'-5'-9'523'0,"0"1"-73"0,1 2-111 0,-1-2-85 16,1 3-73-16,0 0-43 0,0 0-32 0,0 2-20 0,1 1-14 0,0-1-11 15,1 1-8-15,1 0-12 0,-4 2-10 0,2 0-9 0,0 2-6 16,0 1-4-16,-1 1-1 0,0-1-2 0,0 2-2 0,-3 2 1 16,2 1 2-16,0 0 3 0,0 1 1 0,1 1 3 0,-3 1 2 15,1-1 1-15,1 4 2 0,1-1-1 0,-3 0-2 0,4 2 0 0,-2 0-2 16,1-1-1-16,1 1 0 0,1 0-2 0,0 1 0 0,1-1-1 16,-1 1 1-16,2-3-3 0,2 2-2 0,-1 0-3 0,1-2-5 0,1-1-4 15,2 1-4-15,-2-1-6 0,2-2-5 0,-1 1-6 0,4-4-7 16,-3 1-6-16,4-3-8 0,-1 0-4 0,1-1-4 0,1-1-2 0,-2-1 0 15,4-2-2-15,-2-2 1 0,0-1 2 0,1-1 3 0,1-1 6 16,-2 0 6-16,0-3 9 0,2-1 8 0,-4 0 11 0,0-3 9 16,1 2 7-16,-4-3 7 0,2 1 6 0,-3-1 6 0,0-2 9 0,-3 0 8 15,-1 0 6-15,0 1 5 0,-1-3 4 0,-3 0 2 0,0 2-1 16,-3 1-5-16,2-3-1 0,-4 2-3 0,3 1-3 0,-2-1-3 0,0 3-5 16,-1 0-6-16,1 0-15 0,-1 2-16 0,0 2-23 0,1 1-28 15,0-1-34-15,3 3-40 0,-2 2-43 0,2 1-44 0,4-1-85 0,1 3-106 16,0 0-69-16,-4 3-47 0</inkml:trace>
  <inkml:trace contextRef="#ctx0" brushRef="#br0" timeOffset="61296.4116">25121 5378 273 0,'0'0'557'16,"0"-3"-73"-16,0-1-111 0,0 3-94 0,0-1-84 0,0 2-57 15,0 0-42-15,0 0-28 0,0 0-22 0,0 0-15 0,0 3-15 0,0 1-13 16,0-1-10-16,0 2-6 0,0 2-4 0,0 1 0 0,0 1 1 16,0 2 6-16,0-1 6 0,-3 3 9 0,1 1 10 0,1 1 6 15,-3 1 6-15,0 2 2 0,0 3 2 0,0-4 0 0,-1 4 3 0,-4 0 0 16,2 2 0-16,-1-1 0 0,2 2 1 0,-3-2-1 0,1 3-2 16,0-1-3-16,-1 0-2 0,0 0-2 0,1 0-2 0,0 0-1 15,-2-2-3-15,2 1-6 0,-1-2-6 0,3 1-14 0,-1-1-13 0,-1-1-16 16,1-1-17-16,1-2-21 0,1-1-24 0,-1 1-30 0,3-4-34 15,-2 1-45-15,2-2-49 0,-1-2-78 0,3-1-92 0,-1 0-56 0,2-4-37 16</inkml:trace>
  <inkml:trace contextRef="#ctx0" brushRef="#br0" timeOffset="61646.6432">25304 5366 229 0,'0'-7'467'0,"0"2"-91"0,0 1-77 0,0 0-68 0,0 1-42 16,-3 0-31-16,3-1-21 0,0 2-17 0,0 0-13 0,-1 1-12 15,1 1-13-15,0 0-15 0,0 0-17 0,0 0-14 0,0 0-12 16,0 0-12-16,0 0-5 0,0 0-5 0,-2 3-1 0,0-1 1 0,2 2 0 15,-1-1 0-15,-1 3 1 0,2-1 2 0,-1 4 1 0,-1-1 3 16,0 1 3-16,-1 3 5 0,2 0 5 0,-3 2 6 0,3 2 4 16,-2 0 1-16,-1 1 0 0,-2 1 0 0,2 3-2 0,0-2 1 0,0 4 1 15,-1 0-1-15,-2 1 2 0,1 1 1 0,0 1 0 0,0-1 1 16,-1 2-1-16,0 0-3 0,-1 1-3 0,1 0-4 0,1 0-10 0,-2 0-12 16,-1 0-13-16,2-2-16 0,1 0-17 0,-2 1-17 0,2-1-22 15,-1-3-23-15,-1 2-30 0,3-2-35 0,1-2-38 0,-2-1-42 0,1-2-72 16,2-2-87-16,-2 0-61 0,2-3-49 0</inkml:trace>
  <inkml:trace contextRef="#ctx0" brushRef="#br0" timeOffset="62162.9296">25508 5707 104 0,'-6'-9'514'0,"1"1"-75"16,0 0-117-16,0 1-79 0,-1 2-60 0,3-2-33 0,0 3-22 0,0 1-13 15,1-2-11-15,1 3-6 0,-3-1-5 0,4 0-10 0,-1 0-10 0,1 1-10 16,0 0-11-16,0 2-7 0,0 0-7 0,0-1-5 0,1 0-6 15,-1 1-7-15,4-2-6 0,-3 2-7 0,2-1-6 0,1 1-5 16,-1 0-4-16,3 0-3 0,0 0-4 0,1 0-1 0,-3 1-2 0,5-1-1 16,-2 2-2-16,1 0-2 0,2 2 1 0,-1-1 2 0,-3 0 2 15,2 1 2-15,-1 0 3 0,-1 3 2 0,3-2 1 0,-2 4 1 0,-2-2 1 16,-2 2 0-16,0 1 2 0,-1 0 0 0,-1 3 3 0,-1-1-1 16,-1 0 2-16,-3 2 1 0,0 0 2 0,-1 0 1 0,-2 0 2 15,-3 2 1-15,1-3 2 0,1 2 3 0,-1-2 4 0,-2 2 2 0,0-3 4 16,0 0 3-16,1-2 3 0,1 0 3 0,1-1 3 0,-1-2 2 15,1 3 0-15,1-5 2 0,1 2 0 0,0-4 0 0,3 2 0 0,-4-1-1 16,6-1-1-16,-3-1-4 0,3 1-1 0,1-1-4 16,-2-2-2-16,2 0-3 0,0 0-3 0,0 0-3 0,2 2-4 0,-2-2-1 15,1 1-1-15,1 1-1 0,1-2 1 0,0 2 0 0,4-1 0 0,0-1-1 16,0 2 0-16,1-2-3 0,1 1-3 0,4 0-3 0,-4-1-4 16,5 1-4-16,-2 1-6 0,2-2-8 0,0 0-12 0,1 0-13 0,0 0-15 15,0 0-17-15,-2 0-19 0,4 0-26 0,-3 0-29 0,2 0-36 16,1-2-42-16,-3 1-72 0,2 0-89 0,0 0-63 0,-1-1-49 0,0-1-23 15</inkml:trace>
  <inkml:trace contextRef="#ctx0" brushRef="#br0" timeOffset="62377.1834">26077 5784 236 0,'2'-5'560'0,"-2"2"-15"15,1 0-25-15,3 0-122 0,-3 0-177 0,4 1-98 0,-1 0-64 16,3-1-42-16,-2 1-34 0,3 1-29 0,1 1-27 0,0-2-30 0,-1 2-30 16,5 0-37-16,-2 0-41 0,0 0-38 0,0 2-37 0,-1-2-59 15,1 1-71-15,0 1-41 0</inkml:trace>
  <inkml:trace contextRef="#ctx0" brushRef="#br0" timeOffset="62547.8458">26046 6003 72 0,'-4'3'628'16,"3"0"10"-16,1-2 8 0,-2 0-85 0,2 3-130 0,2-4-102 15,-1 1-90-15,3-1-59 0,-1 0-43 0,2 0-36 0,4-1-31 0,0 1-31 16,1-2-32-16,2 0-38 0,3 1-41 0,2-2-51 0,1 2-56 15,0-1-73-15,4-1-80 0,-1 0-101 0,3 0-111 0,1 0-59 0,0 1-35 16,2-3-14-16</inkml:trace>
  <inkml:trace contextRef="#ctx0" brushRef="#br0" timeOffset="63712.8173">26937 5709 273 0,'-1'-2'394'15,"-3"1"-107"-15,3-1-80 0,-2-1-68 0,1 2-44 0,0-1-34 0,1-1-20 16,-1 1-16-16,0 1-11 0,2-1-8 0,-1 0-9 0,-1 1-11 15,2-1-4-15,0 0-2 0,0 1-3 0,0-1-1 0,0 2 3 16,0-2 8-16,0 2 8 0,0-3 12 0,0 1 10 0,0 0 11 0,0 1 11 16,0-3 13-16,0 4 11 0,0-3 11 0,0-1 13 0,0 1 12 15,0 0 9-15,0 1 8 0,0 0 3 0,0-1 0 0,0 0 1 16,0 0-2-16,0-1-2 0,0 2-4 0,0 0-6 0,0-1-7 0,0 2-8 16,0-1-7-16,0-1-9 0,0 2-11 0,0 1-9 0,0 0-9 15,0 0-8-15,0 0-8 0,0 0-10 0,0 0-9 0,0 0-10 0,0 0-10 16,0 0-9-16,0 1-9 0,-1-1-4 0,-3 3-4 0,0 0 1 15,-1 2 1-15,1 1 3 0,-1 0 2 0,-3 2 3 0,-1 4 3 16,1 0 4-16,-4 0 3 0,-2 4 6 0,1 0 6 0,0 3 6 0,-2 0 6 16,-1 0 2-16,0 2 3 0,1 0-3 0,0 0-2 0,-2 0-1 15,4 0-4-15,-1-2 1 0,2 0-2 0,0-1 1 0,2-2-1 0,0-2 2 16,0-1 2-16,3-1 5 0,0-3 5 0,2 0 4 0,2-1 6 16,0-3 4-16,1 0 8 0,1 0 3 0,-1-3 7 0,2 1 4 15,0-3 2-15,0 0 0 0,2 0 0 0,-1 0-4 0,3-3-5 0,0 1-8 16,1 0-8-16,3-1-6 0,1 0-7 0,3-1-9 0,-3 1-12 15,5-3-10-15,2 1-12 0,0 1-11 0,0-1-13 0,4-1-10 0,1 2-12 16,-2 1-12-16,1-2-10 0,2 2-14 0,0 1-15 0,1-1-19 16,-1 3-20-16,0-2-24 0,-3 2-26 0,3 0-30 0,-1 0-32 15,-4 2-29-15,4-2-24 0,-3 3-47 0,-2-1-58 0,2 0-32 0</inkml:trace>
  <inkml:trace contextRef="#ctx0" brushRef="#br0" timeOffset="64012.8962">26967 5698 355 0,'-1'-8'375'0,"-3"0"-81"0,4 1-53 0,-1 0-42 0,-1 0-23 0,2 2-15 16,0 0-14-16,0 0-14 0,0 2-16 0,0 0-17 0,0-1-12 16,0 2-12-16,0 2-9 0,0 0-11 0,0 0-6 0,0 0-1 0,0 1-3 15,0 0-1-15,2 4-1 0,-1 0 1 0,-1 0 1 0,2 3 0 16,0 1 2-16,-2 1 5 0,1 2 6 0,-1 2 7 0,2 1 7 0,-2 2 7 15,0 0 3-15,0 3 2 0,0 0-4 0,0 0-4 0,0 5-3 16,-2-3-8-16,2 2-3 0,-1 2-5 0,1-1-4 0,-4 1-6 16,3 1-6-16,-1 0-4 0,1-1-6 0,-3 1-5 0,1 1-7 0,0-3-6 15,0 2-11-15,-2-1-13 0,2-4-15 0,2 2-15 0,-3-1-21 16,1-3-22-16,0 0-25 0,1-2-27 0,1 0-38 0,-3-3-44 16,3 1-49-16,-1-4-49 0,2-2-76 0,0-1-89 0,2-2-57 0,-1-1-46 15,1-1-16-15</inkml:trace>
  <inkml:trace contextRef="#ctx0" brushRef="#br0" timeOffset="64202.9997">27316 6041 138 0,'0'-3'667'0,"0"1"11"15,0 0 6-15,0 2 3 0,0 0-124 0,0 0-185 0,0 0-113 0,0 0-80 16,0 0-46-16,0 0-34 0,0 0-25 0,0 0-20 0,0-1-25 15,0 1-26-15,2-2-28 0,0 2-29 0,-2 0-26 0,1 0-25 16,1 0-25-16,-1 0-22 0,3 0-28 0,-3 0-30 0,2 0-43 0,2 0-53 16,-1-2-70-16,1 1-79 0,0-1-67 0,2 1-60 0,2-2-26 15,-3 0-9-15</inkml:trace>
  <inkml:trace contextRef="#ctx0" brushRef="#br0" timeOffset="64650.2949">27754 5779 241 0,'-1'-6'544'16,"1"-1"-64"-16,-2 1-97 0,1 1-98 0,1 0-98 0,-2 1-56 15,0-1-36-15,1 2-17 0,1 1-12 0,-2 0-9 0,0-1-14 0,2 1-9 16,-1 1-11-16,-1 1-9 0,2 0-5 0,0 0-3 0,0 0-2 15,-1 0 2-15,-1 0 4 0,0 1 3 0,-2 1 3 0,1 0 5 0,0-1 3 16,-2 3 6-16,0-1 3 0,-1 1 5 0,-2 1 2 0,2 0 3 16,-2 3 2-16,0-1 1 0,-1 1 1 0,-3 0-2 0,4 5-2 0,-2-3-3 15,0 2 0-15,-1 2-4 0,0 2-4 0,1 1-2 0,1-1-3 16,-4 3-3-16,4 0-1 0,0 2-4 0,0-3-2 0,1 4-2 16,0-1-4-16,2 1-1 0,1-2-2 0,1 1-3 0,1 2-2 0,-1-4-4 15,4 0-4-15,0 0-4 0,0-1-4 0,4-2-5 0,-1-2-6 16,3-1-3-16,0-1-2 0,2 0-4 0,0-3-3 0,1-1-3 15,1-1-5-15,1-2-5 0,3-3-1 0,-1 1-3 0,3-3 1 0,0-3 2 16,-1-1 2-16,1-1 4 0,1 0 4 0,0-4 6 0,1 0 7 16,-1-2 7-16,0-2 5 0,0-1 10 0,-1-1 8 0,-2-2 12 15,0-2 9-15,-2 2 11 0,0-5 10 0,-1 1 10 0,0-1 11 0,-3 0 6 16,-3 0 5-16,-1-2 3 0,0 3-1 0,-3-1-3 0,-1-1-2 0,-1 2-7 16,-4 2-6-16,0-1-8 0,-1 2-11 0,-2 0-17 0,-5 1-23 15,0 3-36-15,-1 0-46 0,0 2-60 0,-3 4-67 0,1-2-110 0,-6 5-133 16,0 1-81-16,-3 3-54 0,-1 1-27 0,-3 0-12 0</inkml:trace>
  <inkml:trace contextRef="#ctx0" brushRef="#br0" timeOffset="68576.2394">23829 6096 11 0,'0'0'83'0,"0"0"1"0,0 0 1 0,0 0-1 0,0 0 1 16,-1 0-1-16,1 0 1 0,0 0 1 0,0 0-1 0,0 0 1 0,0 0-1 15,0 0 0-15,0 0-3 0,-2 0-2 0,2 0-3 0,0 0-2 16,0 0-6-16,0 0-2 0,0 0-3 0,0 0-3 0,0 0-5 15,-1 0-3-15,1 0-3 0,0 0-2 0,0 0-3 0,-2 0-3 0,2 0 0 16,0 0-3-16,0 0-3 0,0 0-2 0,0 0-2 0,-2 0-4 16,2 0-2-16,0 0-4 0,0 0 0 0,0 0-3 0,0 0-2 0,0 0-2 15,0 0-1-15,0 0-2 0,0 0-1 0,0 0 1 0,0 0-2 16,0 0 0-16,0 0-2 0,0 0-3 0,0 1-2 0,2 1-2 16,0-2-1-16,-1 1 0 0,1 0 0 0,1-1 1 0,0 2 1 0,1-2 0 15,2 1 2-15,3 1-2 0,-1-2-1 0,0 2 0 0,4-1 2 0,1-1 0 16,1 2 4-16,2-2 1 0,1 0 1 0,1 0 1 0,1 0 0 15,1 0 0-15,1 0-1 0,1 0-1 0,0 0-4 0,-1 0 0 0,3 0-1 16,-1 0-2-16,3 0 0 0,-1 0-3 0,-3 0-2 0,3 0-4 16,1 0-2-16,-3 0-4 0,2-2-1 0,0 2-1 0,-2-1-2 15,1-1-2-15,-1 2 1 0,-2-2 1 0,1 1 0 0,-1 1 1 16,-2-2 1-16,0 2 0 0,-2-1 2 0,-3 1 3 0,0 0 2 0,-1 0 2 16,-3 0 2-16,0 0 1 0,-1 0 2 0,-3 0 3 0,-1 0 4 15,1 0 1-15,-1 0 5 0,-2 0 2 0,-2 0 3 0,1 0 1 16,-2 0 1-16,0 0 1 0,0 0 0 0,0 0-1 0,0 0 0 0,0 0-1 15,0 0-1-15,0 0-4 0,0 0-5 0,0 0-10 0,0 0-9 0,0 0-15 16,0 0-18-16,0 0-20 0,0 0-21 0,0 0-19 0,0 0-19 16,0 0-25-16,0 0-26 0,0 0-33 0,-3 1-35 0,0-1-66 15,-1 2-78-15</inkml:trace>
  <inkml:trace contextRef="#ctx0" brushRef="#br0" timeOffset="69091.0861">23959 6207 101 0,'0'0'138'0,"-1"0"1"0,1 0-3 0,0 0-4 0,0 0-4 15,0 0-8-15,0 0-5 0,-2 0-6 0,2 0-5 0,0 0-2 0,0 0-4 16,-2 0-3-16,2 0 0 0,0 0-2 0,0 0-1 0,0 0-1 16,-1 0-1-16,1 0-2 0,0 0-2 0,0 0-4 0,0 0-5 15,0 0-3-15,0 0-6 0,0 0-5 0,0 0-4 0,0 0-5 0,0 0-5 16,0 0-4-16,0 0-5 0,0 0-6 0,0 0-4 0,0 0-6 0,0 0-2 15,0 0-4-15,0 0-4 0,0 0-2 0,0 0-4 0,0 0-4 16,1 1-3-16,-1 1-4 0,2-2-2 0,0 2-1 0,-1-2-1 16,2 0-1-16,3 0 0 0,-1 1 0 0,2-1 0 0,1 0 3 0,2 0-1 15,2 0-1-15,0 0 2 0,6 0 1 0,0 0 2 0,2 0 0 16,0-1-2-16,4-1 0 0,-3 2-3 0,4-2-3 0,0 2-2 16,0-1-4-16,2 1-3 0,0 0-4 0,-1 0-3 0,-3 0-1 0,2 0-1 15,1 0-2-15,-3 0 0 0,-2 0 0 0,1 0 2 0,-3 0 2 0,-2 0 4 16,1 0 2-16,-4 0 3 0,2 0 3 0,-7 0 4 0,4 0 3 15,-5 0 5-15,0 0 5 0,-2 0 6 0,-1 0 7 0,-1 0 6 0,-1 0 3 16,1 0 5-16,-3 0 1 0,-1 0 1 0,0 0-4 16,0 0-7-16,0 0-7 0,0 0-18 0,0 0-20 0,2-2-34 0,-2 2-39 15,0 0-65-15,0 0-81 0,0 0-93 0,0 0-100 0,0 0-58 16,0-5-35-16</inkml:trace>
  <inkml:trace contextRef="#ctx0" brushRef="#br0" timeOffset="73030.9164">26561 6428 288 0,'-2'-3'471'0,"2"-1"-76"0,-1 1-80 0,1 1-81 0,0-3-43 16,0 5-23-16,0-2-16 0,0-1-13 0,0 1-6 0,0 2-6 16,0 0-8-16,0 0-7 0,0 0-12 0,0 0-13 0,0 0-9 15,0 0-10-15,0 0-10 0,0 0-6 0,0 0-6 0,0 0-6 0,0 0-4 16,0 0-2-16,0 0-2 0,0 0-4 0,0 0-1 0,0 0-2 0,0 0-2 16,0 0-1-16,0 0-3 0,0 0-2 0,0 0-2 0,0 0-1 15,0 0-2-15,0 0-2 0,0 0-1 0,0 0-2 0,0 0-1 16,0 0-2-16,0 0-2 0,0 0 1 0,0 0-2 0,0 0-2 0,0 0 0 15,0 0-2-15,0 0 0 0,0 0-2 0,0 0 0 0,0 0-3 16,1 2 0-16,-1-2 0 0,3 2 1 0,-1-1 3 0,1-1 1 16,0 2 1-16,1 0 2 0,2 1 3 0,0-3 0 0,0 4 2 0,4-3 1 15,-1 3 2-15,1-1 3 0,1-1 3 0,3 1 1 0,-1 2-1 16,2-2 2-16,2 1-3 0,0-1 1 0,0 2-3 0,4-1-2 16,1-1-4-16,1 2-4 0,0-2-6 0,4 1-3 0,1 0-4 0,1-2-4 15,2 1-3-15,2 0-3 0,1-1-4 0,5 2-5 0,-3-1-5 16,6-1-3-16,-3-1-5 0,7 3-2 0,-3-4-3 0,2 0-2 0,1 3-1 15,3-3-1-15,-2 0 0 0,3 0 3 0,-2-3 4 0,0 3 5 16,4 0 4-16,-3-4 7 0,-1 3 6 0,1-1 7 0,-3 0 8 0,-1-1 9 16,-2 1 10-16,-1 0 11 0,-3-1 9 0,-1 0 9 0,-5 1 11 15,0 0 5-15,-3 0 1 0,-3 1 3 0,-2-2 0 0,-3 1 1 0,-3 1 0 16,0-1-2-16,-2-1-3 0,-4 2-3 0,-2-1-4 0,2-1-4 16,-4 3-4-16,-2-1-8 0,0-1-9 0,-2 2-18 0,-2-1-18 15,1-1-28-15,-3 2-33 0,1-1-46 0,-2 1-56 0,0 0-99 0,-3-2-123 16,-2 2-91-16,-2 0-77 0,-3 0-40 0,-2-3-23 0</inkml:trace>
  <inkml:trace contextRef="#ctx0" brushRef="#br1" timeOffset="157158.9716">6891 14345 272 0,'-3'-3'494'0,"1"-2"-76"0,-3 1-108 0,4 1-67 0,-1 1-49 16,-2 0-30-16,2 1-22 0,1-1-16 0,-1-1-12 0,2 3-14 16,-1-2-13-16,-1 0-14 0,2 2-14 0,0 0-9 0,0 0-7 0,0 0-7 15,0 0-8-15,0 0-5 0,0 0-4 0,0 0-1 0,0 0-2 0,0 0 1 16,0 0 0-16,0 0 1 0,0 0 2 0,0 0 0 0,0 0 1 16,0 0-1-16,0 0 0 0,0 0-1 0,0 0-1 0,0 0-2 15,0 0-1-15,0 0-3 0,0 0-2 0,0 0-4 0,0 0-6 0,0 0-7 16,0 0-8-16,0 4-6 0,0-3-8 0,0 1-3 0,2 1-1 15,-1-1-1-15,-1 3 0 0,2-1 1 0,-1 1 3 0,-1 3 1 16,2-2 1-16,2 3 2 0,-2 2 3 0,-1-1 5 0,3 4 6 0,-3-1 5 16,1 1 6-16,1 0 3 0,0 3 2 0,-1 0-1 0,1 0-2 15,-1-3-1-15,-1 4-1 0,1-1 0 0,2 0-1 0,-2 0 1 16,0-2-1-16,-1 2 4 0,2-1 2 0,-1 1 2 0,0-2 0 0,-1 0 2 16,2-1 2-16,-1 0 2 0,1 0 0 0,-1-1-4 0,-1-2-7 0,1 1-11 15,2-2-11-15,-2-2-17 0,0 2-18 0,-1 0-24 0,2-3-27 16,-1 0-37-16,0-2-42 0,-1-1-37 0,1 1-36 0,1-2-60 0,-1 0-75 15,-2-3-55-15,0 0-46 0</inkml:trace>
  <inkml:trace contextRef="#ctx0" brushRef="#br1" timeOffset="157858.9287">6779 14056 69 0,'-5'-1'77'0,"2"-2"-4"0,-2 3-3 0,0-2-3 16,-1 2-4-16,0 0-2 0,1 0-1 0,0 0-1 0,-1 2 2 0,1-2 0 16,-2 3-3-16,0-2 2 0,2 1 1 0,-3 1 0 0,2 1 1 15,-3-1 2-15,2 2 2 0,-1 1 0 0,-1-2 0 0,1 2 2 0,0 1 1 16,-2 2-2-16,1-2-2 0,0 1-1 0,-1 2-3 0,-1-1 0 16,3 0 0-16,-1 2-2 0,-2 0 2 0,1 2-2 0,2-1-3 0,-2-1-1 15,0 3-2-15,2 0-4 0,0 0-4 0,-1 1-5 0,2 2-5 16,1-2-4-16,-1 1-3 0,0 2-3 0,4 0-6 0,-1 0-4 0,1 1-4 15,0 1-4-15,3 1-4 0,0-1-3 0,0 1-3 0,3 0-3 16,0 0 0-16,1 0 1 0,0 1 0 0,4-1 2 0,-2-1 1 0,2 2 3 16,2 0 2-16,-1-3 3 0,1 2 2 0,2-2 2 0,-1 3 2 15,2-5 3-15,1 3 3 0,-1-1 2 0,1 0 1 0,2-3 2 0,-2 2 1 16,1-3-1-16,2 2 0 0,-3 0-1 0,3-4-2 0,-2 3 0 16,2-4-2-16,-3 2 0 0,5 1-2 0,-4-4 0 0,2 0-1 0,-1 1-2 15,1-3 1-15,0 3-1 0,-1-4 1 0,1 0-1 0,1 1 0 16,-1-3-2-16,-2 0-1 0,2-1-1 0,-1-2-3 0,3 0-3 0,-4 0-3 15,1-3-3-15,3 0-4 0,-3-2-3 0,0-1-4 0,0-1-3 0,1-1-3 16,-1-2-3-16,1-1-4 0,-2-1-3 0,2-1 0 0,0-2-2 16,-1-2 1-16,0-1 1 0,-2 0 4 0,2-2 3 0,-3 0 5 0,-2 2 7 15,3-3 5-15,-3 0 10 0,0-3 8 0,-3 3 9 0,0-2 10 16,-2 0 7-16,2 1 6 0,-5 0 9 0,0 1 9 0,-1-1 6 0,1-1 7 16,-3 0 3-16,0 2 4 0,-1-2 3 0,-1 1 0 0,-1 0 0 15,-2-1-4-15,1 1-5 0,-3 0-4 0,2 0-3 0,-3 1-3 0,2-1-5 16,-3 0-5-16,1 0-6 0,-2 1-6 0,1-1-5 0,-1-1-5 15,-1 1-4-15,-1 0-5 0,0 0-4 0,0 0-3 0,1-2-3 0,-2 2-3 16,-1-3-2-16,1 3-3 0,-2-1-6 0,0 2-8 0,1-2-7 16,-2 3-10-16,2-3-8 0,-2 4-13 0,-1-1-14 0,2 2-15 15,-2 0-20-15,1 2-23 0,-1 3-29 0,-1-2-34 0,1 2-43 0,0 3-48 16,1 0-56-16,-3 4-61 0,1 1-66 0,1 2-68 0,1 1-33 16,-1 2-17-16</inkml:trace>
  <inkml:trace contextRef="#ctx0" brushRef="#br1" timeOffset="158893.7551">6994 16258 238 0,'-5'-2'260'0,"0"2"-47"0,2-1-30 16,-2 0-15-16,2 1-10 0,0 0-6 0,-1-2-6 0,2 2-1 0,-1-1-1 15,1 1-3-15,1 0-5 0,-1-2-5 0,0 1-9 0,1 1-6 16,1 0-6-16,0-2-3 0,-2 2-2 0,2-1-4 0,0 1-4 16,-1-2-6-16,-1 2-4 0,2-1-9 0,0-1-7 0,0 0-8 0,0 1-6 15,0-1-6-15,0 0-5 0,0 1-6 0,0-3-6 0,0 1-7 0,0 1-7 16,2-1-7-16,-1-2-5 0,1 1-7 0,1-1-7 0,2 0-5 16,-2-1-2-16,3 2-4 0,2-2-3 0,-3 0-4 0,3 0-3 0,1 0-2 15,-1 0-4-15,0 2-2 0,0-1-1 0,1 3 2 0,1-3-1 16,-2 5 1-16,3-2 1 0,-2 2 2 0,-1 2-1 0,-1-2 2 0,2 5 1 15,-1-3 2-15,2 4 3 0,-1 1 4 0,-3 1 3 0,1 0 5 0,-1 2 3 16,-1 3 3-16,1-1 3 0,-3 2 1 0,-1 1 5 0,-1 1 1 16,-1 1 3-16,-1 0 2 0,-1 0 1 0,-1 2 1 0,-3-1 1 0,1 1-1 15,-1-1 2-15,-1 0 2 0,-1-1 3 0,-1 0 1 0,-1-2 2 16,1 0 4-16,-2-3 3 0,3-1 3 0,-2 1 4 0,1-4 5 0,1 1 4 16,0-2 5-16,0-1 5 0,-1-2 4 0,1-1 3 0,3 0 2 15,-1 0 0-15,0-1 0 0,1-1-2 0,2 1-1 0,-1-2-4 0,1 0-4 16,2 0-7-16,-1-2-7 0,2 2-7 0,0 0-10 0,0 0-10 15,0 0-7-15,2-1-10 0,-1 1-5 0,1-2-5 0,-1-1-4 0,3 2-5 16,-1-1-2-16,0-1-1 0,3 2-1 0,0 0 1 0,1-2 2 0,1-1 1 16,1 1 2-16,-1 1 4 0,3-1 2 0,2-1 1 0,-2 1-4 15,0 1-3-15,3-1-6 0,1-1-7 0,0 1-9 0,-2-2-12 0,4 3-10 16,-1-3-14-16,0 1-16 0,0 0-15 0,1 0-17 0,2 0-17 16,-5-1-16-16,2 0-15 0,0 2-15 0,-1-4-17 0,-2 2-17 0,3-2-16 15,-5-1-14-15,0 1-10 0,0 0-12 0,0-1-12 0,-4-1-39 0,1 0-49 16</inkml:trace>
  <inkml:trace contextRef="#ctx0" brushRef="#br1" timeOffset="159310.1368">7166 15995 11 0,'-16'-8'216'0,"-1"0"-31"16,1 0-17-16,0 3-14 0,1-1-6 0,0 0-4 0,-2 1-5 15,1 1-6-15,2 2-12 0,-2-1-12 0,2 0-11 0,0 3-12 0,-2 0-7 16,2 0-6-16,-2 3-4 0,2 2-2 0,-2-1-2 0,3 2 0 0,0 2-1 15,-1-1-2-15,0 4-1 0,0-1 0 0,3 4 0 0,-2-1 0 16,2 2 1-16,0 3 1 0,0 1-1 0,1-1-1 0,2 5-4 0,-1-1-3 16,1 5-3-16,3-2-5 0,-1 3-4 0,3 1-5 0,0 0-3 15,1 2-3-15,-1 2-3 0,2-2-3 0,1 1-4 0,1 1-2 0,2-2-3 16,0 1-1-16,2-2-3 0,0 1-2 0,1 0-1 0,2-5-2 0,1 3 0 16,-1-4 0-16,2-1-2 0,2 0 1 0,1-2-1 0,1-1 1 15,1-2-1-15,2-1 0 0,-3-4 1 0,3 2-1 0,1-3 1 0,1-1-1 16,1-3-3-16,0-1-6 0,2-1-2 0,0-1-7 0,0-2-5 15,0-4-5-15,3 0-7 0,-1 0-4 0,1-4-7 0,-2-2-4 0,2-1-6 16,-2 1-3-16,1-5-4 0,0 0-3 0,-2 0-1 0,0-3 0 16,0-1 4-16,-4 2 3 0,1-4 6 0,-3 1 8 0,-1 0 8 0,-2-1 10 15,-1-3 9-15,-2 1 8 0,-2 0 10 0,0-1 8 0,-4-1 8 0,-2-1 7 16,-2-2 8-16,-2 1 7 0,-2-3 4 0,-4 2 4 0,0-3 1 16,0 1 2-16,-3-2-2 0,-2 1-3 0,-1 0-4 0,0 2-3 0,-2-3-5 15,-1 3-5-15,-2 0-5 0,1-1-4 0,-2 2-5 0,-2 2-4 16,4-1-5-16,-2 3-5 0,-2-2-10 0,4 2-10 0,-4 2-13 0,3 3-18 15,2-2-23-15,0 2-25 0,0 3-39 0,2 1-49 0,2 1-58 16,-1 2-64-16,3-1-78 0,1 5-85 0,1-2-46 0,3 3-28 0</inkml:trace>
  <inkml:trace contextRef="#ctx0" brushRef="#br1" timeOffset="160891.0373">13849 14245 168 0,'-3'-2'347'0,"0"0"-51"0,1 2-48 0,-1 0-28 16,1-2-22-16,1 2-15 0,-1-1-13 0,-1-1-10 0,3 2-11 15,-2-2-11-15,2 2-15 0,0 0-11 0,0 0-12 0,0 0-10 0,0 0-8 16,0 0-8-16,0 0-9 0,0 0-7 0,0 0-6 0,0 0-6 16,0 0-5-16,0 0-5 0,0 0-5 0,2-1-5 0,-2-1-6 0,2 2-6 15,-1-1-5-15,-1 0-4 0,2 1-5 0,-1-2-5 0,3 1-1 0,-1-2-4 16,0 1-3-16,2 1 0 0,4-3-1 0,-3 2 0 15,1-1-2-15,1 0 0 0,1 0 1 0,-1 0 0 0,0 1 0 0,0 2-1 16,1-3-1-16,-1 1-1 0,0 2 0 0,0 0-1 0,2 0-2 0,-4 2 0 16,0 1-3-16,-1-3 0 0,3 3 1 0,-3 0-1 0,1 2-1 15,-3-1 1-15,2 1 1 0,-2 1 3 0,1 1 2 0,-2-1 2 16,1 3 3-16,-3-2 1 0,0 3 3 0,0 0 1 0,-1-1 1 0,-1 2 0 16,-2-1 1-16,1 1 1 0,-1-1-1 0,1 1 1 0,-2-1 2 15,1-1 0-15,0 1 0 0,-1 0 0 0,1-3 1 0,-1 1 0 16,2-1 0-16,0-2 1 0,1 0 0 0,-1 0-1 0,2 0 0 0,-1-3-3 15,0 3 0-15,2-5-6 0,-1 2-5 0,1 1-7 0,0-3-5 16,0 0-6-16,0 0-5 0,1 0-3 0,-1 1-1 0,4-1 0 0,-3 0 0 16,1 0 1-16,1 0 1 0,0 0 2 0,0 0 2 0,2 0 5 15,1 0 3-15,-1-1 6 0,1 1 4 0,-1 0 5 0,0 0 6 16,2 0 2-16,-2 0-1 0,0 0 0 0,0 0-2 0,0 1-1 0,1-1 0 16,-1 2-1-16,1-1-1 0,-1 2 1 0,0 0 1 0,0-2 1 15,-1 4 0-15,1 0 1 0,-1-2 1 0,1 2 5 0,0 0 5 0,-2-1 6 16,1 3 7-16,-3-2 8 0,-1 2 8 0,2-2 9 0,-2 0 8 15,-2 1 8-15,1 0 6 0,-3 0 6 0,1 0 8 0,-2 0 5 0,0 0 4 16,-2 0 0-16,1 0 0 0,-3 0-3 0,1-2-2 0,-2 3-6 16,0-2-5-16,0-2-7 0,-2 2-7 0,2-3-6 0,-1 1-6 0,0-2-7 15,2 2-7-15,-1-3-11 0,-2 2-12 0,2-2-17 16,-1 0-17-16,3-2-20 0,-1 2-21 0,-1-3-21 0,1 2-21 0,3-2-28 16,-1 1-31-16,1-3-38 0,0 2-43 0,1-2-49 0,2-2-52 15,-1 3-59-15,3-4-61 0,-1 1-31 0</inkml:trace>
  <inkml:trace contextRef="#ctx0" brushRef="#br1" timeOffset="161325.9456">13849 14083 321 0,'-8'-6'361'16,"2"0"-74"-16,-1 1-79 0,0 1-51 0,0 1-38 0,1 0-24 0,1 0-19 15,0 2-11-15,1-1-5 0,-1 2-6 0,2 0-6 0,-2 0-4 16,2 2-2-16,-2 1-3 0,2 0-1 0,-3 1 2 0,1 4 0 0,2-1 3 16,-2 2 2-16,2 3 2 0,-2 2 4 0,0 1 2 0,-1-1 1 15,0 4 1-15,3 3-2 0,-2-1-3 0,0 0-2 0,2 1-6 16,-3 5-3-16,4-3-7 0,-1 1-4 0,0 0-5 0,1 2-5 0,2-1-3 16,0-1-5-16,0 2-4 0,0-1-1 0,2-1-3 0,1 0-2 15,2-2-1-15,-1 2 0 0,1-2 0 0,2-1-1 0,1-2-1 0,-2-1 2 16,3-1 1-16,1-1-1 0,-1-1-1 0,2-1 0 0,0-2-3 0,3-2 1 15,-1-2-4-15,0-1-4 0,1-1-1 0,2-1-4 0,1-2-2 0,-1-2-2 16,2-1-2-16,0-1 3 0,-2-4 2 0,3 1 2 0,-1-4 3 16,1 1 1-16,-1-2 3 0,-2-1 5 0,2-3 5 0,-2 1 8 15,2-3 8-15,-3 0 8 0,1 0 11 0,-2-2 10 0,0 0 9 0,-3-1 8 16,1-1 7-16,0 0 5 0,-3 0 9 0,-1-2 10 0,-2 1 6 16,-1-2 4-16,-2 4 3 0,-1-3 0 0,-2-1-2 0,-2 1-4 0,-1-1-5 15,0 2-5-15,-3-2-9 0,-2 1-9 0,-2 2-10 0,1-3-11 16,-4 3-11-16,1-2-11 0,-2 3-10 0,-1-2-9 0,-2 1-10 15,2 3-11-15,-5-1-12 0,4 2-14 0,-4 2-19 0,-1-1-20 0,2 4-24 16,-1-1-26-16,-1 4-31 0,0 2-33 0,-1 2-38 0,-1 3-41 0,-1 2-45 16,2 2-47-16,-2 5-72 0,0 2-84 0,-1 1-44 0,0 3-24 15</inkml:trace>
  <inkml:trace contextRef="#ctx0" brushRef="#br1" timeOffset="162224.3609">14055 16160 100 0,'-2'-8'265'0,"2"-1"-42"0,0-1-32 0,0 3-18 0,0-3-12 0,0 2-9 16,0 1-7-16,0-1-6 0,0 0-7 0,0 1-1 0,0 2-2 0,0-2-3 15,0 2-6-15,0 0-7 0,0 0-5 0,0 0-5 0,0 3-7 0,0-4-7 16,0 4-8-16,0 1-9 0,0-3-9 0,0 3-8 0,0 0-5 16,0 1-10-16,0 0-9 0,0 0-10 0,0 0-7 0,0 0-11 15,0 0-9-15,-2 1-6 0,2 0-5 0,-3-1-2 0,2 4 0 0,-1-1 0 16,-1 0 2-16,-1 1 0 0,-1 2 2 0,-2 1 3 0,2 3 3 0,-3-1 2 15,-1 2 3-15,1 2 3 0,-3 2 3 0,0 0 3 0,0-1 4 0,0 3 2 16,-2 0-1-16,2-2 1 0,-1-1 0 0,1 3-1 0,-1-4 2 16,2 1-2-16,2 0 1 0,-1-4 1 0,1 0 2 0,-1-1 0 15,3-2 3-15,-1 1 1 0,3-3 3 0,0 0 1 0,-1-2 2 0,1 1-1 16,1-1 3-16,1-2 1 0,2 3 1 0,-1-4 0 0,-1 1 1 0,2-1-2 16,0 0 0-16,0 0-4 0,0 0-4 0,0 0-4 0,0 0-5 0,0 0-5 15,0 0-7-15,0 0-4 0,3 0-4 0,-1 0-5 0,1-1-3 16,1 1-2-16,-1-2-3 0,3 0 1 0,0 2-2 0,0-1 0 0,1 0 4 15,4-1-1-15,-2 1-2 0,1-1-1 0,2 1-5 0,1 1-5 16,-2-2-8-16,3 2-11 0,2-1-11 0,-2-1-16 0,1 2-17 16,0-1-20-16,0-1-22 0,0 2-28 0,0-2-26 0,0 1-24 0,-2 1-22 15,3 0-16-15,-5-1-14 0,3 1-9 0,-4-1-8 0,1 1-16 0,-2-2-23 16</inkml:trace>
  <inkml:trace contextRef="#ctx0" brushRef="#br1" timeOffset="162492.7155">14091 16116 150 0,'-1'-6'323'0,"-3"0"-34"0,1 1-27 0,0 1-24 16,-2-1-17-16,3 1-10 0,-2 1-13 0,3 0-14 0,-1 0-12 0,0 1-11 15,1 2-11-15,-1-2-12 0,2 2-14 0,0 0-16 0,0 0-16 16,0 0-17-16,0 0-18 0,0 0-17 0,0 0-15 0,0 0-17 0,0 0-11 16,0 0-9-16,0 2-4 0,0 0-6 0,2 1 0 0,-1 0-1 0,-1 1 3 15,2 4 3-15,0-1 2 0,-1 2 5 0,3 0 4 0,-2 2 4 16,1 1 9-16,-1 2 8 0,-1 0 4 0,1 0 2 0,1 2 2 15,-1-1 2-15,0 4-1 0,-1-2-1 0,2 1-2 0,-1 2 1 0,0 0-1 16,-1-1 1-16,3 0 0 0,-2-1-3 0,0 2-3 0,-1-1-6 0,3-1-9 16,-3 0-11-16,1-1-14 0,-1-2-13 0,1 0-18 0,1-2-19 15,0-1-22-15,-1-1-22 0,0 0-29 0,-1-3-37 0,3 0-30 0,0-1-31 16,-1-1-33-16,0-1-34 0,2-4-56 0,-2 0-67 0,2-1-33 16</inkml:trace>
  <inkml:trace contextRef="#ctx0" brushRef="#br1" timeOffset="162925.2459">13876 15816 324 0,'-16'-3'460'0,"-3"0"-86"15,2 1-122-15,1 0-68 0,-1 2-41 0,1 2-23 0,-1 0-12 16,2 1-7-16,0 0-4 0,0 2-4 0,1 3-4 0,1 0-7 0,-1 0-9 15,2 2-7-15,0 2-8 0,0 1-7 0,-1 2-7 0,2 2-4 0,3 1-2 16,0 3 0-16,-1-1-2 0,1 4 0 0,2 1 1 0,1 0-1 16,0 3 0-16,3 0-1 0,-1 2-4 0,3 1-2 0,2 1-2 0,-1-1-2 15,3 2-2-15,0 0-3 0,1-1-2 0,0 1-2 0,4-1-3 16,-1 1-1-16,2-1-1 0,2 0-1 0,-1-4-2 0,2 2-2 0,1-3-1 16,1 1-2-16,2-5 1 0,-1 1-1 0,3-3 0 0,0 0 2 15,-2-3 0-15,4 0 2 0,-1-3 0 0,3-1-1 0,-2-3-3 0,1 0-1 16,-1-2-2-16,3-1-3 0,0-4-3 0,-1-1-3 0,1 0-2 0,-2-3-1 15,0-3-4-15,0 0-1 0,-1-3-2 0,1-2-1 0,0 0 0 16,-2-3 4-16,-2-2 1 0,3 0 4 0,-5-3 4 0,1-2 5 0,-3 1 6 16,0-3 6-16,-1-1 6 0,-1-2 7 0,-4 1 6 0,-1-1 6 15,-2-1 5-15,-2 0 3 0,1 0 2 0,-4-1 1 0,-1-1 1 0,-4 2 1 16,1-1-1-16,-3-1-2 0,-1 2-2 0,-4-1-3 0,0 1-3 0,0 0-6 16,-6 1-9-16,1 0-5 0,1 1-7 0,-4 0-5 0,0 1-7 15,-1 1-10-15,0-2-13 0,-2 0-20 0,2 3-21 0,-3 0-26 0,2-1-26 16,1 1-35-16,1 1-39 0,-1 0-61 0,2 1-73 0,0 1-88 15,-1-1-97-15,2 1-52 0,1 1-31 0</inkml:trace>
  <inkml:trace contextRef="#ctx0" brushRef="#br1" timeOffset="164168.581">21138 13963 171 0,'-3'-1'367'0,"1"-3"-100"16,0 4-72-16,2-3-58 0,0 1-32 0,0 0-21 0,0 1-12 0,2-1-9 15,0 0-5-15,2-3 0 0,1 3-9 0,-1-1-12 0,1 0-6 16,0 0-6-16,3 0-3 0,1 0 2 0,-1 0 0 0,0 0 5 0,2 0 5 16,-1 0 8-16,1 0 6 0,1 0 5 0,0 0 1 0,-2 0 0 15,1 0-1-15,2 1-3 0,0-1-5 0,-3-1-4 0,0 3-4 16,1-3-4-16,0 1-4 0,-1 1-4 0,-3-1-6 0,2-1-6 0,-3 4-10 16,3-5-10-16,-4 5-10 0,0-2-11 0,-1 2-12 0,-1-1-14 15,-1-1-16-15,1 2-14 0,-2 0-17 0,0 0-14 0,0 0-16 0,0 0-12 16,0 0-11-16,-3 0-9 0,-1 2-7 0,-1-1-5 0,1 1-2 15,-4-2-1-15,3 5 5 0,-1-3 6 0,-1 1 11 0,-2 1 11 0</inkml:trace>
  <inkml:trace contextRef="#ctx0" brushRef="#br1" timeOffset="164608.6415">21217 13929 49 0,'-4'0'141'0,"3"1"7"16,-1-1 6-16,2 0 3 0,0 0 1 0,0 0-1 0,0 0-3 15,0 0-5-15,0 0-5 0,0 0-7 0,0 0-13 0,0 0-11 16,0 0-14-16,0 1-14 0,0-1-14 0,0 2-13 0,0-1-14 0,0 1-8 15,-1 1-6-15,1-1-5 0,-2 3-6 0,0-3-3 0,2 3-4 16,-2 0-2-16,-2 4-1 0,3-1 1 0,-1-2 0 0,-1 4 2 0,0 0-1 16,0 0 2-16,-1 2 3 0,1 0-2 0,0 0-5 0,0 0-4 15,0 0-1-15,1 0-3 0,-1 1-2 0,2-4-2 0,1 4 1 16,-2-3 0-16,0-1 1 0,2 0 0 0,0 0 2 0,0-1 0 0,0-1 1 16,0-1 4-16,0-2 3 0,0-1 4 0,0 2 3 0,2-1 3 15,0-3 5-15,-2 1 3 0,1-2 3 0,-1 0 2 0,2 0 0 0,-1 0 1 16,4-3-1-16,-1-1 1 0,1 1-3 0,0-2-1 0,0 0-5 15,1-4-3-15,0 4-7 0,2-2-4 0,-1-2-3 0,1 1-6 0,-1 1-4 16,1-1-4-16,0 1-2 0,-1 0-1 0,0 0-1 0,1 2-3 16,0-2 0-16,-1 1-2 0,-1 2-2 0,0 1 0 0,1-2-1 15,-3 2-2-15,3 1 0 0,-2 1 0 0,1 1-1 0,-2 0 2 16,0 0-1-16,1 0 0 0,-2 1 1 0,2 3 1 0,-2-1 2 0,1 0 3 16,-1 1 0-16,0 0 3 0,-1 3 3 0,1-2 2 0,-1 2 4 15,0 2 2-15,-2-1 2 0,0-1 2 0,0 2 1 0,0 0 3 0,-2 0 2 16,0 1 3-16,-1-1 1 0,1-2 3 0,-2 3 3 0,-2 0 3 15,3-4 1-15,-4 3-2 0,2-1 1 0,0-1-1 0,1 1 1 0,-4-1-1 16,0-1 1-16,3 1-3 0,-1-2-2 0,-2 2-7 0,0-2-10 16,2 1-13-16,-1-1-17 0,-1-1-22 0,-1 1-23 0,3-2-26 0,-1 1-26 15,3-1-31-15,-4 0-32 0,2-2-40 0,-1 1-47 0,2 0-68 16,1-2-80-16,-2-2-43 0</inkml:trace>
  <inkml:trace contextRef="#ctx0" brushRef="#br1" timeOffset="165074.5734">21286 13670 175 0,'-8'-8'239'15,"0"1"-61"-15,-1 3-39 0,-1 1-24 0,2 1-15 0,-2-3-10 16,-2 5-6-16,3 0-7 0,-2 0-10 0,1 0-5 0,-1 2-5 0,0 1 3 15,0 2 4-15,1-1 2 0,-2 3 3 0,2 1 3 0,-1 0 2 16,1 1 2-16,-2 3 1 0,3 0 3 0,-4 3 2 0,4 2 0 0,-2-1-1 16,0 4-2-16,3 2-3 0,-2 2-4 0,-1-1-5 0,3 5-4 15,0-1-4-15,1 3-5 0,-1 0-5 0,1 2-4 0,2 3-6 16,0-3-4-16,0 4-4 0,1-3-5 0,3 2-4 0,-1-1-4 0,2 0-2 16,2-1-4-16,-1-2-1 0,3-1-3 0,1-2-1 0,0 0-1 15,3 0-2-15,0-6 1 0,1 2 1 0,3-3 1 0,-1 0 1 16,1-4 1-16,1-1 2 0,3-1 1 0,-2-5 1 0,3 2-1 0,0-5-1 15,1-3-4-15,3-1-2 0,-4-1-5 0,5-4-6 0,0-1-5 16,1-3-6-16,0-2-4 0,1-4-4 0,0 0-3 0,0-2-1 0,-1-3-2 16,1-2 2-16,0-1 1 0,-4-2 2 0,2-2 2 0,0-2 5 15,-1-2 5-15,-2 0 4 0,-2-4 5 0,-2 0 7 0,0-1 6 16,-3 0 8-16,-4-2 4 0,1 1 5 0,-5 0 3 0,-2-1 5 0,1 3 2 16,-6-4 4-16,0 4 3 0,-2 1 3 0,-2 0 2 0,-3 3 3 0,0-1 1 15,-4 2 0-15,1 4-4 0,-2-2-3 0,-1 4-5 0,-1 2-5 16,1 1-5-16,-2 1-5 0,1 2-7 0,-2 2-6 0,0 3-10 15,3-2-12-15,-3 5-20 0,2 2-24 0,-2 0-30 0,0 3-34 0,5 2-48 16,-5 2-52-16,3 5-60 0,-1 0-63 0,2 5-76 0,1 1-81 0,1 2-47 16,-1 4-28-16</inkml:trace>
  <inkml:trace contextRef="#ctx0" brushRef="#br1" timeOffset="166092.8179">21221 15623 272 0,'-1'-3'253'0,"-1"1"-34"15,2 0-25-15,0-1-23 0,-1 2-16 0,1 1-10 0,0-1-10 0,0 1-10 16,0 0-11-16,0 0-13 0,0 0-8 0,0 0-3 0,0 0-2 15,0 0-2-15,0 0-4 0,0 0-4 0,0 0-1 0,-4 0-3 0,4 0-2 16,-1 1-2-16,-1-1-1 0,1 1-3 0,-3 1-2 0,2-1-3 16,-2 3-4-16,1-1-3 0,-2-1-3 0,2 3-3 0,-2-1-1 0,-1 2 1 15,-2 0-2-15,4 2-1 0,-4 1-1 0,1-1-2 0,1 1-1 0,-3 2-3 16,0 1-3-16,3 0-2 0,0 2-4 0,-3-2-4 0,2 3-5 16,1-1-3-16,1-1-4 0,-1-1-3 0,1 3-3 0,4-2-2 0,-3 1-2 15,3-1-1-15,1-1-1 0,0 2 2 0,0-2-1 0,1-2 1 16,3 0 2-16,-3 2 0 0,4-2 2 0,-1-3 0 0,3 1-3 0,-1 1-2 15,1-3-6-15,2 0-5 0,-1-2-4 0,-2 0-6 0,5 1-6 0,-2-3-6 16,1 0-6-16,1-2-8 0,0 0-6 0,0 0-8 0,-1 0-6 16,1-2-6-16,-2-1-2 0,1-2 0 0,-1 2 1 0,-1-1 1 0,-1-1 3 15,-1 0 6-15,2 0 2 0,-2-1-1 0,-3 1 6 0,2-1 6 0,-2 0 10 16,-1 1 10-16,0-2 9 0,-2-1 9 0,0 3 9 0,-2-3 8 16,0 1 7-16,-1 2 6 0,0-1 5 0,0 0 4 0,-4 0 7 0,2 0 8 15,-2 2 2-15,0-1 1 0,3 0-1 0,-4 1-5 0,0 0-2 16,0 0-6-16,2 2-5 0,-2 0-8 0,0 1-6 0,2-1-8 0,-1 2-4 15,-1 2-5-15,3-1-4 0,-2 3-4 0,0-1-10 0,3-1-8 16,-3 5-14-16,1-2-13 0,-2 2-23 0,3-1-25 0,0 2-25 0,1 1-27 0,0 2-29 16,1-3-35-16,2 4-50 0,-4-3-60 0,5 3-58 15,0-2-60-15,0 0-34 0</inkml:trace>
  <inkml:trace contextRef="#ctx0" brushRef="#br1" timeOffset="166641.4176">21321 15516 140 0,'-5'-6'248'0,"-1"-3"-56"0,1 0-41 16,0 0-24-16,-1 1-12 0,2-1-8 0,-1 1-5 0,-2 1-3 0,2 1-2 15,1-1-4-15,-4 1-4 0,2 0-2 0,-1 1-2 0,1 1 1 16,-1-1 0-16,-3 2 1 0,2 0-3 0,0 0 1 0,-2 2-2 0,-1-1-1 16,1 2-1-16,-2 0-1 0,1 0 0 0,0 0 0 0,-5 2-1 0,5 1 0 15,-3 0-3-15,-1 1-3 0,2 1-5 0,0 1-2 0,-3 0-6 16,3 1-2-16,-1 1-4 0,1 1-5 0,0 0-4 0,0 2-5 0,1 0-8 16,-2 1-6-16,3 3-6 0,1 0-4 0,0 0-5 0,0 2-4 15,2-1-2-15,1 1-3 0,0 4-2 0,1 0-1 0,1-2-3 0,2 2 0 16,-1 1-3-16,0 0 1 0,3-1 3 0,1 3 0 0,1-3 0 15,3 2 2-15,0 0 4 0,-1-2 1 0,2 2 2 0,0-1 3 0,-1-1 1 16,5 0 2-16,-1 2 2 0,2-4 3 0,-2 2 2 0,5-3 0 0,-4 2 0 16,5-2 0-16,-1-1-1 0,1-2 0 0,0 2 0 0,-1-2 0 15,3 1 0-15,0-2-1 0,-1-3 0 0,3 1-1 0,-4 0-1 0,3-2 0 16,-1 1-2-16,1-4 0 0,0 3-1 0,1-5-1 0,-2 2 0 16,2-4-5-16,-2 1-5 0,1-3-5 0,0 1-6 0,1-2-6 0,-1-2-5 15,1-1-6-15,0-2-4 0,1-2-4 0,0-1-3 0,0-1-2 0,0-1-3 16,0-3-1-16,3-2 1 0,-2 0 2 0,0-2 2 0,0-3 5 15,-2 0 2-15,2-1 8 0,-3-3 8 0,1-1 8 0,-2 2 10 0,-2-2 9 16,0 0 9-16,-3 0 9 0,1-2 9 0,-5 2 8 0,1 1 7 16,-1 0 6-16,-4-1 6 0,-2 1 2 0,-1 2 4 0,0-2 1 0,-3 3-1 15,-2-1-5-15,-3 1-4 0,-1 1-7 0,0 0-6 0,-3 2-9 0,-2 0-8 16,2 0-8-16,-6 0-7 0,2 4-7 0,-2-4-6 0,-3 4-14 16,2-1-15-16,-2 1-21 0,-2 2-27 0,0-1-33 0,-2 0-36 0,2 2-48 15,-3 0-55-15,1 1-91 0,3 2-107 0,-4 1-75 0,1 0-61 16,-2 2-28-16,2 2-14 0</inkml:trace>
  <inkml:trace contextRef="#ctx0" brushRef="#br0" timeOffset="193423.6864">25375 4118 21 0,'0'-2'91'16,"-1"-1"1"-16,1 0-3 0,-2 0-4 0,0 1-6 0,2 0-3 0,-1-1-6 15,-1 1-7-15,2 0-7 0,-1 1-6 0,1-2-5 0,0 2-4 16,0-2-6-16,0 3-6 0,0 0-6 0,0 0-8 0,0-3-5 0,0 3-5 16,0 0-5-16,0 0-5 0,0 0-2 0,0 0-2 0,0 0-3 15,-2 0 1-15,2 0-2 0,-3 0-2 0,3 0 0 0,0 0 1 0,-1 0-1 16,1 0 0-16,-3 0 1 0,1 0 0 0,0 0 1 0,1 0-1 16,-3 0 1-16,3 0-1 0,-1 0-1 0,1 0-2 0,-3 0-2 0,1-1-2 0,-3 1 1 15,3-1-1-15,-2 1-3 0,0-2-3 0,-3 2 0 0,4-2 1 16,-6 1-1-16,4 1-2 0,-2-2 3 0,0 1 5 0,-3 1 3 15,3-1 2-15,-2 1 2 0,1-3 2 0,0 0 3 0,-1 3 3 0,-1-3 6 16,3 1 6-16,0 1 0 0,0-2-4 0,-2 1 1 0,1 1 4 0,1-2 0 16,-1 1-3-16,1 1 2 0,0-1 2 0,0-1 2 0,1 1-1 15,0 1-1-15,1-2-4 0,-1 2-1 0,0 1-3 0,0-2 0 0,3 1 0 16,-1 1-4-16,0-2-3 0,0 1-2 0,-1 1-1 0,1 0-3 16,1 0-6-16,-3 0-4 0,1 0-2 0,-2 0 0 0,3 0-4 0,-1 1 1 15,0 1 0-15,1-2 1 0,-4 3 4 0,1-2 1 0,1 1 3 0,1-1 1 16,-3 2 0-16,1 0 2 0,-1 0 5 0,1 0 3 0,-1 0 4 15,1 0 3-15,0 0 1 0,-2 0 1 0,1-1 1 0,1 1 1 0,0 1 2 16,-1-1 2-16,1 0 3 0,0 0 2 0,2-2 3 0,-3 2 0 16,1 1 2-16,-2-1-2 0,1 0 0 0,1 2-2 0,0-3 2 0,0 1-1 15,-1 0 0-15,1 0-2 0,-1 0-1 0,0 0 0 0,1 0-5 0,0 0 0 16,0 0-2-16,-1 0 2 0,3 0 0 0,-1 0 0 0,-1 0 1 16,2-1 1-16,-2 1-1 0,3 0 0 0,-1-2-2 0,0 2 0 0,0 0-1 15,1-1 1-15,0 0-1 0,-1 1 0 0,-1 0-2 0,0-1 0 16,0 1-1-16,2 1-2 0,-1-1-1 0,0-1 0 0,1 0-2 0,-4 1 2 15,1 0 1-15,1 0 1 0,1-1 2 0,-3 2 0 0,2-1 1 0,-1 0-2 16,2 1 1-16,-3 0-1 0,2 0-1 0,1-1 1 0,-2 3 3 16,-1-4-1-16,2 3 0 0,1-2 0 0,-2 1-1 0,2 1-1 0,-1 0-2 15,-1 0-1-15,3-1-2 0,-2 1 2 0,0-3 0 0,3 4-1 16,-3-3 2-16,2 2 0 0,1-2-1 0,-2 1 0 0,-1 1 1 0,2-2-1 16,2 3 4-16,-2-4 1 0,2 3 1 0,-3 0 3 0,3 0 1 15,-2-1 0-15,0 1 1 0,2 0 1 0,-2-2 0 0,4 2 1 0,-3-1 1 16,0 2-1-16,1-1-1 0,0-1 0 0,0 2 0 0,-1-1 0 15,3 2 1-15,-3-1-1 0,1 1-1 0,-2 0-1 0,1-2-1 0,3 2-1 16,-3 0-1-16,1 1-1 0,0-1-1 0,0 0 2 0,1 3-1 16,0-3 1-16,-1 1-1 0,2-1 0 0,-3 0-1 0,3 1 1 0,-2 0-1 15,2-1 1-15,-3 1 2 0,3 1 2 0,-2-3 2 0,-1 2 1 16,3 1 2-16,-1-1 0 0,0 1 0 0,-1-1-1 0,2 1-1 0,-1 0-1 16,0 0 0-16,-1 0 1 0,3-2 1 0,-2 3-1 0,2-1-1 15,-2 1-1-15,0-3-1 0,2 4 0 0,0-3-1 0,0 2 0 16,0-2 0-16,0 1 2 0,0 1 2 0,0-1-1 0,2-1 0 15,0 0-1-15,-2 1 0 0,2 0 0 0,0 0 1 0,-1 0 1 0,3-2 0 16,-3 2 0-16,2 1-2 0,1-3 0 0,-1 2 0 0,2 0 0 0,0-1 0 16,-1-1 1-16,1 2 1 0,-1-2 0 0,1 2-1 0,0-1 0 15,2 0-1-15,2-1 0 0,-5 1 2 0,3 1 0 0,-1-3 0 16,3 2 1-16,-2 1 0 0,-1-2-1 0,4 1 1 0,-1-1 1 0,-1 0-2 16,2 2 1-16,2-1 3 0,-2-1-2 0,1 1 1 0,1-1-2 15,1 0 1-15,0 0-1 0,-1-2-1 0,1 2 1 0,1 1-1 0,-1-3 0 16,3 1 0-16,-2-1-1 0,2 0-2 0,-2 2 0 0,3-1 0 15,-1-1-1-15,0 2 1 0,2-2-2 0,-3 0 2 0,1 2-1 16,1-3 0-16,-1 2-2 0,0-2 1 0,0 1-1 0,-2-1-1 0,3 1 1 16,-2 0-1-16,0-1 1 0,0 0-2 0,0 1 0 0,-2-3 3 15,3 3 0-15,-3-2-2 0,0 1 1 0,0-1-1 0,-1-1 1 16,2 1-1-16,-3 1 1 0,3-4-3 0,-1 3 0 0,-2-2 0 0,1 2 2 16,0-2 0-16,0 1 1 0,-1 0-3 0,0-1 0 0,2-1-1 0,-2 2-1 15,0-2 1-15,2 1-1 0,-2-1 0 0,1 0 2 0,-1 0-1 16,1 0 1-16,-2 0 0 0,2 0-1 0,-3 0-2 0,4 0 0 15,-4 0 1-15,-1 0 0 0,3 0 1 0,-1 0 0 0,-1 0 0 0,0 0 1 16,0 0 1-16,-1 0 0 0,2-1 2 0,-2 1 0 0,0-2 1 16,0 2 1-16,2-1 1 0,-2-1 1 0,0 2 1 0,0-2 0 15,1 1 1-15,-1-2 0 0,0 2 1 0,3-2-1 0,-3 3-1 0,0-4-1 16,0 3-1-16,2-3-1 0,0 1-2 0,-2 1 1 0,4 0-3 16,-2-1 1-16,1-2-1 0,0 3-1 0,-1-3-1 0,1 1 1 0,1 0 0 15,0 0-1-15,0 0 1 0,-1-1 2 0,1-1-1 0,0 2 0 16,-1-2 2-16,1 2-1 0,0-3 1 0,-3 2-1 0,2-2 1 0,-1 1 0 15,-1-1 1-15,2 1 1 0,-1 0 0 0,-4-2 0 0,2 2 0 16,3-1 1-16,-3 1 0 0,-2-1 0 0,3-2-3 0,-2 2 1 16,-1-1 0-16,1 1-3 0,-1-1 0 0,2 1-3 0,-3-2-2 0,-1 2-2 15,1-1-3-15,0-2 0 0,3 1 0 0,-4-2 0 0,1 2-1 16,2-1 0-16,-2-1 1 0,-1 1-1 0,2 0 0 0,-1-2 2 16,0 2 0-16,1-2 4 0,-1 0 4 0,0 0 1 0,-1 2 2 0,1-2-1 15,0-2 0-15,0 1-1 0,-2 1-1 0,0-1 2 0,4 0-1 16,-2-1 2-16,-1 1-1 0,1 0 1 0,-1-1-2 0,0 1-2 15,0 0-1-15,2-1-1 0,-1-1-1 0,-2 1-2 0,2-1 1 0,0 3-2 16,0-5 0-16,0 4-2 0,-1-2-1 0,1 0 1 0,-2 2 1 0,0-2 0 16,2-1 2-16,-2 1 1 0,4 2 2 0,-6-2 3 0,4 2 1 15,-2-3 1-15,-2 2 2 0,1 0 3 0,0 1 2 0,-2 0 3 0,1-1 2 16,-1 2 2-16,0-2 3 0,0 2 0 0,-1-1-1 0,1 1 1 16,-4-1-2-16,3 3 0 0,-2-2 1 0,-2 0 0 0,2 0-1 0,-2 3-1 15,0-4-2-15,1 2-2 0,-3 1-3 0,0-1-4 0,0 1-4 16,1-1-5-16,-2 2-6 0,-1-1-11 0,1-1-14 0,-2 2-21 0,0 0-26 15,-4 0-31-15,3 0-33 0,-3 2-34 0,0 1-32 0,-3 1-70 16,0-2-88-16,-3 2-56 0</inkml:trace>
  <inkml:trace contextRef="#ctx0" brushRef="#br0" timeOffset="212439.8502">26583 5036 6 0,'0'0'81'0,"0"0"-3"0,0 0-4 0,0 0-1 16,0 0-1-16,0 0-2 0,0 0-4 0,0 0 1 0,0 0-2 15,0 0-2-15,0 0-1 0,0 0-1 0,0 0-2 0,0 0 0 16,0 0-3-16,0 0-3 0,0 0-5 0,0 0-3 0,0 0-4 0,0 0-4 16,0 0-3-16,0 0-4 0,0 0-3 0,0 0-1 0,0 0-4 15,0 0 0-15,0 0-3 0,0 0-3 0,0 0-3 0,0 0-2 16,0 0-2-16,0 0 0 0,0 0-1 0,0 0-1 0,0 0 0 0,0 0 0 16,0 0-2-16,0 0 1 0,0 0-1 0,0 0-1 0,0 0-2 15,0 0-1-15,0 0 0 0,0 0 0 0,0 0 2 0,1 0 0 16,3 0 3-16,-1 0-1 0,3 0 2 0,2 0 2 0,5 0 1 0,0-1 4 15,4 0 1-15,2 1 5 0,6-2 1 0,2 1 1 0,5 1 3 16,2-2 0-16,7 2-1 0,2-1-2 0,4-1-1 0,3 2-1 0,2-1-5 16,1 1-2-16,2 0-8 0,4 0-7 0,-3 0-6 0,2 0-6 15,1 1-8-15,-3-1-4 0,0 2-1 0,-3-1 0 0,1-1-1 0,-2 2-1 16,-3 1 0-16,-1-2-1 0,-2 0 2 0,-2 3 2 0,-2-3 6 16,0 1 3-16,-4-1 6 0,-2 1 4 0,-2-2 5 0,-2 0 1 0,0 3 2 15,-5-3 0-15,-2 0 1 0,-3 0 2 0,2 0 1 0,-4 0 2 16,-2 0 2-16,-2 0 2 0,-4 0 4 0,2-3 3 0,-2 3 3 15,-4 0 3-15,1-2 1 0,-4 1 1 0,1 1 0 0,-3 0-15 16,2 0-22-16,-2 0-37 0,-3 0-42 0,0 0-42 0,0 0-44 0,0 0-77 16,0 0-96-16,0 0-59 0</inkml:trace>
  <inkml:trace contextRef="#ctx0" brushRef="#br0" timeOffset="222488.4383">23396 16965 14 0,'0'0'68'0,"0"0"3"0,0 0 5 0,0 0 5 16,-1 0 6-16,1 0 5 0,0 0 5 0,-2 0 5 0,0 0 4 0,2 1 1 15,0-1 1-15,0 0-1 0,-1 0-3 0,1 0-1 0,0 0-7 16,-3 0-7-16,2 2-9 0,1-2-10 0,0 0-12 0,0 0-10 0,0 0-10 15,0 2-9-15,0-2-8 0,0 0-6 0,-2 0-7 0,2 0-5 16,0 0-5-16,0 0-4 0,0 0-3 0,0 0-1 0,0 0-2 0,0 0-3 16,0 0 0-16,0 0 0 0,0 3 0 0,0-3 1 0,0 4 2 15,0-3 5-15,0 3 2 0,2-1 3 0,-2-1 1 0,1 3 2 0,2-1 1 16,-3 1 1-16,1 0 2 0,-1 3 2 0,4-2 1 0,-3 2 2 0,1-3 1 16,-1 3 0-16,3-1-1 0,-3 3-1 0,2-3-2 0,-1 1-2 15,0-2-1-15,-1 1 2 0,3 1-1 0,-3-3 1 0,1 2 0 0,0-2 0 16,2 0 0-16,-3 2-2 0,1-3 1 0,-1 1-1 0,3-1 1 15,-3 0-1-15,1-1 2 0,-1 2 0 0,3-1-2 0,-3-1 1 0,1 2-1 16,1-2 1-16,-1 0-1 0,0 0 1 0,2-2-1 0,-3 2 1 0,1 0-1 16,1 0 2-16,0 1-2 0,1-1 1 0,-3-1-1 0,2 1 1 15,2-1-1-15,-1 0 0 0,1 1 0 0,2-3 2 0,-2 2-1 0,-1 0 1 16,3 1-1-16,0-1-1 0,1-1-1 0,0 1 1 0,0 0-2 16,3-2 0-16,-1 1-1 0,-1 1-2 0,5-2 0 0,-2 2-2 0,2-1-3 15,-2-1-2-15,6 0-2 0,-4 0-2 0,3 0-1 0,-1 0 0 16,1 0-1-16,1 0 0 0,3 0-2 0,-1 0 0 0,-1 0-1 0,5-1 1 15,-1-1 1-15,3 0 1 0,-3 1 3 0,6-1 1 0,-4 0 3 0,4-1 2 16,-1 0 1-16,2-1 1 0,0 1 2 0,0-2 3 0,-1 1 1 16,1 1 3-16,0-1 1 0,-2-2 0 0,2 2 0 0,-1-1 1 0,-3 1-1 15,3-2 0-15,-1 1-3 0,-3 1-1 0,1-1-5 0,-2 0 0 16,1 0-3-16,-3 2-2 0,-1-1-3 0,-1 1-3 0,1-2 0 0,-5 1-2 16,-1 1-1-16,1 1-2 0,-2 0-2 0,-2 1-1 0,0-1-1 0,-2-1 1 15,-2 3 2-15,-2-2 3 0,2 1 4 0,-4 1 4 0,1-1 6 16,0 1 4-16,-2-3 5 0,0 3 2 0,-1 0 4 0,0-2 7 0,0 1 7 15,-2 1 5-15,0 0-1 0,0 0-2 0,0-3-5 0,0 1-3 16,0 0-2-16,-2 0-1 0,2-1-1 0,-2-2-3 0,0 2 0 0,1-2 0 16,-1 2-1-16,1-2-5 0,-3 0-2 0,3 0 0 0,-1 1 5 0,-1-1 8 15,1 0 8-15,-1 0 9 0,2 0 4 0,-3 3 1 0,2-3 1 16,-2 1 1-16,3 0-2 0,-1 0 1 0,1 1-2 0,-3-1 0 0,3 1-2 16,-1-1-2-16,2 2-2 0,-1 1-4 0,1-1-5 0,0-1-7 15,0 1-6-15,0 1-3 0,0 1-3 0,0 0-4 0,0-4-1 0,0 4-1 16,0 0-1-16,0 0-1 0,1-3-1 0,-1 3-2 0,0 0-1 0,0 0 0 15,0 0-1-15,0 0 0 0,0 0 0 0,0 0 1 0,0 0-1 16,0 0 1-16,0 0 1 0,0 0-1 0,0 0 0 0,0 0 0 0,0 0-2 16,0 0 0-16,-1 3-1 0,1-3-2 0,-2 0-4 0,2 0-3 15,-2 0-6-15,2 2-7 0,0-2-11 0,-1 2-13 0,1-2-16 0,0 0-16 16,0 3-19-16,0-1-19 0,0-2-28 0,1 3-32 0,-1-1-43 16,2 1-50-16,0 0-65 0,-2 2-73 0</inkml:trace>
  <inkml:trace contextRef="#ctx0" brushRef="#br0" timeOffset="223039.9583">23958 17360 9 0,'-2'-5'82'0,"0"-2"-11"0,2 2-8 0,-1-2-6 0,1 2-4 16,0 2-4-16,0-2-1 0,0 2-5 0,0-1 0 0,0 1-1 0,0 0-1 15,0-1 1-15,0 2 0 0,0 0 0 0,0-1 2 0,0 3 1 16,0 0 4-16,0 0 1 0,0 0 2 0,0 0 1 0,0 0 1 16,0 0 1-16,0 0 0 0,0 0-1 0,0 0-1 0,-2 2-2 0,2-1-1 15,-1-1 0-15,1 2 0 0,-2 0 4 0,2 2 2 0,0-1 0 0,-2 1-1 16,2 2-3-16,0 0-3 0,0 1-2 0,-1 5 0 0,1-2-2 15,0 0 0-15,0 3 0 0,0 2-2 0,0 0-1 0,0 2-5 0,0 1-5 16,0 0-6-16,0 1-6 0,0 1-2 0,0 1-4 0,1-1-1 16,-1 1-2-16,2 0-2 0,0-1-1 0,-2 3 0 0,1-4-1 0,1 1-2 15,-1 1 1-15,3-2-2 0,-4 0 0 0,1-3-3 0,1 1-5 0,-1-1-1 16,-1-2-3-16,2-2-2 0,1 1-4 0,-3-4-3 0,1 2-4 16,-1-2-5-16,0-2-4 0,0-2-7 0,0 2-6 0,0-2-10 0,0 0-11 15,0-3-8-15,0 1-6 0,0-1-9 0,0 1-12 0,-1-1-15 16,1-2-14-16,0 0-13 0,-5 1-11 0,4 0-11 0,-2-1-9 0,-1 3-9 15,1-3-7-15,0 0 1 0,0 2 4 0</inkml:trace>
  <inkml:trace contextRef="#ctx0" brushRef="#br0" timeOffset="223230.1607">23806 17886 132 0,'-3'-1'172'16,"-1"-1"3"-16,1-1-2 0,2 1-4 0,-3 1-5 0,3-3-5 0,-1 4-10 15,2-3-8-15,-1-1-11 0,1 3-10 0,-2-1-15 0,2 0-12 16,0-1-15-16,0 1-12 0,0 2-13 0,2-2-11 0,-2 2-9 0,1-1-11 15,1-1-7-15,1 2-8 0,0 0-6 0,0 0-6 0,2 0-2 0,2 0-4 16,-1 0 0-16,2 0-2 0,-2 0-3 0,2 0-4 0,1 0-7 16,-1 0-8-16,2 0-11 0,1 2-11 0,-2-1-12 0,3-1-13 0,-2 2-15 15,2-2-16-15,-3 0-14 0,5 2-17 0,-3-2-12 0,2 0-13 16,-4 0-3-16,4-2 2 0,0 2 5 0,-4-2 6 0,2 1 7 0,3-3 9 16</inkml:trace>
  <inkml:trace contextRef="#ctx0" brushRef="#br0" timeOffset="223372.347">24126 17769 121 0,'0'-5'141'15,"0"1"6"-15,-1 0 4 0,-1 0 1 0,2 1-3 0,-1 0-4 0,-1 2-11 16,-1-1-14-16,0-1-16 0,2 3-15 0,-3 0-16 0,3 0-13 0,-1 0-14 16,1 0-12-16,-3 3-11 0,1 0-8 0,0 0-9 0,0 3-11 15,-3-1-6-15,1 4-7 0,0-2-9 0,0 3-8 0,-3 2-12 0,3-2-17 16,-2 3-20-16,0-1-20 0,3 1-25 0,-3 2-25 0,2-1-29 16,-2 1-31-16,2 1-56 0,0-1-72 0</inkml:trace>
  <inkml:trace contextRef="#ctx0" brushRef="#br0" timeOffset="223772.5743">23636 17662 108 0,'-3'-2'124'0,"-3"-3"9"0,1 2 8 16,2-1 6-16,-2 1 3 0,1 3-1 0,-3-4-1 0,1 4-2 16,0-1-5-16,-1 1-7 0,-1 1-5 0,-1 1-5 0,1 0-6 0,0 1-7 15,2 4-7-15,-5-1-9 0,3 3-8 0,0 1-11 0,-1 1-7 16,2 2-7-16,-1 3-6 0,2 1-6 0,1 2-5 0,-1 1-7 0,3 2-4 15,1 3-4-15,1 0-5 0,1 0-5 0,1 3-6 0,1 0-7 0,1 1-1 16,1 1 0-16,1-2-1 0,2 2 1 0,-2 2 0 0,3-2 0 16,1 0 1-16,-3 0 1 0,2 0-2 0,2 0-2 0,-1-1-1 0,-1-1 1 15,0-2-2-15,1 3-1 0,-1-3-4 0,-1-2-4 0,-1 1-4 0,-1-2-6 16,-1-3-4-16,1 2-6 0,-2-1-6 0,-1-2-6 0,-1-1-4 0,-1-1-3 16,-1-1-6-16,-1-1-7 0,1-2-8 0,-3-1-8 0,1 0-17 15,-3-2-17-15,1-3-18 0,1 1-16 0,-3-2-25 0,-1-2-32 0,1-1-25 16,-1-3-24-16,0 0-52 0,-2-3-64 0,-1 0-34 0</inkml:trace>
  <inkml:trace contextRef="#ctx0" brushRef="#br0" timeOffset="223950.0746">23339 18280 321 0,'-3'-9'283'0,"0"3"-38"16,1-1-26-16,1 1-21 0,-4-1-19 0,5 3-22 0,-1-1-24 15,1 2-20-15,0-1-20 0,1 1-17 0,1 0-18 0,2 2-13 0,0-2-14 16,0 0-11-16,4 0-10 0,0 0-6 0,3 1-6 0,0-1-2 0,2 0-1 15,1 0-3-15,-1 0-3 0,4 0-8 0,0 0-7 0,0-2-12 0,1 3-14 16,2-3-18-16,-2 0-19 0,3 2-21 0,-4-1-25 0,4-1-25 16,-3 0-23-16,0 0-22 0,3-1-19 0,-7-1-8 0,5 0-7 0,-5 0-30 15</inkml:trace>
  <inkml:trace contextRef="#ctx0" brushRef="#br0" timeOffset="224188.3584">23708 17913 49 0,'-5'-7'276'0,"0"3"-33"15,-1-2-19-15,3 3-17 0,0 0-17 0,0-1-15 0,1 1-14 0,0 2-15 16,1-1-15-16,-1 0-16 0,0 1-19 0,2 1-14 0,0 0-12 16,0 0-11-16,0 0-12 0,2 3-8 0,0-1-6 0,-2 1-4 0,1-1-1 15,3 4 0-15,-3 0 2 0,2 0-1 0,1 2 1 0,0 0 1 16,-1 2-1-16,0 0-1 0,0 2-3 0,1 0-4 0,1 3-4 0,-2-1-5 16,2-2-3-16,-1 5-3 0,1-3-4 0,-2 1-2 0,0 2-1 0,2-3 0 15,-2 1-1-15,2 2-1 0,-2-2-4 0,5-1-4 0,-5 0-5 16,0 1-9-16,4-3-10 0,-3-1-6 0,1-1-9 0,1 0-11 0,-1-2-15 15,1-1-14-15,1 2-17 0,-1-5-20 0,2 0-20 0,-2-2-19 0,2 0-21 16,0-1-15-16,1-1-13 0,-1-1-5 0,1-1-2 0,0 0 0 0,-1-2-2 16,1 1 5-16</inkml:trace>
  <inkml:trace contextRef="#ctx0" brushRef="#br0" timeOffset="224555.3777">24006 18112 155 0,'0'-2'181'0,"0"-1"5"0,0-1 4 15,-1 1 1-15,-1 1-3 0,2-2-5 0,-1 1-5 0,-1 2-7 0,0-3-6 16,1 1-8-16,-4 1-9 0,4 0-9 0,-1 1-13 0,1-1-8 16,-3-1-7-16,3 3-9 0,-1-2-9 0,-1 2-10 0,1-1-9 0,1 1-10 15,-2 0-11-15,1 0-9 0,0 1-9 0,1-1-7 0,-4 2-8 0,2 1-4 16,0 0-6-16,0 1-4 0,0 1-5 0,-1 1-3 0,3 0-4 16,-3 2-2-16,1-1-2 0,-1 1 1 0,2 0 1 0,-1 2 1 0,3-3 1 15,-1 1 0-15,1 2 2 0,1-3 0 0,-1 3 1 0,3-1 2 16,-1 0 0-16,2-2 1 0,1 1-2 0,-2-1 1 0,2 1-2 0,0-3-4 0,0 0-3 15,2 2-3-15,0-3-4 0,-1-1-4 0,1 0 0 0,-1-1-3 16,2 0 0-16,0 1-3 0,-2-3-3 0,0 0 1 0,4-3-1 0,-2 1 1 16,-2 2-1-16,1-3 4 0,-2-2 3 0,2 1 3 0,-1 0 3 0,-1 0 3 15,-2-3 2-15,1 2 2 0,-1-1 3 0,-1-3 4 0,0 1 1 16,0 1 5-16,-2-1 0 0,-2-2 3 0,0 3 2 0,-2-3 1 0,3 1 1 16,-4 2 0-16,1-2 1 0,-2 1 1 0,1-1 1 0,-2 3-2 0,0-1-2 15,2-1-4-15,-1 2-4 0,0 2-8 0,0-3-7 0,-1 3-13 16,2 1-13-16,2-2-20 0,-2 3-18 0,2 0-19 0,2 1-16 0,1-1-15 15,0 2-18-15,0 0-22 0,0 0-22 0,1 2-24 0,2 1-23 16,1 1-16-16,0-1-13 0,1 2-9 0,4 0-11 0</inkml:trace>
  <inkml:trace contextRef="#ctx0" brushRef="#br0" timeOffset="225322.6524">24345 18058 237 0,'-4'-4'250'0,"0"-1"-32"0,-1 2-22 15,-1-1-19-15,1-1-16 0,0 3-17 0,0-3-15 0,1 2-17 0,-4-1-15 16,3 1-14-16,1 3-13 0,-1-4-12 0,1 3-10 0,0 1-11 0,0-2-10 16,-1 2-7-16,0 0-7 0,-2 2-4 0,2-1-3 0,1 1-3 15,-1 0-1-15,-3 1-1 0,2 4-2 0,-1-2-1 0,3 2 2 0,-3 0 0 16,0 2 2-16,0 2-1 0,1-1 0 0,-1 1 1 0,1-1 1 0,2 2 1 16,0 0 0-16,0-1 1 0,0 1-1 0,3-1 2 0,-2 0 0 15,1 2-1-15,2-2 0 0,0 0 0 0,2-1 1 0,1-1 1 0,-2-1-2 16,3 1 0-16,0-1-1 0,0-1-1 0,0-2-2 0,4 0-1 0,-2-2-1 15,1 0-3-15,2-3-1 0,1 0-6 0,-2 0-4 0,1-3-4 16,2 0-3-16,0-2 0 0,-1-2-1 0,1-1 1 0,-2 1 1 0,3-2 3 16,-3 2 5-16,-1-4 2 0,-2 2 3 0,1-1 3 0,2 1 8 0,-5-1 6 15,0 0 10-15,-1 1 9 0,-1 2 7 0,-1-2 7 0,1 2 8 0,-1 0 4 16,-1 1 3-16,0 3 2 0,0-2-1 0,0 0-1 0,-1 2-3 16,-1-1-5-16,2 1-6 0,0 2-7 0,0 0-7 0,0 1-6 0,0 0-8 15,0 0-6-15,0 0-6 0,0 0-6 0,0 0-3 0,2 1-5 16,-1 0-2-16,3 2-2 0,-3 1 1 0,3-1 1 0,0 2 4 0,-1 0 3 15,2 1 1-15,-2 0 3 0,3 0 3 0,-1 0 1 0,1 2 0 16,1-2 0-16,-3-1-1 0,4 3-2 0,0-1-2 0,0-2 0 0,-2 2-3 16,2-2-2-16,-1-2-3 0,2 0-5 0,-3 0-4 0,2 0-5 0,2-1-4 15,-2-1-3-15,-2-1-6 0,1-1-3 0,2-1-4 0,-1-1-4 0,-2-1-2 16,1-1-2-16,2 0 0 0,-3-3 1 0,1 0 2 0,-1 0 2 16,0 0 4-16,0-1 4 0,-1-2 4 0,-2 2 4 0,2 0 8 0,-2-1 8 15,1-1 11-15,-3 3 11 0,1 0 10 0,-1 0 7 0,-1 1 8 16,0 0 4-16,0 3 2 0,0-2 1 0,0 3-1 0,0 0-3 0,0 0-5 15,0 1-4-15,0 2-5 0,0 0-5 0,0 0-6 0,5 2-7 0,-4 1-6 16,3-1-5-16,-1 2-5 0,-2-1-2 0,4 3-2 0,-2-1 1 16,2 2 2-16,2-1 2 0,0 2 3 0,1 1 2 0,-1-1 2 0,1-1-2 15,-1 0-2-15,1 1-4 0,0-1-2 0,3 1-3 0,-3-2-4 0,0 0-6 16,0-2-3-16,1 1-6 0,-1-1-6 0,0-1-4 0,0-1-2 16,1-2-6-16,0 0-10 0,-3-4-5 0,3 1-4 0,-3-1-3 0,3-2-3 15,-3-1 4-15,0-3 5 0,0 0 5 0,1-1 8 0,-2-1 6 16,-1-3 7-16,0 1 8 0,-3-1 7 0,2-2 17 0,-3 0 19 0,0 1 19 15,0-2 16-15,-3 0 19 0,2 2 18 0,-4 0 12 0,2 0 9 16,-2 1 8-16,-3 0 8 0,0-2 6 0,2 5 7 0,-1-1 4 0,-1 3 2 16,1-2-1-16,-1 1-5 0,1 3-5 0,-1-1-8 0,2 2-9 0,0-1-13 15,1 4-11-15,0-2-11 0,0 3-13 0,1 0-9 0,-1 0-11 16,4 2-10-16,-1-1-9 0,1 1-8 0,1 1-7 0,0 1-6 16,-2 1-5-16,2 1-3 0,0 1-2 0,0 0 1 0,0 3-1 0,2 2 0 0,-2-1 3 15,1 4 1-15,-1-1 2 0,3 1 3 0,0 3-1 0,-1-2 1 16,1 3-2-16,2 0 1 0,-4 1-2 0,3 1-1 0,0-1-6 0,0 0-6 15,0 1-7-15,1-2-5 0,-1 3-10 0,1-4-10 0,0 1-13 16,2 1-15-16,-3-4-22 0,4 2-24 0,-2-1-30 0,-1-2-29 0,2 0-31 16,-3-2-31-16,4-1-27 0,-2-1-28 0,1-3-50 0,-1 0-63 0</inkml:trace>
  <inkml:trace contextRef="#ctx0" brushRef="#br0" timeOffset="225503.163">24753 17902 459 0,'-11'-6'565'0,"-1"3"6"0,2 0-86 16,0-2-132-16,2 3-91 0,0-1-68 0,0 1-48 0,5 1-34 0,0-1-24 16,1 0-22-16,2 2-15 0,0 0-15 0,3 0-15 0,1 2-14 15,4 0-15-15,-1-2-14 0,4 1-13 0,2-1-11 0,5 0-12 0,-1-1-11 16,2-3-16-16,5 1-15 0,1-2-25 0,0-4-29 0,5-2-25 16,2-1-22-16,1-3-18 0,3-5-17 0,1 1-13 0,4-4-15 0,-2 0-47 15,3-4-68-15,1 1-47 0</inkml:trace>
  <inkml:trace contextRef="#ctx0" brushRef="#br0" timeOffset="226438.5849">26506 17170 374 0,'-4'0'285'0,"3"0"-58"0,-2 0-38 0,1 0-26 0,2 0-19 0,0 0-12 16,0 0-7-16,0 0-11 0,0 0-9 0,-2 0-13 0,2 0-13 16,0 0-14-16,0 0-13 0,0 0-10 0,0 0-11 0,2 0-6 0,0 1-6 15,1 1-5-15,2-2-4 0,1 1-4 0,3 1 0 0,1-2 0 0,1 2-1 16,5-1 3-16,0-1 2 0,4 0 3 0,4 0 2 0,-1-1 2 0,7-1 1 15,2 0 0-15,3-1 0 0,1 1 0 0,7-4-1 0,3-1-1 16,0 2-4-16,4-3-2 0,2 0-3 0,3-4-1 0,0 4-3 0,-2-3-2 16,4-2-3-16,-2 2-2 0,-1-1-4 0,-2 2-4 0,2-3-1 15,-4 4-3-15,-2-3 2 0,-1 4-1 0,-2-2 0 0,-3 2 1 0,0 0 0 16,-6 1 0-16,-3-1-3 0,1 3 0 0,-5 0 0 0,-5-2 1 0,0 3 2 16,-6 1 3-16,0-2 7 0,-2 3 3 0,-5-1 3 0,0 0-1 15,-3 0-3-15,-2-1-3 0,-3 2-1 0,1-1-1 0,-3 0 0 0,-1 0-1 16,0 0-1-16,-1-1-5 0,-3 2-11 0,0-1-16 0,-1 0-19 15,-2 0-22-15,0-1-24 0,-1 4-21 0,0-3-23 0,0 3-20 0,-3 0-19 16,0 0-19-16,-2 3-19 0,4-1-38 0,-4 1-44 0</inkml:trace>
  <inkml:trace contextRef="#ctx0" brushRef="#br0" timeOffset="226821.8772">27228 17296 24 0,'-2'-1'113'0,"2"-1"-10"0,0 2-5 0,0 0-6 16,0 0-6-16,0 0-7 0,0 0-8 0,0 0-11 0,-1 2-9 0,1-1-8 15,-2 1 4-15,2-1 11 0,0 2 13 0,0-1 10 0,0 2 10 16,0 1 10-16,2 1 5 0,-2 1 8 0,1 0 5 0,-1 5 7 16,2 0 5-16,-1 1 3 0,-1 2 1 0,2 1 0 0,0 3-12 0,-1-1-16 15,1 4-14-15,-1-1-14 0,3 3-9 0,-3 0-9 0,2 1-7 16,-1-1-7-16,1 3-4 0,-2-1-6 0,1 1-5 0,0 0-5 0,-1-1-5 0,2 3-3 16,-1-3-3-16,0-1-5 0,-1 2-3 0,3-1-3 0,-4-4-9 15,1 2-5-15,1 0-8 0,-2-2-9 0,1-3-7 0,-1 0-9 16,2 1-9-16,1-6-8 0,-3 1-13 0,0-1-14 0,0 0-16 0,0-4-17 15,0 0-16-15,0-2-16 0,0-2-8 0,0 0-4 0,-3-3-15 0,1 1-20 16,1 0-16-16,-1-3-19 0,-3 1-11 0,2-2-11 0,-2-2-11 16,-1 1-14-16</inkml:trace>
  <inkml:trace contextRef="#ctx0" brushRef="#br0" timeOffset="226972.2757">27005 18008 54 0,'1'-2'85'0,"1"2"-5"0,1 0-7 15,0-2-7-15,2 2-1 0,2-1-4 0,2 1-1 0,-3 0-5 0,4 0-1 16,0 0-2-16,0 1-5 0,2-1-5 0,1 2-8 0,-1-2-7 16,1 2-9-16,1 1-8 0,-2 1-11 0,2-3-12 0,-1 3-12 0,3-1-11 15,-3-1-13-15,1 3-15 0,-2-2-13 0,0-1-13 0,2 0-10 16,-1 1-9-16,-1 0-8 0,1 0-9 0</inkml:trace>
  <inkml:trace contextRef="#ctx0" brushRef="#br0" timeOffset="227120.9303">27504 17940 3 0,'-1'-7'330'0,"-1"5"-30"0,-1-1-40 16,-2-1-33-16,2 3-30 0,-4-1-27 0,2 2-25 0,-2 0-22 16,1 2-23-16,-1 1-23 0,-2 0-23 0,0 1-17 0,1 3-12 0,-3 1-10 15,1 1-10-15,1 1-11 0,-4 2-15 0,4 0-19 0,-3 3-25 0,0-1-33 16,1 3-34-16,0 1-35 0,0 0-38 0,-1 3-65 0,0 0-80 0,1-1-52 16</inkml:trace>
  <inkml:trace contextRef="#ctx0" brushRef="#br0" timeOffset="227622.3662">28010 17673 141 0,'-6'-8'480'0,"-3"0"-32"0,2-1-47 16,1 2-93-16,-2 2-115 0,-1 0-64 0,2 2-36 0,1-2-21 0,-1 2-13 15,1 2-7-15,2 1-4 0,-3 0-1 0,2 0-1 0,0 1-1 0,1 3-1 16,-2 1-3-16,-1 2-5 0,2 2-5 0,-1 1-3 0,0 0-2 16,-2 5-2-16,2 0 1 0,1 1 3 0,-2 3 4 0,1 0 4 15,-2 1 3-15,2 1-1 0,0 0-1 0,1 1-4 0,-3 1-4 0,3-1-3 16,1 2-4-16,-1-2-4 0,2 2-3 0,-2 1-3 0,0-2-2 0,1 4 0 15,0-4 1-15,3 2-4 0,-1 2 1 0,1-4-1 0,1 3 1 0,0 0 1 16,0-3 0-16,0 3 0 0,1-4-1 0,1 2-1 0,-1 0-4 16,3-1-6-16,0-3-11 0,-1 3-13 0,0-3-15 0,2 0-13 0,-2-1-14 15,2-1-15-15,-2-2-19 0,2-1-22 0,-1-1-26 0,1-1-27 0,-1-1-29 0,0-1-31 16,0-3-20-16,0-1-13 0,0 0-20 0,0-2-23 0,-1-3-45 16,-3-2-55-16</inkml:trace>
  <inkml:trace contextRef="#ctx0" brushRef="#br0" timeOffset="227796.6205">27668 18258 372 0,'-9'-8'341'0,"3"2"-72"0,1 2-78 0,0-3-47 0,0 5-35 0,1-3-25 15,3 2-22-15,1 2-16 0,0-2-13 0,0 0-6 0,1 0-1 0,3 1-4 16,0 1-4-16,1-3-5 0,3 2-4 0,0-1-2 0,2 0-3 16,3-2-1-16,0 2 0 0,4-2 1 0,0 2 5 0,1-2 2 0,4-2 1 15,0 2-4-15,1-2-7 0,-1 0-10 0,3 1-12 0,2-1-11 16,-2-1-14-16,-1-1-17 0,1 3-17 0,0-2-16 0,1-1-15 0,-1 2-16 15,-4-1-17-15,2 1-9 0,-1 0-6 0,2-2-5 0,-5 0-5 0,2 1 1 16,-4 0 6-16</inkml:trace>
  <inkml:trace contextRef="#ctx0" brushRef="#br0" timeOffset="228255.7583">28274 17916 34 0,'-3'-10'133'0,"-2"3"6"0,2 1 6 0,-2-1 1 0,1 1-1 0,0-1-4 0,-2 2-5 16,2-2-2-16,0 2-2 0,0 2-6 0,0-2-9 0,1 2-7 15,0-1-9-15,0 1-7 0,1 0-4 0,-1 1-6 0,0 0-9 16,3 1-5-16,-1 1-7 0,1 0-5 0,0 0-4 0,0 0-3 0,0 0-3 15,0 0-3-15,0 0-2 0,0 0-1 0,0 0-1 0,-2 0 1 16,0 1 2-16,2-1 0 0,-1 2-1 0,1 0 2 0,-2-2 0 0,1 1 3 16,1 1 1-16,-2-1 2 0,-1 2-1 0,1 0 0 0,0 0-2 0,-1 3-2 15,2-2-3-15,-4 3-2 0,2-2-3 0,0 3-2 0,0 1-2 16,0 0-3-16,-1 0-2 0,3 2-3 0,-3-1-4 0,1 0-7 0,2 2-3 16,-4-2-4-16,4 2-2 0,-1-1-2 0,1 2-2 0,1-1-1 15,0 2 0-15,0-2-2 0,0 1 0 0,0 0-1 0,3 0-2 0,-2 1 1 16,4-1 1-16,-2-1 1 0,2 1-1 0,-2-1 0 0,2 0-2 0,1-3-3 15,2 1-4-15,-4-3-4 0,5 3-3 0,-1-3-2 0,1 1-4 0,-1-2-2 16,0-2-3-16,0 1-5 0,1-1-5 0,1-1-6 0,-2-1-6 16,2-1-4-16,0 0-2 0,0-1-3 0,-1 0 1 0,0-1 0 0,-1 0 3 15,5-1 1-15,-5-1 1 0,2 0 2 0,-2-1 4 0,1 0 4 0,0 0 4 16,-1-2 8-16,0 2 6 0,-2-3 8 0,1 2 8 0,-2-2 6 16,1 3 10-16,-3-2 5 0,3-1 6 0,-3 0 7 0,1 2 7 0,-3-3 5 15,1 2 6-15,-1-1 2 0,-1-1 2 0,2 3 1 0,-2-3-1 0,0 1 0 16,0 2 0-16,-2-4-1 0,2 4-1 0,-1-1-1 0,-1 0-4 15,1 0-4-15,-3 2-4 0,3-1-5 0,-1 1-6 0,0-1-4 0,-2 2-5 16,1 1-6-16,0-1-5 0,0-1-7 0,-1 1-10 0,1 1-10 16,0 2-10-16,0-3-12 0,-1 1-10 0,-1 0-12 0,1 2-11 0,0-1-10 15,0 1-8-15,-1 0-7 0,1 0-4 0,0 0-6 0,-1 0-4 0,1 1-7 16,0-1-5-16,0 4-8 0,-1-4-5 0,2 3-7 0,2 1-9 16,-3-1-9-16,3 0-9 0,1 1-5 0,0-1 0 0,0 2-1 0,0-1-1 15,1-1 3-15</inkml:trace>
  <inkml:trace contextRef="#ctx0" brushRef="#br0" timeOffset="229038.6284">28658 18030 117 0,'5'-5'225'0,"-2"0"-2"0,1 1 2 0,-2-1 3 16,0 0-3-16,0 0-5 0,-2 0-9 0,0 1-12 0,-2 0-14 0,0-3-13 16,0 3-15-16,-2 0-17 0,1-1-15 0,0 2-12 0,0-2-13 15,-2 2-11-15,2-2-13 0,-2 1-13 0,-1 4-12 0,3-3-14 16,-2 1-11-16,0 0-9 0,0 1-7 0,-1 1-7 0,-2 0-3 0,2 1-2 15,-2 1-1-15,0 0-2 0,-1 1 0 0,1 4-2 0,0-2-1 0,-5 2 0 16,5 0 0-16,-1 0-1 0,1 3 1 0,-3 0 2 0,1 0-1 0,1 2-1 16,-1-2 0-16,2 2 0 0,2-1-2 0,-1 2-1 0,2-3 0 15,0 2-2-15,2-1 1 0,-1-1-2 0,3-1-1 0,-1 1-2 16,2 0-2-16,0-3-5 0,2 1-2 0,-1-3-1 0,3 2-3 0,-1-2-3 16,0-1-1-16,0-1-2 0,5-1-1 0,-3-1 0 0,1-1-2 0,0 0-1 15,-1 0 2-15,4-3 2 0,-2 0 5 0,-1-1 4 0,1 0 4 0,0 0 5 16,0-1 7-16,-3-1 10 0,1 0 6 0,2 2 8 0,-4-4 6 15,3 2 9-15,-3 0 7 0,0 0 9 0,-1 0 5 0,-1 2 4 0,1-1 3 16,0 0 2-16,-2 1 0 0,0 1 1 0,0 2-3 0,0-3-5 0,0 3-5 16,0 1-2-16,0 0-7 0,0 0-8 0,0 0-8 0,0 0-7 15,0 0-7-15,0 0-9 0,0 0-4 0,0 0-6 0,0 0 0 0,0 0-3 16,1 1 0-16,1-1-1 0,0 2 0 0,1 0 0 0,-2-1 2 16,4 2 0-16,-2 1 2 0,2-4 1 0,-2 4-2 0,2-1 1 0,0 0-2 15,-1-1-2-15,2 3-5 0,1-3-3 0,-1 1-6 0,1-2-5 16,-1 2-7-16,3-3-9 0,-1 2-7 0,0-2-10 0,1 0-6 0,-1-2-7 15,4 1-8-15,-2-2-7 0,0-2-4 0,1 0-3 0,2 2-2 16,-2-4-1-16,0 1 4 0,1 0 5 0,0-1 8 0,-3 0 8 0,4 2 12 16,-5-3 10-16,1 2 16 0,0-1 16 0,0-1 16 0,-5 3 16 0,3 0 14 15,-1-2 14-15,-1 4 11 0,-2-1 8 0,2-1 4 0,-2 2 3 16,-2 1 0-16,1 0 1 0,0 1-1 0,-2-1-3 0,1 2-7 0,-1-2-8 16,0 2-7-16,0 0-6 0,0 0-9 0,0 0-10 0,0 0-7 0,0 0-8 15,0 0-3-15,0 0-2 0,3 0-2 0,-1 0-3 0,1 0-1 16,-2 0 0-16,3 0 0 0,-1 0-1 0,2 0 1 0,-2 0 3 0,2 0-1 15,1 0-1-15,2 0-3 0,-4 0-4 0,3 0-8 0,-1 0-5 0,3 0-5 16,-1 0-5-16,-1 0-5 0,1-1-6 0,1 1-4 0,-3-2-2 16,3 1-4-16,-1 0-1 0,-1-2-2 0,-1 0 1 0,3 0 9 0,-3-1 10 15,1 0 12-15,0 0 11 0,-1-2 10 0,-1-1 9 0,0 0 10 16,-2-1 11-16,3-1 9 0,-3 2 10 0,1-3 5 0,-3-1 5 0,1-1 4 16,-2 1 3-16,0-1 3 0,0 0 1 0,0-3 3 0,0 2 6 15,0 0 5-15,-2 0 9 0,1-1 5 0,-1 0 4 0,0 2 4 0,1 0 3 16,-3 0 5-16,2 2 4 0,0 0 4 0,1 3 2 0,-3-1-2 15,3 1-6-15,-1 2-9 0,1 3-13 0,1-3-12 0,-2 2-13 0,0 2-11 16,2-3-13-16,0 4-10 0,0 0-8 0,0 0-4 0,-1 4-4 0,1-1-1 16,-2 0-1-16,0 1 0 0,2 2 2 0,-1 1 2 0,-1 3 1 15,1-1 3-15,-3 4 2 0,3-1 3 0,-2 2 1 0,2-1 2 0,-3 3-3 16,3-1-6-16,-1-1-10 0,1 3-10 0,-1-2-8 0,0-1-7 16,2 2-8-16,-1 0-9 0,1-2-10 0,0 1-15 0,0-1-19 0,0-1-21 15,0-1-24-15,0-1-27 0,0 0-28 0,1-2-22 0,-1 0-21 0,4-1-12 16,-3-3-9-16,1 0-7 0,1 0-8 0,0-3-53 0</inkml:trace>
  <inkml:trace contextRef="#ctx0" brushRef="#br0" timeOffset="229167.3309">28982 17877 376 0,'-5'-4'497'0,"0"4"-9"0,1-3-91 0,3-1-133 0,-3 3-93 16,4-1-75-16,0 0-42 0,2-1-28 0,1 1-15 0,2 2-9 15,3-2-7-15,1-1-9 0,3 0-4 0,3 0-5 0,1-1-9 0,5-1-10 16,1-1-10-16,3 0-13 0,2-3-17 0,3 2-21 0,0-3-27 0,1 2-28 15,2-3-28-15,1 1-24 0,-3-3-59 0,1 3-73 0,0-1-47 16</inkml:trace>
  <inkml:trace contextRef="#ctx0" brushRef="#br0" timeOffset="259536.1396">22992 9946 37 0,'0'0'103'0,"0"0"-3"0,0 0-7 0,0 0-10 0,0 0-7 0,0 0-7 15,0 0-7-15,0 0-7 0,0 0-8 0,0 0-5 0,0 0-5 16,0 0-4-16,0 0-4 0,0 0-2 0,0 0-2 0,0 0-3 16,0 0 1-16,0 0-2 0,0 0 0 0,0 0-2 0,0 0-1 15,0 0 0-15,0 0-1 0,0 0 0 0,0 0-1 0,0 0-1 0,0 0-1 16,0 0 0-16,0 0-2 0,0 0 0 0,-2 2 0 0,2-2-1 16,0 0 0-16,0 0 2 0,0 0-1 0,0 0 0 0,0 0 0 0,0 0-1 15,0 0-1-15,0 0-1 0,0 0-2 0,0 0-3 0,0 0 0 16,0 0-2-16,0 0-1 0,0 0-1 0,0 0-2 0,0 0-2 15,0 0 0-15,0 0-2 0,0 0-2 0,0 0-1 0,0 0-1 0,0 0 0 16,0 0 0-16,0 0 0 0,0 0-1 0,0 0-2 0,0 0 1 16,0 0-1-16,0 0 2 0,0 1 2 0,0 1 2 0,0-2 2 0,2 0 0 15,0 2 2-15,-2 1 2 0,2-3 2 0,0 0 1 0,-1 2 3 16,3-2 0-16,-3 2 3 0,2-2 2 0,-1 1 2 0,0 1-1 0,-1-2 1 16,3 2 1-16,-3-2 1 0,1 0 3 0,1 3 1 0,1-3 1 15,-1 0 1-15,1 0 3 0,-3 2 2 0,2-2 1 0,1 2 1 16,-1-2 1-16,0 0 1 0,0 0 0 0,1 0 0 0,0 0 1 0,-1 0-2 15,0 1-1-15,2-1-1 0,-2 2-2 0,2-2 0 0,-2 0-3 16,2 0 0-16,3 0-2 0,-3 2-2 0,-1-2 0 0,1 1-3 0,2-1 0 16,0 0-3-16,0 2 0 0,-1-1-1 0,2-1 0 0,0 1-1 15,0 2 0-15,0-3 2 0,0 0-1 0,2 0 0 0,0 0-1 16,-2 0 0-16,4 2 0 0,-2-2 0 0,1 0 1 0,0 1 0 0,-1-1 1 16,1 0 2-16,1 2-1 0,0-2 2 0,0 1-1 0,-1-1 1 0,0 2-1 15,2-1 1-15,-2-1-2 0,3 0-1 0,-3 2 0 16,1-2 1-16,-2 1-1 0,3 1-1 0,-1-2-1 0,0 0-1 0,-3 1-1 0,5 0-2 15,-4-1-1-15,0 2-2 0,0-2 0 0,2 2-1 0,-3-1 0 16,4-1 2-16,-4 2-2 0,2-1-2 0,0-1 0 0,-1 2 1 16,-1-1 0-16,4-1 1 0,-4 2 0 0,2-2 0 0,0 1-1 15,1-1 0-15,-2 1-2 0,2-1-4 0,-3 0-1 0,5 0-1 0,-2 2 1 16,-3-2-1-16,5 0 0 0,-1 1-1 0,-1-1-1 0,1 0-2 0,-1 2 1 16,1-2 0-16,0 2 0 0,0-2-1 0,-1 0 3 0,-1 0 3 15,0 1 1-15,1-1 1 0,2 2-1 0,-5-2 0 0,4 0 0 16,-2 0 1-16,0 0-1 0,1 0 2 0,-2 2-1 0,0 1 0 0,2-3-1 15,-2 0 1-15,-1 0-1 0,2 0 3 0,-1 2 0 0,-1-2 1 16,1 0 1-16,-1 0 2 0,-1 0 0 0,5 2 2 0,-4-2 0 16,1 0 2-16,1 0-1 0,0 0 3 0,-1 0 0 0,0 0 1 0,2 0-1 15,-3 0 0-15,3 0-1 0,-2 0-2 0,0 0 2 0,4 0 0 16,-5-2 1-16,4 2-1 0,-2 0 2 0,0-2 2 0,3 2-1 0,-3 0 1 16,3-3 1-16,-1 3 2 0,-1-2 0 0,1 2 1 0,2 0 1 15,-1 0 1-15,-1 0 0 0,2 0-1 0,-2 0 0 0,1 0 0 0,-1 0 1 16,2 0 0-16,-2 0 0 0,0 0-2 0,1 0 1 0,1-2 0 15,-1 2 0-15,-2 0 0 0,2 0 2 0,-1-1 0 0,3 1 0 0,-2-2 0 16,0 0 2-16,2 2-1 0,-2-1-1 0,2-1 0 0,2 2 0 16,-4-1-1-16,2 0-1 0,1 1 0 0,0-2-1 0,0 2-1 15,0-1 0-15,0-1-3 0,2 1-1 0,-2-1-1 0,1 1-1 16,2-1-1-16,-1 0-3 0,0 0 0 0,0 0-2 0,1 1 0 0,-2-1-1 16,1 1 1-16,0-1-4 0,0 1 0 0,1-1 0 0,-2 2-1 0,3-1-2 15,-5-1 1-15,2 2-1 0,1 0 2 0,-3 0-2 0,1-3 1 16,-1 2-2-16,2 1-1 0,-2 0 1 0,-2 0-1 0,0 0 0 15,2 0 0-15,-3 0 2 0,0 0 1 0,2 0 1 0,-3 0 1 0,1 0 1 16,2 0 2-16,-3 0 0 0,1 0 2 0,1 0 2 0,0 0 1 16,0 0 2-16,1 0 1 0,0 0 0 0,0-1 0 0,0-1 1 15,3 2 2-15,-1-1-1 0,1-1-1 0,1 2 0 0,-1-2-1 0,3 1-1 16,0 1-1-16,1-2 0 0,-3 0-1 0,5 2 0 0,-3 0-2 16,1-3 1-16,1 3-1 0,1 0 0 0,-1-2-2 0,2 2-1 0,1-2-1 15,-2 1-1-15,-1 1 0 0,2-2 0 0,1 2 0 0,-5-2-2 16,2 2 0-16,1 0 0 0,-1-3-2 0,-2 1 0 0,1 2-1 0,-1 0-1 15,-1-2 0-15,-2 2 1 0,2-1 0 0,-4 1 0 0,3-2 1 16,0 0 0-16,-2 2 1 0,2-1-1 0,-3-1 1 0,3 2-1 16,1-2 1-16,-2 0-1 0,2 1 1 0,-2-1-1 0,3-1 1 0,-1 2-2 15,-1-1-1-15,3 0 1 0,-1 0-2 0,1 0 0 0,-1 1 1 16,0-1 2-16,1-1 0 0,1 2 2 0,-1-1 2 0,2-1-1 16,-2 3 4-16,2-3-1 0,-2 2 1 0,1-2 1 0,2 2 2 0,1-1-1 15,-4 0 1-15,3 1 0 0,1-1 0 0,-3 0-1 0,2 2 0 16,-2 0-1-16,2-3-1 0,-1 3 1 0,-1 0-2 0,2-2 0 0,-2 2 0 15,1-2 0-15,1 1 0 0,-2 1 0 0,0-2 1 0,2 2-1 16,-1-2 0-16,1 2 1 0,-2 0-1 0,2-3 0 0,-2 1-1 0,2 2-1 16,1 0 0-16,-1-2 0 0,-3 2 0 0,4-1 0 0,-1 1-2 15,-2-2 1-15,2 0 1 0,-2 2-2 0,2-1-1 0,0-1 0 16,-1 2-1-16,1-1 0 0,-2 0-2 0,0 1 0 0,-1-2 2 0,4 2-2 16,-6-1-2-16,6-1 1 0,-4 2 1 0,1-1 2 0,1-1 0 15,-2 2 2-15,0-1 0 0,2-1 1 0,-2 2 1 0,0-2 2 16,0 2 3-16,0-1-1 0,-1 0 3 0,3 1-1 0,-2-2 3 0,1 1 0 15,-3 1 0-15,2-2 0 0,0 2 0 0,-1-1-1 0,1-1 2 0,1 2-1 16,-1-1 1-16,1-1-1 0,-1 2-1 0,0-1-1 0,0 1-1 16,0-2 1-16,2 2-1 0,-1 0 0 0,-1-2-1 0,3 2 1 15,-4-1-2-15,5 1 1 0,-4-1-2 0,0 1-1 0,3-1 0 0,-3-1-1 16,4 2 0-16,-4-1 1 0,-2-1-1 0,2 2 0 0,2-2-1 16,-3 1 0-16,3 1 0 0,-2-2 0 0,-1 0-1 0,0 2-2 0,1 0 1 15,-1-3-1-15,0 3 1 0,1 0-1 0,-4-2-1 0,3 2 1 16,0-2-2-16,-1 1-1 0,-1-1-1 0,3 2 0 0,-1-2-1 15,1 2 0-15,-1-3 0 0,1 1 2 0,-2 2 1 0,1 0 1 0,-1-2 2 16,4 2 1-16,-3-1 2 0,2 1 1 0,-1-2 1 0,0 0 2 16,-1 2 1-16,3-1 2 0,-2-1 1 0,1 2 1 0,-2-1 1 0,1 0 0 15,0 1 0-15,2 0-1 0,-3 0-1 0,2 0 0 0,-1 0-1 0,-1 0-1 16,1 0 0-16,2 0 0 0,-2 0-1 0,0 0 1 0,0-2 0 0,0 2-2 16,0 0 1-16,1 0-3 0,-1-1-1 0,1 1 0 15,-1-2 1-15,1 2-1 0,-1-1 2 0,2-1-2 0,-4 2-1 0,2-1-1 0,0-1-2 16,2 2 1-16,-3-2-1 0,3 2-1 0,-3-1 1 0,1 0-1 15,-1 1-1-15,1-2-1 0,0 1 0 0,-1 1-2 0,1-2-1 0,-1 1-2 16,2-1-2-16,-3 1-1 0,2-1-1 0,-1 2-1 0,0-1-1 16,0-1-1-16,1 2-2 0,0-2 0 0,-1 2 0 0,-3-1 0 0,4 0 2 15,-2 1 4-15,0-1 1 0,0-1 3 0,-2 2 1 0,3 0 3 16,-4 0 1-16,2 0 2 0,0 0 2 0,-3 0 3 0,1 0 2 0,-1 0 2 16,1 0 1-16,-2 0-1 0,0 0 0 0,0 0-1 0,0 0-1 0,-2 0 1 15,3 0-1-15,-3 0 2 0,-1 0-1 0,1 0 1 0,0 0 0 16,-1 0-1-16,-1 0 1 0,5 0-2 0,-5 0 2 0,0 0 0 0,5 0-1 15,-5 0 1-15,3 0-1 0,-1 0 1 0,2 0 0 0,-2 0-2 16,3 0 1-16,-2 0-1 0,4-1 1 0,-4-1-1 0,3 2 0 0,-2-2-1 16,3 1 0-16,-1 1 1 0,0-2-2 0,-1 0 0 0,-1 2-1 15,0 0 0-15,2-3 1 0,-3 3-4 0,4 0 2 0,-1-2-1 0,-3 2 1 16,2 0-1-16,-2 0 0 0,2-2-1 0,-3 2-2 0,0-1 1 16,0 1 0-16,0 0-2 0,3 0 2 0,-3 0-1 0,-1 0 1 0,1 0 0 15,1 0 0-15,-4 0 0 0,1 0 1 0,3 0 0 0,-5 0 0 0,3 0 4 16,-2-2 0-16,2 2 1 0,-3 0 2 0,2 0-1 0,-1 0 2 15,-1-2-1-15,4 2 2 0,-4 0 1 0,1 0 0 0,2 0 1 0,-2 0-1 16,1 0 1-16,-2-3 0 0,3 1-1 0,1 2 0 0,-1 0-2 0,-3-2 1 16,5 2 1-16,-2-1 0 0,0 1 1 0,-1-2 0 0,2 2 1 15,-1-2 0-15,0 2 0 0,-3 0 3 0,5 0 0 0,-2 0 3 0,0-1 1 16,1 1 1-16,-4 0 2 0,5 0 1 0,-2 0 1 0,1 0-1 0,-1 0 2 16,0 0-1-16,-1 0 1 0,4 0-1 0,-3 0 2 0,-1 0-1 15,3 0 0-15,-2 0-2 0,1 0 1 0,-1 0-1 0,-1 0 0 0,1 0 2 16,0 0 0-16,-3 0 2 0,5 0 1 0,-2 0 0 0,-3 0 1 0,2 0 2 15,0 0 2-15,0 0 0 0,-1 0 1 0,-1 0-1 0,1-2 2 0,1 2 0 16,-3-1 1-16,1 0 0 0,0 1-1 0,-1-2-1 0,0 2 0 16,2-1 0-16,-4-1 0 0,0 2-2 0,1-1-2 0,-1-1-1 0,2 2-1 15,-3-1-1-15,-2-1-3 0,2 2-1 0,-2 0-3 0,2-2-3 0,-4 2-1 16,4 0-3-16,-2 0-2 0,-2 0-2 0,3 0-3 0,-3 0-1 16,3 0-2-16,-4 0-3 0,0 0-1 0,0 0-1 0,0 0-5 0,0 0-5 0,0 0-7 15,0 0-9-15,0 0-14 0,0 0-14 0,0 0-17 0,0 0-21 16,0 0-25-16,0 0-32 0,0 0-43 0,0 0-49 0,0 0-88 0,0 0-107 15,0 0-72-15,0 0-54 0,0 0-22 0</inkml:trace>
  <inkml:trace contextRef="#ctx0" brushRef="#br0" timeOffset="261070.8068">27493 9340 227 0,'0'-4'449'0,"0"1"-86"0,0 0-119 0,0-1-69 0,0 3-45 15,0 0-22-15,0-2-12 0,0 3-7 0,0 0-4 0,0 0-6 0,0 0-7 16,0 0-6-16,0 0-3 0,0 0-4 0,0 0-5 0,0 0-4 16,0 0 0-16,0 0 0 0,0 0 3 0,0 0 2 0,0 0 3 15,0 0 1-15,0 0 1 0,0 0-1 0,0 0-5 0,0 0-6 16,0 0-5-16,-1 0-8 0,1 1-10 0,0 1-7 0,-2-1-6 0,2 0-3 16,0 3 0-16,-2-1-1 0,2 0-2 0,0 2-1 0,-2 2-2 15,2 1 1-15,0 1-1 0,0 1 1 0,0 3 3 0,0 0 4 0,0 4 5 16,0 1 6-16,0 3 5 0,0 0 0 0,0 4-3 0,0 2-6 15,0-1-10-15,0 3-16 0,0 2-15 0,0 1-19 0,0 1-19 0,0 0-23 16,0 3-26-16,0-2-38 0,0 2-40 0,0 0-42 0,-2 1-44 16,1 1-78-16,-1-1-99 0,0 1-55 0,1-1-34 0</inkml:trace>
  <inkml:trace contextRef="#ctx0" brushRef="#br0" timeOffset="261736.6024">27653 10340 190 0,'-3'-2'409'0,"0"0"-96"15,-1-1-72-15,3 3-61 0,-3-2-37 0,0 1-24 0,1 1-12 0,0-2-7 16,0 2-9-16,-1 0-10 0,0 0-9 0,0 2-10 0,-2-2-9 15,3 3-7-15,-2-1-5 0,1 1-1 0,-1-1-2 0,0 1 1 0,0 2 1 16,-2 0-1-16,2 2-1 0,0-4 1 0,0 3 0 0,0 1 0 16,-1 1 1-16,2-1-3 0,-1 1-1 0,2 3-3 0,-2-3-2 15,1 4-2-15,1-1-1 0,2 1-2 0,-1-1-1 0,-1 1-1 16,3 1-1-16,3 1 0 0,-1-2-1 0,-1-1 0 0,2 2-1 0,2-1 0 16,2 0 0-16,-2 0 0 0,2-2 0 0,-1 1 1 0,3-1-1 15,-1-2 1-15,2 1-1 0,-2-4 0 0,4 2 0 0,-2-4-1 0,2-1-1 16,-1 1 0-16,3-3-1 0,-3 0 0 0,3-3 1 0,-3 1 0 15,2-3 2-15,1-2 1 0,-3-1 2 0,0-1 0 0,-1-1 2 0,-1-4 1 16,0 1-1-16,-4-3 0 0,2 0-1 0,-6 0-4 0,1-3-2 16,-4 0-3-16,1-2-6 0,-6 2-6 0,1-2-20 0,-5 1-26 15,-2 1-37-15,-1 1-44 0,-3 0-72 0,-1 1-82 0,-1 2-106 0,-4 2-119 16,-1 1-62-16,-3 1-32 0,-1 1-18 0</inkml:trace>
  <inkml:trace contextRef="#ctx0" brushRef="#br0" timeOffset="262421.5865">26344 9462 326 0,'-1'-5'516'0,"1"4"-38"0,0-2-93 0,0 2-123 0,0-1-73 0,0 2-48 16,0 0-31-16,0 0-20 0,0 0-17 0,0 0-15 0,0 0-17 15,0 0-16-15,-2 2-14 0,0-1-12 0,2 2-8 0,0 1-7 16,-1 2-2-16,1 0-1 0,-2 3 0 0,-1 0 2 0,2 4 3 0,-1-1 1 16,1 4 4-16,-1-1 5 0,0 3 1 0,-1-1 5 0,2 5 0 15,-1-1 0-15,0 3-4 0,1 0-8 0,-2 0-11 0,-1 3-10 16,1 0-22-16,1 1-26 0,-2 2-34 0,1 2-43 0,0-1-37 0,0 3-40 15,-1-2-75-15,1 3-93 0,0-2-58 0,0 2-40 0</inkml:trace>
  <inkml:trace contextRef="#ctx0" brushRef="#br0" timeOffset="262853.2694">25826 10553 398 0,'0'-5'558'16,"0"-3"-64"-16,0 2-102 0,0 2-72 0,0-2-61 0,1 1-37 16,-1-1-24-16,2 3-17 0,-1-2-11 0,-1 2-12 0,2-1-12 0,0 1-15 15,-2 1-18-15,1-1-15 0,-1 2-17 0,2 0-13 0,0 1-16 0,-2-2-10 16,1 2-13-16,1 0-7 0,1 0-8 0,1 0-5 15,-1 0-5-15,2 2-3 0,2-2-5 0,-1 1-2 0,3 0-4 0,3 2-7 16,-3-1-7-16,7 0-7 0,-3 1-8 0,5 0-8 0,-1-1-11 0,3 3-16 16,-1-3-17-16,2 1-21 0,-1-2-22 0,0 2-26 0,3-1-27 15,-1-1-33-15,1 1-37 0,-1-2-29 0,-1 1-31 0,1-1-27 16,0 0-27-16,-2-1-45 0,2 1-56 0</inkml:trace>
  <inkml:trace contextRef="#ctx0" brushRef="#br0" timeOffset="263086.5848">26373 10408 292 0,'-4'-3'357'0,"3"-1"-54"0,1 4-46 0,-2-2-31 16,1 1-20-16,1 1-16 0,-3-2-14 0,3 2-14 0,0 0-14 15,0 0-12-15,0 0-12 0,0 0-12 0,0 0-10 0,0 0-10 16,0 0-8-16,0 0-6 0,0 0-7 0,0 0-7 0,0 0-6 16,0 0-5-16,0 0-7 0,0 0-5 0,0 0-8 0,0 0-6 0,0 0-7 15,0 0-4-15,0 2-5 0,0-1-2 0,0 1-1 0,0 2-3 16,0 1-1-16,0-1-2 0,-2 2 0 0,2 1 2 0,-1 1-1 0,1 0 3 15,-2 0 3-15,0 3 3 0,1 1 4 0,-1 0 2 0,1 2 1 16,-3 1-6-16,3 0-8 0,-1 1-13 0,1 1-15 0,-3 0-20 0,3 2-25 16,-1 0-33-16,-4 1-38 0,5-1-46 0,-1 1-53 0,0-3-92 15,-1 2-115-15,2-2-72 0,-3-1-54 0,3 0-21 0</inkml:trace>
  <inkml:trace contextRef="#ctx0" brushRef="#br0" timeOffset="263770.0455">24738 9621 301 0,'0'-3'368'0,"-1"0"-85"0,1-2-53 0,-4 2-40 0,4 2-27 16,-1-2-19-16,-1 0-13 0,1 0-11 0,1-1-9 0,-2 1-6 16,-1 1-8-16,3-1-7 0,-1-1-6 0,-1 4-4 0,2-3-3 15,-1-1-3-15,1 3-3 0,-2-3-2 0,0 1 2 0,2 2 1 0,-1 0 1 16,1-1 2-16,-2-1-2 0,2 2-1 0,0-1-4 0,0-1-1 15,0 3-5-15,0 0-4 0,0 0-5 0,0 0-7 0,0 0-5 16,0 0-8-16,0 0-9 0,0 0-12 0,0 0-13 0,0 0-11 0,2 0-8 16,-2 3-7-16,1 0-5 0,-1 0-3 0,4 1-3 0,-3 4-1 15,2-1 0-15,2 2 2 0,-4 3 2 0,6-1 3 0,-4 2 4 0,2 2 6 16,-2 2 8-16,0 3 5 0,0-1-4 0,2 2-6 0,-2 1-15 16,-2 1-16-16,1 3-26 0,-2 0-25 0,-2 0-37 0,1 2-43 0,-2 1-42 15,-2 1-40-15,1 0-82 0,-1 2-98 0,-3-3-62 0,0 2-41 16</inkml:trace>
  <inkml:trace contextRef="#ctx0" brushRef="#br0" timeOffset="264083.2096">24605 10498 226 0,'-1'0'251'0,"-4"0"-19"0,5 0-10 16,0 0-3-16,0 0 3 0,0 0-1 0,0 0-4 0,0 0-8 15,-1 0-11-15,1 0-12 0,0 0-13 0,0 0-12 0,0 0-12 16,0 0-11-16,0 0-14 0,0 0-13 0,0 0-16 0,0 0-14 0,1-1-14 15,-1 1-21-15,5-2-20 0,-4 0-20 0,3 2-17 0,0 0-18 16,1-3-16-16,3 1-18 0,1 0-18 0,1 1-18 0,1-1-20 0,3-1-28 16,1 1-30-16,3 0-44 0,-1 0-45 0,3 1-43 0,-1-1-35 15,0 0-56-15,1 2-65 0,1-1-37 0</inkml:trace>
  <inkml:trace contextRef="#ctx0" brushRef="#br0" timeOffset="264519.7229">24987 10446 246 0,'0'-5'456'0,"0"-1"-68"0,0 1-85 0,0 3-55 0,0-3-44 16,0 0-24-16,0 2-14 0,0 1-14 0,0-1-15 0,0-1-12 15,0 1-11-15,0 1-14 0,0 0-12 0,0 1-11 0,0 1-8 16,0 0-10-16,0 0-8 0,0 0-8 0,1-2-9 0,-1 2-9 0,0 0-8 16,2 0-7-16,-1 0-5 0,3 0-6 0,-3 0-5 0,3 0-2 15,0 0-3-15,-1 2-4 0,2-2-1 0,-2 1-2 0,0-1-2 0,2 2 1 16,-2 0-2-16,3 1 0 0,-3 1-1 0,2-1 1 0,-2 2-1 16,2-1 2-16,0 2 0 0,-2 1 2 0,2-2 1 0,-4 2 2 0,1 1 4 15,-1 1 1-15,-1 0 2 0,0 1 4 0,-1 0 1 0,-1 2 5 16,-2 1 0-16,1-1 1 0,-1-2 2 0,0 1-2 0,-3 3 2 15,1-1 0-15,-2-3 3 0,0 2 1 0,2 0 2 0,-1-1 3 0,-2-3 2 16,1 1 0-16,2 1 4 0,-1 0-1 0,2-5 0 0,0 1 1 16,1 0 1-16,0-2 2 0,0 1 1 0,3-2-1 0,-3 0 1 0,4-1-2 15,0 2 0-15,0-4-2 0,0 0 0 0,0 1 2 0,4-1-1 16,-3 2 0-16,6-2 1 0,-2 0-3 0,2 0-6 0,1-2-8 16,2 2-12-16,4-1-15 0,-1-3-19 0,0 3-25 0,4-2-31 0,0 0-49 15,0 0-59-15,4-1-72 0,-2 1-77 0,2-3-82 0,-3 1-81 16,3 1-44-16,-5-1-26 0</inkml:trace>
  <inkml:trace contextRef="#ctx0" brushRef="#br0" timeOffset="265178.058">23603 9595 22 0,'0'0'277'0,"0"0"-49"15,0 2-35-15,-2-2-30 0,2 1-28 0,0 1-19 0,0 1-15 0,0 0-11 16,0-2-10-16,0 4-7 0,0-1-6 0,0 2-1 0,2 0-2 16,-2 3-1-16,2-2-4 0,-1 5 2 0,-1-3 3 0,4 4-1 15,-3 0-3-15,1 1-7 0,-1 0-9 0,3 5-6 0,-3-1-4 0,-1 2-6 16,2 2-4-16,-1 0-8 0,-1 2-11 0,4 1-14 0,-4 3-16 15,0 0-21-15,0 0-26 0,0 4-31 0,-4-3-30 0,3 0-37 0,-1 4-36 16,-1-1-75-16,0 0-95 0,0-1-57 0</inkml:trace>
  <inkml:trace contextRef="#ctx0" brushRef="#br0" timeOffset="265631.0934">23429 10540 369 0,'-1'0'498'0,"-1"2"-54"16,2-2-79-16,0 0-92 0,0 0-64 0,0 0-48 0,0 0-31 16,0 0-26-16,0 0-17 0,2 0-14 0,-1 1-12 0,1 0-14 0,1-1-11 15,0 0-12-15,1 0-9 0,2 0-6 0,2 0-5 0,-2-1-10 16,2 0-7-16,0 1-10 0,4-2-13 0,0 1-14 0,2-1-19 16,-1-1-20-16,2 2-29 0,0-1-34 0,2-1-39 0,-1 0-43 0,1 0-67 15,1 0-77-15,-3 0-58 0,3 0-47 0</inkml:trace>
  <inkml:trace contextRef="#ctx0" brushRef="#br0" timeOffset="266070.2299">23798 10394 244 0,'-2'-3'560'0,"2"2"-9"0,-1 0-94 0,1-1-139 16,0-1-85-16,0 3-60 0,0 0-36 0,0 0-27 0,0 0-21 0,0 0-17 15,0 0-19-15,0 0-20 0,0 0-15 0,0 0-13 0,1 0-10 16,1 0-6-16,-1 0-2 0,3 0-2 0,-3 0 0 0,2 0 2 16,1 0-1-16,2 0 2 0,-3 2 1 0,2-1 1 0,-2-1 1 0,2 2 1 15,-2-2-1-15,2 1-1 0,-2 0-4 0,3 1-2 0,-1-1-3 16,-2 3-2-16,0-3-2 0,0 1 0 0,1 2-1 0,-3-1 2 0,2 0-1 16,-1 0 2-16,1 1 0 0,-2 0 5 0,1 1 1 0,-1-2 1 15,-1 2 4-15,0 1 4 0,0 0 1 0,0 0 4 0,0 0 2 16,-1 2 1-16,-1-2 1 0,2 1 0 0,-1-1 0 0,-4 1 2 0,4 0-2 15,-1 0-1-15,1-1-2 0,-1 2-3 0,0-3-6 0,2 0-6 16,-1 1-6-16,1 0-7 0,0 0-6 0,0 0-4 0,0 0-6 0,1-2-5 16,-1 1-5-16,4 0-5 0,-3 0-3 0,2 0-2 0,2-2 0 15,-2 2 1-15,2-2 4 0,-2 1 7 0,2 1 4 0,0-4 6 0,-2 2 3 16,3 0 6-16,-3-1 3 0,2 1 6 0,-2-2 4 0,0 0 6 16,0 3 5-16,-1-3 5 0,0 1 7 0,-1-2 3 0,1 2 3 15,-1 0 2-15,-1 1 2 0,0-3 4 0,0 2 3 0,-1 1 5 0,-1-1 3 16,1 1 4-16,-3 1 0 0,0 1 2 0,-1-2-3 0,-2 2-2 15,0 1-7-15,-1 0-7 0,-2 0-12 0,-2 0-12 0,0 2-19 0,-3-2-24 16,0 1-27-16,3-1-30 0,-7 1-36 0,2 3-40 0,1-3-78 16,-5-1-93-16,3 2-58 0</inkml:trace>
  <inkml:trace contextRef="#ctx0" brushRef="#br0" timeOffset="266643.155">22083 9994 183 0,'-2'2'236'0,"2"-2"-31"15,0 0-28-15,0 0-27 0,0 0-24 0,0 0-20 16,0 0-18-16,2 0-13 0,-2 1-10 0,4 1-5 0,-2-2-4 0,1 1-1 16,0 0 1-16,2-1-4 0,2 2-2 0,2-2-2 0,0 2 0 0,1-1-2 15,2-1 0-15,1 0-1 0,0 0-2 0,4 0-3 0,0 0-3 16,1 0-4-16,-1 0-7 0,3 0-8 0,0 0-9 0,0 0-12 16,1-1-8-16,1-1-12 0,-1 2-16 0,1-2-16 0,-1 1-19 0,1 0-30 15,-4-2-33-15,2 1-36 0,0 1-39 0,-2-1-41 0,0-1-44 16,1 0-56-16,-3 3-64 0</inkml:trace>
  <inkml:trace contextRef="#ctx0" brushRef="#br0" timeOffset="267236.4585">22814 9905 315 0,'2'-3'399'0,"0"-1"-54"0,-2 3-42 0,0-3-59 0,0 4-65 15,0 0-41-15,0 0-27 0,0 0-25 0,0 0-18 0,0 0-21 16,0 0-20-16,0 0-15 0,0 0-11 0,-2 0-10 0,0 0-7 0,-2 2-6 16,3 0 1-16,-3 1 1 0,1 0 2 0,-2 1 3 0,0-1 4 15,1 3 3-15,-4-1 2 0,2 0 6 0,-2 2 7 0,1-1 3 16,-2 1 4-16,1 0 1 0,-2 1 3 0,2-1 0 0,-2 3 0 16,2-3 1-16,-2-1 3 0,-1 0-1 0,2 0 3 0,-1 2-1 0,-1-3 2 15,2 2 1-15,0-4 1 0,0 4 1 0,1-4 3 0,0 1 2 16,0-1 3-16,-1 1 4 0,4-3 1 0,0 1 2 0,1 0 3 0,-3-2 1 15,4-2 2-15,-3 2-1 0,3-3-1 0,-2-1-5 0,0 1-7 16,4-1-8-16,-3-1-8 0,1 0-8 0,2-2-6 0,-1 0-9 0,-1-2-3 16,3 2-8-16,0-2-6 0,0 0-5 0,0-1-6 0,0 0-2 15,3 1-2-15,-1 1 3 0,-2 1 5 0,1-1 3 0,2 1 3 0,-1 1 3 16,0 0 1-16,-1 2 0 0,2-1-2 0,1 0-1 0,-1 2-2 16,0 1 0-16,3 0-3 0,-3 1-1 0,4-1-1 0,-3 2-1 0,3 0-1 15,-1 0 0-15,3 2-1 0,0-1 2 0,-1 1 0 0,1 0 3 16,-1 1 3-16,1 2 4 0,1 0 4 0,-1-1 3 0,1 1 6 15,-1 1 2-15,2 0 4 0,-3-2 4 0,2 2 2 0,1 0 3 0,-2 0 1 16,-1-1 3-16,3 2 1 0,-1-2 3 0,-2 0 2 0,2 2 2 16,-2-1 1-16,0-2 1 0,1 2 0 0,1-1 1 0,0-2 0 15,0 1-1-15,-1-1 2 0,0 0 0 0,-1 0 1 0,5-1-1 0,-4-2 0 16,3 0-3-16,-2 0-2 0,3 0-3 0,0-2-4 0,-1-1-2 16,1 0 0-16,0 0-4 0,-1-1-1 0,1 1-4 0,0-2-3 0,-4-1-1 15,4 1-1-15,-5-2-4 0,1-1-1 0,0 3 1 0,0-4 5 16,-5 4 3-16,0-2 1 0,-1-1 2 0,-2 1-1 0,1-1 0 0,-2 2 2 15,-2-2-2-15,1-1 2 0,-2 4-2 0,-4-2 2 0,2 0 0 16,-3 2 2-16,-2 0-1 0,-2 0-4 0,-2 1-2 0,1 0-2 16,-2 2-2-16,-1-1 0 0,-1 3-2 0,-1 0-2 0,-1 0 0 0,-3 3 1 15,5-1-6-15,-5 2-7 0,0 0-14 0,1 3-16 0,0 1-33 16,-1 1-38-16,1 1-46 0,-1 3-47 0,0 0-88 0,-1 1-104 0,2 2-67 16,-3 0-45-16</inkml:trace>
  <inkml:trace contextRef="#ctx0" brushRef="#br0" timeOffset="268719.13">28704 9409 29 0,'2'0'395'0,"1"0"-81"16,-2 0-69-16,-1 0-61 0,0 0-39 0,2 0-28 0,-2 0-23 16,2 0-19-16,-2 0-16 0,0 0-14 0,3 0-12 0,-3 0-8 15,1 2-7-15,-1-2-5 0,0 0-4 0,2 0-3 0,0 3 0 0,-2-3 0 16,0 0 0-16,0 0 2 0,1 1 1 0,-1 0 2 0,0-1 3 16,0 3 4-16,0-1 2 0,0 0 3 0,2-1 1 0,-2 3 2 15,1-4 1-15,-1 3 1 0,2 1 2 0,0-1 0 0,-2 2 0 16,1-1 0-16,2 1 0 0,-1 0-1 0,-2 1-1 0,1 0-2 0,1 1-2 15,-1 1-3-15,1 1 1 0,0 1-2 0,-1 0-2 0,2 2-1 0,-1 1-1 16,0 0-3-16,-1 1-1 0,3 2 1 0,-3 0-4 0,1 0-5 16,-1 2-9-16,2 2-11 0,-1 1-22 0,-2 0-29 0,1 0-41 0,1 3-46 15,-2 0-46-15,0 1-48 0,0 1-74 0,0 1-90 0,0-1-56 16</inkml:trace>
  <inkml:trace contextRef="#ctx0" brushRef="#br0" timeOffset="269158.8968">28869 10171 114 0,'0'-5'400'0,"0"3"-88"0,0-1-49 15,0 0-34-15,0 0-21 0,0 1-14 0,0 0-15 0,0 0-15 0,0 0-11 16,0 1-11-16,0-1-14 0,0 2-13 0,0 0-14 0,0 0-12 16,0 0-14-16,0 0-13 0,0 0-11 0,0 0-13 0,0 0-9 15,0 0-8-15,0 2-6 0,1 1-6 0,1-1-4 0,-2 0-4 0,1 3-2 16,-1-1-1-16,2 0 1 0,0 3 2 0,-2 1 3 0,1-1 3 16,1 2 3-16,-1 0 3 0,1 1 1 0,1 2-2 0,-3 0-7 15,1 1-11-15,1 2-15 0,0 2-18 0,-2-3-23 0,1 1-26 0,1 1-41 16,-1 1-46-16,3-1-42 0,-4 2-39 0,3-1-77 0,-2 0-100 0,1 0-60 15,1-2-40-15</inkml:trace>
  <inkml:trace contextRef="#ctx0" brushRef="#br0" timeOffset="269752.9261">29882 9400 94 0,'0'-1'269'0,"0"-2"-33"0,2 1-21 0,-2 1-15 0,0-1-12 16,0-1-11-16,0 3-15 0,4-1-14 0,-4 1-14 0,0 0-15 15,0 0-15-15,0 0-12 0,0 0-11 0,0 0-10 0,0 0-10 0,0 0-12 16,0 0-10-16,0 0-10 0,0 1-8 0,0 2-4 0,0-1-6 15,0 1-2-15,1 0-2 0,-1-1 0 0,2 3 0 0,0 0-1 0,-2 3 3 16,1 1 3-16,-1-2 1 0,2 3 4 0,0 1 3 0,-2 1 2 16,1 1-1-16,1 0 0 0,-2 3 1 0,1 2-1 0,-1-2-1 0,2 2 1 15,0 1 0-15,-2 2-3 0,0-2-6 0,0 1-14 0,0 4-18 16,0-1-29-16,0 0-33 0,0 1-44 0,0-1-49 0,-2 3-59 0,0-2-61 16,2 1-78-16,-1 1-86 0,1-2-51 0</inkml:trace>
  <inkml:trace contextRef="#ctx0" brushRef="#br0" timeOffset="270187.0861">29984 10210 263 0,'0'-4'561'0,"-1"0"-12"0,1-1-85 0,-2 1-122 0,1 1-77 16,1-2-54-16,0 1-36 0,0-1-23 0,0 3-19 0,0-1-19 0,0 0-21 15,1 0-24-15,1 2-22 0,-1-1-25 0,3-1-15 0,-1 3-14 16,0-1-9-16,2-1-6 0,1 2-6 0,2-1-6 0,0-1-4 0,-2 2-3 15,2 0 0-15,1 0-1 0,1 2 0 0,0-1 3 0,0 2 3 16,-1 0 4-16,-1 0 2 0,1 1 2 0,-3 1 2 0,1 2 1 0,-1-2 2 16,-1 2 2-16,1 3 5 0,-5 0 2 0,1 1 4 0,-2 2 4 15,-2-1 4-15,1 4 4 0,-4 0 4 0,1-1 3 0,-3 1 2 0,-1-2 2 16,-1 3 1-16,-1 0 4 0,2-1 1 0,-1-1 3 0,-2-1 0 16,3-1 1-16,0-1-2 0,0-1-2 0,2-1-1 0,-1-2 0 0,3 0-1 15,-1-1 1-15,2-1 0 0,1-3-1 0,-1 2-4 0,2-3-4 0,1 1-6 16,1-3-9-16,2 2-12 0,2-2-13 0,0 0-17 0,3-2-17 15,0 2-26-15,4-4-28 0,1 1-39 0,6 0-43 0,-2-4-55 0,5 4-56 16,0-5-75-16,5 2-81 0,-2-2-46 0</inkml:trace>
  <inkml:trace contextRef="#ctx0" brushRef="#br0" timeOffset="271188.4226">32544 9687 37 0,'0'-2'540'0,"0"-1"2"16,0 3-68-16,0 0-105 0,0 0-86 0,0 0-77 0,0 0-43 0,0 0-26 15,0 0-17-15,0 0-16 0,0 0-14 0,0 0-14 0,0 0-18 16,0 0-15-16,0 0-15 0,0 0-13 0,0 0-10 0,0 0-8 0,0 0-5 15,0 0-3-15,-2 1-2 0,0 1 0 0,1-2 2 0,-1 2 2 0,-1-1 3 16,0 1 5-16,-1-1 4 0,-1 2 3 0,-2-1 3 0,1 1 1 0,-4 1 2 16,-1-1 3-16,0 2 2 0,-1-2 1 0,-3 2 1 0,2 0 1 15,-2-1-1-15,0-1-1 0,0 2-2 0,-1-1-2 0,0-1-3 0,2 2-2 16,0 0 0-16,-1-2-1 0,1-1-2 0,5 2 2 0,-4-3 0 0,4 2 2 16,1-1 2-16,0-1 0 0,2-1 3 0,-1 2 1 0,3-2 0 0,-1 0-2 15,1 0-5-15,3-2-5 0,-1 2-5 0,1-1-7 0,1-1-4 16,0-1-6-16,0 0-5 0,0 1-4 0,1-1-4 0,1-2-5 0,1 0-5 15,0 0-3-15,2 0 2 0,-2 1 1 0,4-1 4 0,-1 0 3 0,-2 0 6 16,1 1 5-16,2-2 5 0,-1 3 5 0,2-1 4 0,-3 1 5 0,1 0 1 16,-1 0 2-16,0 0 2 0,-1 1 2 0,2-1-1 0,1 3 0 0,-2-1 0 15,-1 1 2-15,3 0-1 0,-1 0 1 0,0 1-1 0,1-1-1 0,-3 3-1 16,3-1-1-16,0 1 1 0,0 0 1 0,-1 0 0 0,1 1 0 16,2 1 0-16,-3-1-1 0,2 2 1 0,-1 0-1 0,2-1 1 0,-3 2 0 15,1 0 0-15,1 0 1 0,2 1-1 0,-1-3 0 0,-1 3 2 0,0-2-2 16,1 1 0-16,0-1 1 0,1-2-1 0,1 3-2 0,-2-4-4 15,3 4-3-15,0-4-3 0,-1 1-4 0,2-1-4 0,-1 1-4 0,0-3-4 16,2 1-4-16,-1-2-6 0,0 0-3 0,0 0-4 0,3-2-2 0,-2 1-5 16,2-3-2-16,-2 1-1 0,-1-1 3 0,3 1 3 0,-3-4 2 0,1 4 7 15,-3-4 6-15,0 3 7 0,0-3 5 0,-1 1 9 0,-1-2 11 16,-1 0 10-16,0 2 9 0,-2-3 10 0,2-3 9 0,-4 4 8 16,1-3 7-16,-3 0 6 0,0 1 6 0,-4 1 2 0,0-1-3 0,-3 1-1 15,1-1 1-15,-4 1-5 0,0 2-8 0,-2-2-8 0,0 3-8 0,-2 0-5 16,0 0-2-16,-2 2-6 0,-1 0-8 0,-2 2-5 0,1 0-5 0,-3 2-8 15,0 2-8-15,2 1-15 0,-4 0-18 0,1 1-25 0,1 4-28 16,-3-1-39-16,0 2-44 0,2 1-74 0,-2 2-87 0,0 2-79 0,-1 1-74 16,-1 0-41-16,-2 0-23 0</inkml:trace>
  <inkml:trace contextRef="#ctx0" brushRef="#br0" timeOffset="274302.3823">26474 7403 165 0,'-2'-7'555'0,"1"2"-50"0,-1 0-79 15,0 2-97-15,1-1-106 0,-1 2-55 0,2-1-33 0,-1 0-20 0,1 0-14 16,0 1-12-16,0 1-14 0,0-1-12 0,0 2-13 0,0 0-15 15,0 0-16-15,0 0-12 0,0 0-11 0,0 0-7 0,0 0-6 16,0 0-3-16,0 0-3 0,0 0-1 0,0 0-2 0,0 0-1 0,0 0 0 16,0 0 0-16,0 3 0 0,0-1 2 0,0-1 2 0,0 2 4 15,0 0 4-15,0 0 1 0,0 2 3 0,0-2 2 0,0 4 3 0,0-1 3 16,0 2 2-16,0 0 3 0,0 0 1 0,0 1 1 0,0 2-2 16,0-1 0-16,0 2 2 0,0 1-1 0,0-1 1 0,0 2 1 0,0 1 1 15,0-1-1-15,1 2 1 0,-1 0-5 0,0 1-8 0,2 0-9 16,-1-2-11-16,-1 2-12 0,2-1-15 0,-2 0-18 0,0 1-18 0,2-1-29 15,-2-1-35-15,0 0-35 0,1 0-36 0,-1 0-36 0,2-2-37 16,0 0-64-16,-2 0-73 0</inkml:trace>
  <inkml:trace contextRef="#ctx0" brushRef="#br0" timeOffset="274552.0236">26248 7993 280 0,'-4'1'564'0,"2"1"-11"0,0 0-91 15,2-1-130-15,0-1-83 0,0 0-64 0,0 0-35 0,0 0-23 16,4 0-14-16,0 0-12 0,0 0-15 0,1 0-15 0,2-1-17 16,-1-1-15-16,3 0-14 0,3 1-8 0,-3-1-7 0,5 0-4 0,-1-1-7 15,3 0-7-15,0 1-7 0,-1-1-7 0,1 0-13 0,0 2-12 0,-2-2-14 16,3 1-13-16,0 1-16 0,0-1-16 0,-2 2-21 0,0 0-24 15,-1 0-30-15,2 0-32 0,-3 2-34 0,1-1-38 0,-3 1-47 16,1 1-53-16,-1 0-47 0,-1-2-43 0</inkml:trace>
  <inkml:trace contextRef="#ctx0" brushRef="#br0" timeOffset="275026.7532">26449 8110 202 0,'-5'0'565'0,"2"0"-5"0,-1 0-91 0,3 0-132 0,-1 0-88 16,2 0-61-16,0 0-36 0,0 0-25 0,0 0-15 0,0 0-13 15,0 0-14-15,0 0-14 0,0 0-14 0,0 0-14 0,0 0-11 0,0 0-10 16,0 0-6-16,0 0-6 0,0 0-4 0,2 0-4 0,-1 0-2 16,3 0-1-16,-3 0-3 0,4 0 0 0,-2-2-3 0,3 2-2 0,1-1-2 15,1 1-2-15,-2 0 1 0,1 0 0 0,2 0 0 0,-1 0 2 16,-2 0 0-16,2 0 1 0,0 0 0 0,0 0-1 0,-3 1-1 15,1 1-3-15,2 0-1 0,-4-1-2 0,1 2-2 0,0 0-2 0,-2 2-1 16,0-1-1-16,1 1 0 0,-3 1-1 0,-1-1-1 0,0 4 1 16,0-1 0-16,-1 3 4 0,-3-1 2 0,0 1 3 0,-1 2 4 0,-2 0 4 15,-2 0 1-15,1 2 3 0,0 0 2 0,-2-1 3 0,-2 0 2 16,3 2-1-16,-3-2 1 0,2-2 1 0,0 2-1 0,0-4-1 0,3 2-2 16,-1-2-2-16,1 0 0 0,2-1-2 0,0-1 0 0,0-1-2 15,0-1 1-15,2-2-1 0,1 0 1 0,0-2-2 0,1 1 1 16,1-1-2-16,0 1 1 0,1-3 3 0,-1 0 2 0,4 3 2 0,-3-3 0 15,4 0 0-15,2 0 0 0,-2 0 0 0,3-3 1 0,1 3-4 0,-1 0 1 16,2-3 0-16,3 1 0 0,-1 1 0 0,1-1-1 0,4 0-3 16,-4 0 0-16,5-1-3 0,-2 0 1 0,-1 0 0 0,0 0 2 15,2-1 1-15,-3 2 3 0,2-1 4 0,-2 0 5 0,0 0 4 0,1 1 3 16,-1-3 4-16,-5 3 5 0,3-1 4 0,-3 0 4 0,0 2 3 16,-2-2 1-16,-1-1 1 0,2 1-4 0,-3 1-6 0,-1-1-14 0,0 2-20 15,-3 0-24-15,1-2-28 0,1 3-46 0,-1-3-53 0,-2 3-78 16,0 0-90-16,0 0-88 0,0 0-87 0,0 0-48 0,0 0-26 0</inkml:trace>
  <inkml:trace contextRef="#ctx0" brushRef="#br0" timeOffset="276768.9223">26785 7896 436 0,'-3'-2'602'0,"0"1"1"0,0-1-97 16,1 1-147-16,1-1-95 0,1-1-69 0,0 0-39 0,0 0-24 16,0 0-19-16,1 0-16 0,1 2-17 0,3-3-20 0,-4-1-17 15,4 2-16-15,1-1-14 0,-1 1-11 0,1-1-7 0,1 1-8 0,2 0-6 16,0 0-9-16,1-1-8 0,0 1-10 0,0 3-10 0,2-2-11 16,-2-1-11-16,2 3-13 0,-3-1-16 0,5 1-18 0,-4 0-24 0,0 1-23 15,0-1-34-15,2 3-36 0,-3-1-30 0,0 1-28 0,-1 0-58 16,-1 1-72-16,-1-1-42 0</inkml:trace>
  <inkml:trace contextRef="#ctx0" brushRef="#br0" timeOffset="276971.1375">26856 8015 288 0,'0'0'564'0,"0"0"-44"0,0 0-73 0,0 0-104 15,0 0-119-15,0 0-69 0,0 0-44 0,0 0-31 0,2 0-25 16,-1-2-23-16,3 2-22 0,1 0-24 0,-2-2-24 0,2 1-25 16,2 1-25-16,-1-2-29 0,3 1-30 0,-1 1-32 0,2-1-33 15,2 1-33-15,-3-3-27 0,4 3-52 0,-2 0-62 0,3-4-46 0</inkml:trace>
  <inkml:trace contextRef="#ctx0" brushRef="#br0" timeOffset="277469.8054">27432 7695 371 0,'-4'-4'354'0,"0"2"-92"16,1-1-55-16,0 3-38 0,-1-3-25 0,1 1-16 0,2 2-12 16,-3-1-9-16,1-1-11 0,2 2-12 0,-3-1-11 0,3 1-9 0,-4 0-6 15,4 0-8-15,-1 0-5 0,-1 0-5 0,0 1-5 0,0-1-6 16,-1 3-6-16,3-1-3 0,-4 1-5 0,2 0-1 0,-3-1-4 16,3 3-2-16,-4 2-3 0,2-3-1 0,0 4-3 0,1-3-2 0,-2 4-1 15,-1 0-2-15,3 0 2 0,-1 0 1 0,-2 1 2 0,1 2 2 0,2 0 3 16,0 1 1-16,-1 0 3 0,2 1 2 0,0-1 3 0,0 1 1 15,1 1 2-15,1 0 1 0,-2 0-1 0,1-2 0 0,2 0-3 16,0 2-3-16,2-2-6 0,1-1-4 0,-2 1-7 0,2-3-4 0,2 2-6 16,-2 0-6-16,2-4-4 0,2 1-3 0,-1 0-2 0,2-1-3 15,-2-2-1-15,1-3-2 0,2 3 2 0,-1-2 0 0,0-1 1 16,1-1 4-16,2-1 4 0,-1-1 7 0,-2-1 5 0,3-1 4 0,-2-1 3 16,-1-1 4-16,3-2 3 0,-1 3 3 0,-2-3 5 0,0 0 6 15,1-2 5-15,-3 0 6 0,1 1 5 0,-2-5 5 0,-2 3 0 16,3-1-3-16,-3-1 1 0,-2-1 1 0,1 0 0 0,-2 3 1 0,-2-5-2 15,2 1-2-15,-3 1-3 0,2-1-3 0,-5 2-4 0,3-1-5 16,-2 0-5-16,-2 2-4 0,2-2-5 0,1 4-4 0,-4-2-8 0,2 2-10 16,-1-1-18-16,1 3-22 0,-1 1-31 0,0 0-36 0,0 1-40 15,3 1-42-15,-3 0-61 0,1 3-73 0,-2 3-70 0,2-3-68 0,-1 4-37 16</inkml:trace>
  <inkml:trace contextRef="#ctx0" brushRef="#br0" timeOffset="277768.1125">27577 8006 569 0,'0'-7'590'0,"-3"2"1"0,3 2-106 0,0-2-159 0,0 2-108 15,0 3-80-15,0-2-52 0,0-1-36 0,0 3-25 0,0 0-20 16,0 0-16-16,0 2-14 0,3-1-10 0,-3 1-7 0,3-2-5 15,-1 3-2-15,-1 1-2 0,-1-1 1 0,2 0 2 0,0 1 6 0,-2 2 6 16,1-4 9-16,1 3 6 0,-2-3 7 0,1 3 4 0,-1-3 2 16,0-1 3-16,0 3 3 0,0-3 3 0,0 0 5 0,0-1 2 15,0 0 4-15,0 0 3 0,0 0 4 0,0 0 3 0,0 0 4 0,0 0 1 16,0 0-2-16,0 0-7 0,0 0-9 0,0 0-9 0,0 0-9 16,0-2-11-16,0 0-13 0,0 0-15 0,0 1-20 0,0-1-23 15,-1 0-26-15,1-1-37 0,-2-1-43 0,2 4-44 0,-1-3-44 0,1 3-66 16,0-1-75-16,-2 0-39 0</inkml:trace>
  <inkml:trace contextRef="#ctx0" brushRef="#br0" timeOffset="278236.1428">27750 7857 123 0,'-2'-7'589'15,"0"1"-1"-15,2 2-77 0,-1 0-116 0,1-1-96 0,-2 2-84 0,0 0-57 16,2 2-39-16,0-2-33 0,0 3-26 0,0 0-25 16,0 0-23-16,0 0-16 0,0 0-16 0,0 0-7 0,0 1-4 0,0 1-4 15,0 1-1-15,0 0 1 0,0 0 1 0,0 3 3 0,0-2 5 0,0 2 5 16,0 1 5-16,-1-2 6 0,-1 4 5 0,2-4 4 0,-1 2 3 16,1 1 1-16,0-2 0 0,-2 1 0 0,2-2 2 0,0 3-1 15,0-1 2-15,0-2 0 0,0 2 0 0,0-2 2 0,0 0 1 0,0-2 0 16,0 0 1-16,0 0 2 0,0 0 0 0,0 0 2 0,2-3 0 15,-2 2 2-15,0-2 1 0,0 0-1 0,1 0-3 0,2-2-3 16,1 2-4-16,-1-3-5 0,2 2-6 0,0-1-1 0,2-1-4 0,0 0-3 16,1 0-3-16,0 1-2 0,1-1-2 0,0-1-2 0,-1 1-3 0,3 1 0 15,-1-1-1-15,-1-1 3 0,1 3 2 0,-1-1 3 0,-1 0 4 16,0 1-1-16,3-1 2 0,-3 2-2 0,-1 0 2 0,2 2-1 16,-5-1 1-16,3 1 0 0,-2 0 1 0,1 0 1 0,-1 4 2 0,1-4 0 15,-1 3 0-15,-2 0 1 0,2-1 0 0,-4 2 1 0,3-1 4 16,-1 3 0-16,-2-2 5 0,1 0-1 0,1 2-1 0,-3-3 1 0,1 3 1 15,-1-1 1-15,0 0 2 0,-1 0 2 0,1-2 3 0,-3 1 2 16,1 0 5-16,1-2 1 0,-2 1 1 0,-2-1 3 0,2-1 0 16,-2 2 3-16,-2-2 1 0,1 0-2 0,-2-1-1 0,0 0-8 0,2-1-13 15,-3 1-17-15,-1 1-17 0,0-3-27 0,0 1-28 0,-2 2-34 0,3-3-37 16,-2 0-44-16,0 0-50 0,-1 0-81 0,0-3-96 0,3 2-57 16,-4-2-37-16</inkml:trace>
  <inkml:trace contextRef="#ctx0" brushRef="#br0" timeOffset="278508.7546">27743 7769 383 0,'-2'-5'576'0,"2"-1"-54"0,-1 3-82 0,-1 0-89 15,2-2-94-15,0 2-56 0,0 0-35 0,0 0-26 0,0 2-24 16,0-1-24-16,0 0-24 0,2 1-21 0,-1 1-17 0,1-1-13 15,0-1-10-15,1 2-8 0,2 0-5 0,0 0-2 0,0 0-1 0,0-1-1 16,3-1 0-16,2 2 1 0,1-1 1 0,0-1 2 0,0 1 3 16,2-1 2-16,1 2 2 0,0-5 1 0,0 3 3 0,2-1-1 0,-1 0 3 15,-2 2 1-15,0-2 1 0,1-1 0 0,-1 1 0 0,-2 0-1 16,2 0-1-16,-5-1-5 0,0 1-7 0,-1 1-12 0,1 1-15 16,-3-1-31-16,2 1-35 0,-4 1-49 0,0-2-55 0,-3 2-62 0,0 0-69 15,0 0-85-15,0 0-92 0,-2 2-51 0,-2 1-27 0</inkml:trace>
  <inkml:trace contextRef="#ctx0" brushRef="#br0" timeOffset="290759.5876">25903 7806 33 0,'2'1'70'0,"0"2"4"0,-1-3 5 0,2 3 7 15,-1-1 7-15,1-1 6 0,-2-1 3 0,1 2 4 0,1-1 3 0,0 1-2 16,1-2-3-16,-1 1-9 0,2 1-8 0,1-2-4 0,-2 1-1 15,1 1-2-15,3-2-5 0,-1 1-5 0,2-1-6 0,0 0-4 16,3 0-5-16,-2 0-5 0,2 0-8 0,2-1-3 0,-1 1-7 0,-1-2-4 16,6 1-4-16,-6-1-4 0,6 1-3 0,-1-2-3 0,-3 1-3 15,2 1-2-15,-2-1-1 0,2-1-3 0,-3 1 0 0,0 1-2 0,0-2-2 16,-1 2-3-16,-2-1-2 0,2-1-8 0,-4 3-6 0,0-1-10 16,-1-1-11-16,0 2-19 0,-1 0-20 0,-3 0-36 0,2 0-40 0,-5 0-28 15,0 0-22-15,0 0-56 0,0 0-72 0,0 0-60 0</inkml:trace>
  <inkml:trace contextRef="#ctx0" brushRef="#br0" timeOffset="295784.7323">27014 7696 65 0,'-3'0'119'0,"2"-1"-24"0,1 1-13 15,-2 0-6-15,2 0 0 0,0 0-4 0,0 0-4 0,0 0-4 16,0 0-4-16,0 0-3 0,-2 0 1 0,2 0 2 0,0 0 6 0,0 0 3 16,-1 0 5-16,1 0 1 0,0 0 3 0,0 0 4 0,0 0 5 15,-2 0 6-15,2 0 1 0,0 0-2 0,0 0-2 0,0 0-5 16,0 0-5-16,0 0-5 0,0 0-2 0,0 0-3 0,0 0-3 0,0 0-2 16,0 0-6-16,0 0-7 0,0 0-10 0,0 0-9 0,0 0-6 15,0 0-2-15,0 0-2 0,0 0-2 0,0 0-1 0,0 0-3 16,0 0-3-16,0 0-5 0,0 0-4 0,0 0-3 0,0 0 0 0,0 0-4 15,0 0 0-15,0 0 0 0,0 0 0 0,0 0-2 0,0 0 0 0,0 0-2 16,0 0-2-16,0 0-2 0,0 0-1 0,0 0 0 0,2 0-1 16,-1 0 1-16,3 0 1 0,-1 0 0 0,2 0 0 0,-2 0-1 15,2 0-2-15,2 0 0 0,0 0-2 0,1 0 0 0,0 1 0 0,1-1-1 16,-3 0-1-16,2 0-1 0,2 2-2 0,-1-2-4 0,-1 1-2 16,0-1-3-16,-1 1-1 0,2 2-2 0,-1-3 0 0,-3 0 0 0,-1 0 2 15,1 3-1-15,1-3 1 0,-3 0 1 0,1 0 1 0,-1 0 2 16,-2 0 0-16,3 0 1 0,-4 0 0 0,0 0-1 0,0 0 2 0,0 0-1 15,0 0-1-15,0 0 0 0,0 0 1 0,-2 0 1 0,0 0-1 16,1 0 1-16,-2 0 1 0,-2 1 0 0,0-1 2 0,-1 0 2 16,0 0 3-16,-1 1 2 0,-3 1 3 0,1-2 1 0,0 0 1 0,1 1 2 15,-5-1 3-15,4 0 2 0,1 0 0 0,-3 0 5 0,3 0 0 16,-2 0 0-16,4 0 1 0,-2 0-1 0,2 0 2 0,1 0-1 16,0 0 1-16,0 2-1 0,2-2 2 0,-3 0-1 0,5 0 0 0,-3 0-1 15,3 0-1-15,-1 0-1 0,2 0 0 0,0 0 0 0,0 0 0 16,0 0-4-16,0 0 0 0,0 0-2 0,0 0-2 0,0 0 0 0,2 2 1 15,-1-2 0-15,3 0 2 0,-3 0 1 0,7 0-2 0,-5 3 0 16,2-3-3-16,1 2-2 0,1-2-1 0,0 0 0 0,1 0 0 16,0 0 1-16,2 0 0 0,1 0-1 0,-3 0-2 0,1 0 0 0,2 0-2 15,-1 0 2-15,-2 0 1 0,2 0 2 0,0 0 4 0,-2 0 5 16,0 0 5-16,0-2 6 0,-2-1 8 0,1 3 9 0,-3 0 8 0,1-2 4 16,0 2 0-16,-2-2 4 0,-2 1 4 0,3 1 3 0,-4-2 0 15,0 2-4-15,0 0-4 0,0 0-11 0,0 0-13 0,0 0-26 0,0-1-34 16,0 1-48-16,-4 0-54 0,1 0-69 0,-3 0-77 0,1 0-75 15,-3 0-71-15</inkml:trace>
  <inkml:trace contextRef="#ctx0" brushRef="#br0" timeOffset="298675.3897">26859 9711 176 0,'0'-2'207'0,"0"-1"-41"0,0 2-26 0,0-3-18 0,0 3-9 0,0 0-2 15,0-2-7-15,0 1-4 0,0 1-5 0,0-2-6 0,0 1-7 16,0-1-7-16,0 0-3 0,0 2-2 0,0 0 1 0,0-1 2 0,0-1 2 15,0 1 2-15,0 1 0 0,0-3 2 0,0 4-2 0,0-3-4 16,0 1-3-16,0 0-4 0,0 1-1 0,0-3-2 0,0 4-2 16,0-3-4-16,0 3-3 0,0 0-4 0,0-4-6 0,0 4-6 0,0 0-3 15,0-1-4-15,0 1 0 0,0 0-3 0,0 0-1 0,0-2-1 16,0 2-3-16,0 0-1 0,0 0-2 0,0-2 0 0,0 2 0 0,0 0 2 16,0-3 1-16,0 3 2 0,0 0 2 0,0-1 1 0,0 1 3 15,0 0 0-15,0 0 3 0,0-1 1 0,0 1 1 0,0 0 1 16,0 0 1-16,0 0 0 0,0 0 1 0,0 0-3 0,0 0-3 0,0 0-2 15,0 0-3-15,0 0-4 0,0 0-4 0,0 0-4 0,0 0-5 16,0 0-4-16,0 0-5 0,0 0-6 0,0 0-2 0,0 0-7 0,0 0-4 16,0 0-6-16,0 0-5 0,0 0-4 0,0 0-3 0,0 1 0 15,0 0-1-15,0 2 2 0,0 2 0 0,0-1 1 0,0-1 2 0,0 4 1 16,0-2 5-16,0 5 2 0,0-3 6 0,0 2 7 0,0 2 6 16,0 0 5-16,0 1 3 0,0 3 4 0,0-1 1 0,0 1 2 15,-1 2 2-15,-1 2-1 0,2 1 0 0,-1-1 1 0,-3 2-1 0,2 1 1 16,0 3-1-16,-1-1 0 0,0 2 1 0,-1 0 0 0,1 1 2 15,0 2-1-15,-2-1 1 0,2 0 0 0,-3 4-1 0,1-3 1 16,2 0 2-16,-2 2 1 0,2-4 1 0,0 7 1 0,-2-7 0 0,2 1 0 16,-3 1-2-16,3 0-2 0,-2-2 0 0,2-2-1 0,-1 1-2 0,3-2 1 15,-2 0-2-15,-1-4-1 0,0 1 0 0,2-1-2 0,-1 0-2 16,2-6 0-16,-1 3-1 0,0-3 1 0,2-2-1 0,-1-2 1 0,1-1 0 16,0 0-2-16,0-1 2 0,0-5 0 0,0 4 0 15,0-4-1-15,0 1 0 0,0-1-3 0,1 0-3 0,-1-2-5 0,0 0-10 16,0-1-12-16,0 0-17 0,0 0-19 0,0 0-24 0,0 0-27 15,0 0-45-15,0 0-52 0,0 0-54 0,0 0-54 0,0 0-85 0,0 0-100 16,0 0-56-16,-1 2-34 0</inkml:trace>
  <inkml:trace contextRef="#ctx0" brushRef="#br0" timeOffset="299752.1917">26915 11083 216 0,'0'-3'401'0,"-2"-1"-95"0,0 1-67 0,0-1-53 0,0 2-30 15,2-1-24-15,-1 1-9 0,1-1-5 0,-2 2-4 0,0-1-4 0,2 2-3 16,0 0-5-16,0 0-4 0,0 0-2 0,0 0-4 0,0 0-2 16,0 0-4-16,-1 0-5 0,1 0-5 0,-2 0-6 0,1 2-6 0,-3-1-6 15,3 1-5-15,-1-1-5 0,-1 2-7 0,0 1-6 0,-1 0-6 16,-1-1-5-16,0 6-5 0,-2-1-5 0,2 1-3 0,-1-1-3 0,-1 3-2 15,2 1 1-15,-2-1-1 0,1 3-1 0,-1 0 1 0,0-1-1 16,2 4-2-16,0-2 0 0,0 1 1 0,1 1 0 0,0-1 3 16,0 1 2-16,1-2 2 0,1 5 2 0,1-3 0 0,-1-2 2 0,2 2 0 15,0-3 0-15,2 2 0 0,-2-3-2 0,1 0 0 0,2 1-1 16,2-3-1-16,-2-1-2 0,2 0-2 0,-2 0-3 0,2-3-1 16,0-1-4-16,1-1-3 0,2-3-3 0,0 2-3 0,-2-1-3 0,2-3-2 15,1-2-2-15,3 1-1 0,-3-4-1 0,2 1-1 0,0-4 1 16,1 1 0-16,0-3 0 0,-1 0-1 0,1-3 0 0,0-1-1 0,-3 1-1 15,4-4 3-15,-5-1 4 0,0 2 1 0,2-3 2 0,-3 1 0 16,-1-2 3-16,-3 0 4 0,1 1 1 0,-3 1 3 0,1-2 2 0,-2 4 3 16,-2-3 3-16,-1 6 3 0,-2-4 3 0,0 0 0 0,1 5-3 15,-4 0-2-15,-2 1-3 0,2 0-6 0,-1 3-8 0,0 0-17 16,-1 2-20-16,-1-1-25 0,0 5-29 0,1-1-37 0,1 1-40 0,-4 2-44 16,5 4-47-16,-1-1-82 0,0 1-98 0,1 4-61 0,-2 0-43 15</inkml:trace>
  <inkml:trace contextRef="#ctx0" brushRef="#br0" timeOffset="300092.1016">27221 11321 451 0,'4'-3'579'15,"-3"3"2"-15,-1 0-98 0,2-3-142 0,-2 3-110 0,0 0-93 0,0 0-52 16,1 3-36-16,-1-3-16 0,0 0-10 0,0 4-7 0,0-1-8 0,0 2-7 16,0 0-10-16,-1-2-3 0,-1 3-2 0,1 0 3 0,-1 0 3 15,-1 2 4-15,1-3 4 0,-1 2 1 0,-1 0 2 0,0 0 0 16,3 0 1-16,-1-1 2 0,1 1 3 0,-3-4 4 0,3 3 5 16,-1-3 6-16,1 2 6 0,1-2 5 0,-2-2 5 0,0 1 6 0,2-1 7 15,0-1 7-15,0 0 6 0,0 0 0 0,0 0 2 0,0 0-4 16,2-3-4-16,0 2-6 0,-2-2-6 0,3-2-6 0,-2 2-8 0,3-3-8 15,-3 3-10-15,2-4-12 0,1 1-10 0,0 2-10 0,-1-3-10 16,0 1-6-16,1-1-6 0,-3 3-8 0,2-1-10 0,-1 0-16 0,0 2-20 16,-1-1-22-16,-1 0-23 0,0 2-27 0,0 0-28 0,0 2-31 15,0 0-29-15,0 0-56 0,0 0-69 0,-3 2-69 0,-2-1-68 0,2 2-33 16</inkml:trace>
  <inkml:trace contextRef="#ctx0" brushRef="#br0" timeOffset="300537.5544">27448 11160 291 0,'0'-5'582'0,"0"1"3"0,0 4-93 16,0-3-137-16,0 3-102 0,0 0-82 0,0 0-50 0,0 0-34 0,0 0-23 15,0 0-14-15,0 0-12 0,-2 3-9 0,0-3-11 0,-1 4-11 16,2 1-6-16,-3-1-3 0,3 0 3 0,-2 3 2 0,-1-2 5 16,0 2 6-16,-1 0 4 0,2-1 4 0,0 0 3 0,0 2 0 0,-1-1-3 15,3 1-2-15,-2-1-2 0,-2 0 0 0,2 0-2 0,1-2-1 16,-1 3-3-16,3-2 0 0,-1 0 1 0,1 0-1 0,0 0-1 16,0-1 1-16,0 1 0 0,0-3 0 0,1 1 1 0,1 1 0 0,-1-1 1 15,4 0-1-15,0-4 0 0,-2 4-1 0,2-1 0 0,-2 0 2 16,2-1-3-16,1-2-1 0,2 5-1 0,-4-5-2 0,4 0-1 0,1 0-2 15,-2 2 0-15,-1-1-2 0,2-1-1 0,-1 2-1 0,0-1-1 16,0 1-1-16,-1-1-2 0,1 1 0 0,-2 0-1 0,-1 2 1 0,1-1 0 16,-1 0 2-16,0 1 1 0,1-1 2 0,-2 1 1 0,-2 0 2 15,1 3 0-15,0-1 3 0,-2 1 3 0,0 0 1 0,-2 0 4 16,0 1 2-16,-1-1 3 0,-2 2 1 0,0-1 2 0,-1 1 1 0,-1 1-3 16,-2 0-3-16,1-2-7 0,-2 1-7 0,2 0-13 0,-2-1-14 15,0-1-16-15,0 1-19 0,-2-2-19 0,2 1-22 0,-2-2-23 16,3-1-24-16,-2 0-30 0,1-4-32 0,2 0-50 0,0 0-61 0,-1-4-73 15,1 0-81-15,2-2-44 0,-2-2-29 0</inkml:trace>
  <inkml:trace contextRef="#ctx0" brushRef="#br0" timeOffset="300747.0013">27376 11140 3 0,'5'-4'621'0,"-2"-1"10"0,2 1-39 0,-2 0-65 0,3 0-93 0,-1 1-114 16,0 0-73-16,1 0-58 0,-1 3-40 0,4-5-30 0,-1 3-23 15,2-1-19-15,0 0-18 0,2-1-15 0,-1 1-16 0,3 1-17 16,1-1-12-16,-1-1-11 0,0 1-7 0,2-1-5 0,-3 3-5 0,4-3-7 16,-4 2-7-16,-1-1-6 0,4 0-9 0,-5 0-8 0,2 0-8 15,-4 0-11-15,1 1-7 0,-3 0-7 0,0 1-10 0,-2 0-9 0,-2 1-12 16,-2 0-14-16,-1 0-14 0,0 0-17 0,-3 0-23 0,0 2-27 16,-3 2-48-16,-3-1-60 0,-4 1-66 0,0 2-73 0,-3 2-33 15</inkml:trace>
  <inkml:trace contextRef="#ctx0" brushRef="#br0" timeOffset="301500.8462">26265 11423 385 0,'-1'0'395'0,"-2"0"-47"15,3 0-38-15,0 0-47 0,0 0-54 0,0 0-30 0,0 0-20 0,0 0-13 16,0 0-14-16,0 0-12 0,0 0-16 0,0 0-10 0,0 0-13 16,0 0-11-16,0 0-9 0,0 0-8 0,0 0-7 0,0 0-5 0,1 0-8 15,1 0-4-15,-1 0-8 0,3 0-4 0,-1 0-6 0,3 0-5 16,-3 0-7-16,2-1-6 0,1 0-3 0,2 1-4 0,1-2-3 15,-1 1-3-15,0-1-2 0,5-1-3 0,-4 2-2 0,1-1-2 16,1 2-3-16,2-5-1 0,-4 5 0 0,4-2-1 0,-4-1 0 0,3 3 3 16,-2-3 0-16,-2 3 2 0,2-1 0 0,-1-2 1 0,-1 3 1 0,-1 0 1 15,-1 0 2-15,0-3 3 0,-1 2 2 0,-4 1 0 0,3 0-1 16,-1 0 4-16,-3 0 1 0,0 0 3 0,0 0 1 0,0 0 4 16,0 0 0-16,-3 0 2 0,-1 1 2 0,1 2 1 0,-2-3 1 0,-2 0 2 15,0 0 0-15,-2 4 2 0,0-3 3 0,-1 1 1 0,0 1 0 16,0-1 0-16,-3-2 0 0,1 5 0 0,2-5-1 0,-3 2 0 0,3-1 1 15,-1 2 0-15,2-1 0 0,1-1 2 0,-1 1 2 0,1-1-1 16,3 0 0-16,-2-1 0 0,2 2-1 0,1 0 1 0,1-2-1 16,1 1 1-16,-1-1 0 0,3 0 0 0,0 0 1 0,0 0-5 0,0 0-2 15,0 0-5-15,0 0-5 0,0 0-2 0,0 0-1 0,2 0 0 16,1 0 1-16,0 0 1 0,3 0 0 0,-1 0-1 0,1 0-1 16,2 0-1-16,3 0-1 0,-1 0 4 0,-1 0 0 0,4 0 2 0,0 0 3 15,-2 0 1-15,3 0 2 0,-1 0-1 0,2 0-1 0,-3 0 0 16,1 0 2-16,0 0 1 0,-1 0 2 0,-2 0 1 0,-2 0 3 0,2 0 2 15,-1 0 4-15,-2 0 3 0,-3 0 2 0,0 0 4 0,-1 0 5 0,-2 0 4 16,3 0 3-16,-4 0-1 0,0 0-1 0,-4 2 0 0,1-2-2 16,0 0 0-16,-3 1-2 0,-1-1-1 0,-4 2-2 0,0-1-5 15,-2-1-4-15,-1 2-7 0,0-1-7 0,-2-1-9 0,0 2-7 0,1-2-9 16,-1 1-8-16,-2 1-13 0,1-2-15 0,4 1-25 0,-1 1-27 16,3-2-39-16,2 0-47 0,0 0-55 0,0 0-61 0,5 0-77 0,-1 0-85 15,5 0-45-15</inkml:trace>
  <inkml:trace contextRef="#ctx0" brushRef="#br0" timeOffset="308685.5183">8418 10698 6 0,'0'0'75'0,"0"0"-3"0,0 0-3 16,0 0-6-16,0 0-5 0,0 0-7 0,0 0-4 0,0 0-5 15,-1 1-2-15,1-1-2 0,0 0-2 0,-2 0-1 0,2 0 1 16,0 0 1-16,0 0-1 0,0 0-1 0,0 0-1 0,0 0-3 0,0 0-3 15,0 0-3-15,0 0-4 0,0 0-4 0,0 0-3 0,-2 2-3 16,2-2-1-16,0 0-1 0,0 0-2 0,0 0 0 0,0 0-1 0,0 0 1 16,0 0 0-16,0 0 0 0,0 0-1 0,-1 0 0 0,1 0 1 15,0 0-3-15,-2 0 0 0,2 0-2 0,0 0-1 0,0 2-2 16,0-2-1-16,-1 2-3 0,-1-2-4 0,2 0-1 0,0 0-2 0,-2 1-2 16,2-1 1-16,-1 2-1 0,-1-2 2 0,2 0 0 0,-3 2 5 0,1-1 0 15,1-1 0-15,-1 2 3 0,-2-2 1 0,2 1 3 0,-1 0 3 16,0-1 1-16,0 3 1 0,-1-3 0 0,1 0 2 0,0 3 0 15,1-2-2-15,-1-1 1 0,-1 1 1 0,1 1 2 0,-1-2 3 0,1 2 5 16,0-1 2-16,0-1 4 0,-1 0 1 0,1 0 3 0,0 0 4 16,0 0 0-16,0 0 3 0,0 0 1 0,-2 0 3 0,2 0 0 15,-2 0 2-15,2 0-2 0,-2-1-1 0,-1-1 0 0,3 2 0 0,-2-2 2 16,0 1-1-16,0 1 1 0,1-1 3 0,-2-2 2 0,1 0 3 16,0 2 1-16,-1 0 1 0,1-1 0 0,0-1 2 0,-1 1-2 0,1-1 1 15,2 1-1-15,-2-1-1 0,0-1-2 0,1 2-2 0,-2-1-3 16,1 1-1-16,2-1-4 0,-1-1-4 0,0 1 1 0,0-2-1 0,0 2 0 15,0-1-3-15,-2-1-1 0,3 0 0 0,-2 0-2 0,2 0-1 16,0-1-2-16,0 0-3 0,-1-1-3 0,3 2-3 0,-1-2-1 16,-2 1-2-16,2-2-2 0,1 1-2 0,-1-1-2 0,1 1 3 0,-1-3 0 15,2 2 1-15,-2-1-1 0,2 0 0 0,-3 1 1 0,3-1 2 16,-3 0 3-16,3 3 1 0,-2-4 2 0,1 0 0 0,-1 1 1 16,0 1-1-16,1 0-1 0,-1 1-3 0,2-1-2 0,-1 1-2 0,-2-1-1 15,3 1-1-15,-2-3-1 0,2 5-3 0,0-3-1 0,0 2-3 16,0-2-1-16,0 3-1 0,0-1-3 0,0 0-1 0,2 1 0 0,-2-1 1 15,3 0-1-15,-2-1 0 0,2 0 0 0,-1 2 1 0,1-2-1 16,-1 0 0-16,1 1 0 0,0 0 2 0,1-1-1 0,-1 1 2 16,0-2 0-16,1 2 3 0,-2 1 0 0,-1-2 0 0,1 2 1 0,1-2 1 15,-1 2-1-15,0-2 1 0,-1 2 0 0,2 0 0 0,-1-1 1 16,1-1-1-16,-1 2-1 0,-1 0-1 0,1-1-1 0,-2 1 1 0,2-2 0 16,0 2 0-16,-2-2 0 0,2 2-1 0,-2 0-1 0,2 0 1 0,-1 0-1 15,-1 1-2-15,2-2 1 0,-1 1 0 0,-1 1 1 0,2 1 0 16,-2-1-2-16,2-1 1 0,-1 2-2 0,-1-1 0 0,2 1 1 15,-1-2-2-15,-1 0 1 0,2 3 0 0,-2-3-1 0,3 3 0 0,-1-3 0 16,-1 2 1-16,1-1-1 0,2 1 0 0,0 1 0 0,-1-3 1 16,0 2-1-16,0-2 1 0,0 3 1 0,2-3-1 0,-2 2 2 15,2-1-2-15,1 2 1 0,-1-3 2 0,0 0 1 0,1 2-2 0,-1-1 1 16,1 1 1-16,-1-2 1 0,0 3 1 0,1-3 0 0,-1 3 1 16,1-1-1-16,3-1-1 0,-4 0 1 0,2 1-1 0,-1-1-1 0,0 1 2 15,0-1 0-15,1 2-1 0,-1-3-1 0,1 2 1 0,0 0-1 16,0 0-1-16,-1-1 1 0,2 1 0 0,1 0 1 0,-2-2-1 15,-1 3 0-15,2-1 1 0,0-2 1 0,-2 3 0 0,2 0 1 0,0-3 1 16,0 3-1-16,-2-1 0 0,2 0 1 0,-1 0 0 0,2 0 1 16,-3 0-2-16,2 0 1 0,-3 0-1 0,2 1 1 0,0 0-1 0,-2-1 2 15,3 1-2-15,-2 1 1 0,-1-1-1 0,1-1 1 0,-1 2 1 16,1-1-1-16,-2 2 0 0,0-4 0 0,1 3 3 0,-1-1-1 0,-2 1 1 16,1-1-1-16,1 2 2 0,-3-2-1 0,2 1 0 0,-1 1 1 15,0-2-1-15,-1 0 1 0,2 2-1 0,-1 0-2 0,0-3 0 0,1 3 0 16,1-2-3-16,-1 2-2 0,1-3 0 0,-1 3 0 0,0-2 0 15,0 0-2-15,0 2 0 0,-1 0-2 0,1-5-2 0,3 5 0 16,-3 0 2-16,2-2-2 0,-2 2 1 0,2-1-1 0,0 1 0 16,-2-2 2-16,3 0-2 0,-3 2 1 0,2-1-1 0,-2-1 1 0,2 2 1 15,0-1-1-15,0 0 1 0,2 1 2 0,-2-2-1 0,0 2 1 16,0 0-1-16,1-1 1 0,0 1 0 0,-1-2 0 0,0 2 0 0,0 0 1 16,1 0 1-16,-1 0 1 0,1 0 0 0,-1 0 1 0,0 0 1 15,-1 0-1-15,1 0 1 0,0 0 0 0,1 0 0 0,2 0 0 0,-2 0 1 16,-1 0 2-16,2 0 0 0,0 0 2 0,-2 0-2 0,1 0 2 15,2 0-1-15,-3-1-1 0,3 1 2 0,-2-2-2 0,2 2 2 0,-1 0-2 16,2 0 2-16,-3-1-2 0,2-1 2 0,0 2 0 0,1 0-2 16,-1-2 1-16,1 2-1 0,0 0 1 0,0-1-2 0,-1 0 0 15,3 1 1-15,-1 0-1 0,-1-2-1 0,1 2 2 0,1-1-1 0,0 1 2 16,0 0-2-16,-2-2 0 0,-1 2 0 0,2 0-1 0,1 0 0 16,-2 0-1-16,0 0 2 0,1-1-1 0,-2 1-1 0,0 0 0 0,1 0 0 15,-1 0 0-15,-1 0-1 0,-1 0 0 0,3 0 0 0,-4 0 0 16,2 0 1-16,-1 0 2 0,-1 0-1 0,2 0 0 0,0 0-1 0,-1 0 0 15,1 0 2-15,-1 0-1 0,0 0 0 0,1 0 2 0,-1 0-2 16,2 0 1-16,-1 0-1 0,0 0 1 0,1-2-2 0,-2 2 1 16,1 0-1-16,4 0 1 0,-3 0 1 0,0 0-1 0,1 0 1 0,-1-1 1 15,1 1-1-15,2 0 0 0,-3-2 1 0,2 2-1 0,-2 0 2 16,4 0-1-16,-2 0 1 0,2 0-1 0,-4 0 1 0,4-1-2 16,-2 1 0-16,-2 0 1 0,2-2-2 0,-2 2 0 0,4 0-1 0,-4 0 1 15,0 0-1-15,0 0 0 0,0 0 0 0,2 0-1 0,-2 0 0 16,-1 0 0-16,1 0 0 0,-1 0 0 0,-1 0 0 0,3 0 0 0,-4 0 0 15,1 0-1-15,1 0 0 0,-1 0 1 0,0 0-1 0,1 0-1 16,-1 0 1-16,1 0 0 0,-1 0 0 0,1 0 0 0,-2 0 0 16,2 0 0-16,-1 0 0 0,2 0-1 0,-2 0 1 0,1 0 0 0,-1 0 0 15,2 0 0-15,0 0 0 0,0 0 0 0,-2 0 1 0,2 0 0 16,0 0 0-16,-2 0-1 0,2 0 1 0,3 0-2 0,-3 0 1 0,0 0 0 16,0 0 1-16,1 0-1 0,-1 0 0 0,0 0 0 0,0 0 0 15,1-2 0-15,-1 2-2 0,2 0 0 0,-1 0 0 0,-1 0-2 0,0 0 1 16,0-1 0-16,1 1 0 0,-1 0-1 0,0 0 2 0,0-1-2 15,2 1 2-15,-2 0 0 0,1 0-1 0,0 0 1 0,-1-1-1 16,0-1 2-16,-1 2 0 0,4 0 1 0,-2-1 0 0,-1-1 2 0,3 2 0 16,-3-2 0-16,3 1 1 0,-2 1 1 0,1-2-1 0,1 0 0 15,0 2 1-15,0 0 1 0,-1-3-1 0,2 3-1 0,0 0 1 0,0-2-1 16,-1 2 0-16,0 0 0 0,2 0 0 0,-2 0-4 0,0 0 1 16,0 0-1-16,0 0 0 0,0 0 0 0,-1 0-2 0,-1 2 2 0,1-2 1 15,-1 0 0-15,-1 3 2 0,0-3-1 0,1 0 0 0,-1 4 1 16,2-3 0-16,-2 1 0 0,1 0 1 0,-1-1 1 0,0 2-1 0,1-3 0 15,-1 1 0-15,0 0 0 0,2-1-4 0,-1 2 1 0,2-2-1 16,-3 2 0-16,3-1-2 0,0-1 0 0,-1 2-2 0,2-1 1 16,-2-1-1-16,0 2 0 0,2-1 1 0,-1-1 0 0,0 0 1 0,-1 0-1 15,1 2 2-15,0-2 0 0,-2 0-1 0,1 0 1 0,1 0-1 16,-2 0 3-16,1 0 1 0,-1 0 0 0,-1 0 0 0,0 0 0 16,2 0 0-16,-3 0 0 0,1 0 1 0,-1 0-1 0,-1 0-1 0,3 0 1 15,-2 0 1-15,-1 0 1 0,-1 0 0 0,2 1-1 0,0-1 0 0,-1 0 0 16,1 0 0-16,-1 0 0 0,3 0 1 0,-2 0-2 0,-1 0 1 15,2 0 0-15,1 0 0 0,-2 0 0 0,1 0 0 0,0 0-1 16,3 0 0-16,-2 0-1 0,1 0 1 0,1 0 0 0,-2-1-1 16,1 1 0-16,4-2 0 0,-3 2 1 0,2-1-1 0,-1-1-1 0,1 2 1 15,0-1 0-15,-2-1 0 0,4 2 0 0,-2-1-1 0,1-1-2 16,-1 2 1-16,0-2 0 0,-1 2-1 0,1-1 1 0,0 0-1 16,-2 1 1-16,0-1 0 0,0-1-1 0,0 2 1 0,-3-1 0 0,3-1-1 15,-2 2 1-15,1-2-1 0,-1 1 1 0,-1 1 1 0,0 0 0 16,0 0-2-16,1-2 1 0,0 2-1 0,-1-2 0 0,2 2-1 0,-2 0 1 15,2 0-1-15,1-3 0 0,-2 3 0 0,1 0 0 0,1 0-1 0,0-2 0 16,-1 2 1-16,0 0-1 0,2 0 1 0,-1 0 0 0,1 0 1 16,-1 0 0-16,2 0 0 0,-2 0-1 0,2 0-2 0,-1 0 1 15,1 0-2-15,1 0 1 0,-3 0 0 0,2 2 1 0,1-2-1 0,-3 0 0 16,3 3 0-16,-1-3 1 0,1 0-1 0,-1 2 0 0,0 0 0 16,1-2 3-16,-1 1 0 0,1 1 3 0,0-2 1 0,0 2 1 0,-1-2 2 15,2 1-1-15,-2-1 1 0,1 0 0 0,-1 0 0 0,0 0-1 16,1 0 2-16,2 0-1 0,-2 0 1 0,1 0 1 0,2 0 1 0,-3 0-2 15,3 0-1-15,-1-1 1 0,2-1 0 0,-1 2 0 0,0-2-1 16,2 1 0-16,0 1 1 0,0-2-1 0,0 0 1 0,0 2-2 16,2 0-1-16,-1-3-1 0,-1 3-1 0,3 0 0 0,0-2 0 0,-1 2-1 15,0-2 0-15,1 1-1 0,0 1-1 0,-2-2 1 0,-1 2 0 16,3 0-2-16,-4 0 1 0,4-2-1 0,-2 2 1 0,-2 0-1 16,2 0 1-16,-2 0-1 0,2 0 1 0,-1 0-1 0,-1 0 1 0,-1 0-1 15,1 0 1-15,0 0-1 0,0 0 1 0,-1 0-1 0,0-3 1 16,-2 1-2-16,4 2 0 0,-3 0 1 0,-1-2 1 0,1 2 3 0,0-1 0 15,0 1 2-15,1-2 2 0,-1 0 1 0,0 2 2 0,-1-1 0 16,0-1 1-16,2 2 1 0,-1-1 2 0,1 0 1 0,1-1 2 0,-1 2-1 16,-1-1 1-16,1-1-2 0,2 1-1 0,-1-1-1 0,1 2 0 15,0-1-1-15,0-1 0 0,1 2-2 0,-1-2 1 0,2 2-1 16,1-1-1-16,-3 0 0 0,3 1-1 0,0-2 0 0,0 2 0 0,-3 0 0 16,3 0-2-16,0 0 0 0,-1 0-1 0,-2 0 0 0,3 0-1 15,-3 0 0-15,0 0 0 0,1 0-1 0,-2 0 1 0,2 0-1 0,-2 0 0 16,3 0 0-16,-3 0 0 0,-2 0 0 0,3 0 1 0,-1 0 0 15,1 0-1-15,-1 0-2 0,-2 0 1 0,3 0 0 0,-1 0 0 0,2 0-1 16,-1 0 0-16,0 0-2 0,0 0 1 0,1 0-2 0,-2 0 1 16,1 0-2-16,0 0 0 0,0 0 0 0,1 0 0 0,-2 0-1 15,1 0 0-15,1 0 0 0,-4 0 0 0,5 0 0 0,-4 0 1 0,4 0 1 16,-2 0 1-16,-2 0 3 0,4 0 1 0,-3 0 2 0,2-1 0 16,-2 1 1-16,2 0 1 0,-1-2 1 0,-1 2 2 0,2 0 0 0,-2-1 2 15,4-1 0-15,-4 2 1 0,2-1 0 0,-1-1-1 0,-1 2 0 16,2-1-1-16,0-1 1 0,2 2-2 0,-4-2 2 0,3 2 1 0,-2-1-1 15,3 0 0-15,-3 1-1 0,0-1-2 0,3-1 1 0,-3 2 0 16,2-1-1-16,-1-1 1 0,-1 0-1 0,2 1 0 0,-1-1-1 16,-1 0 1-16,0-1-2 0,2 3 0 0,-4-2-1 0,2-1 0 0,0 1 0 15,0 0-1-15,1 2 1 0,-2-5-1 0,3 5 0 0,-3-2 0 16,0 1-1-16,1-3-1 0,-2 3 0 0,2-1 0 0,-2 0-1 0,1 0 1 16,1 1 0-16,-1-1 0 0,0-1 0 0,-1 2 1 0,1-3 0 15,1 3-1-15,-1 0 0 0,0-2-2 0,0 1 1 0,-1-1 1 16,2 0 0-16,-1 2-1 0,-1-1-1 0,-1-1-1 0,4 2-2 0,-3 0 2 15,1-1-2-15,-1-1-1 0,1 1 0 0,1 1 0 0,-2-3 1 16,1 4 2-16,0-3-1 0,-1 3 2 0,1-2-1 0,-2 2 3 0,3-3 2 16,0 3 2-16,-3-2 0 0,4 0 0 0,-4 2 2 0,3-3 1 0,2 3 0 15,-4-2 1-15,2 0 0 0,1 1-2 0,1-1 1 16,-2 0 1-16,3-1-2 0,-3 2 1 0,3 0-1 0,0-1-2 0,-1 1 0 16,1-1 1-16,2-1-1 0,-2 3 0 0,0-3 1 0,0 3-1 0,0-2-1 15,0 1 1-15,1 0-1 0,-1-1-1 0,0 1-1 0,-3-1 0 16,3 1 0-16,0-1 1 0,0 1-1 0,-3-1-1 0,2 1 0 15,-2-1-1-15,1 0-1 0,1 1 1 0,-4 0 0 0,4 0 0 0,-2-1-1 16,0-1 2-16,0 1-1 0,-1 1-1 0,2-3-1 0,-2 4 1 16,2-3 0-16,-1 1-2 0,-1 0-1 0,-2 1 0 0,2-3-2 15,-1 4-1-15,0-3-1 0,0-1-3 0,-2 3-1 0,2-3-3 0,-1 1-1 16,-2 2 0-16,1 0-1 0,-1-1 0 0,0-1-2 0,-1 2 0 0,3-1 0 16,-4-1 0-16,1 1 1 0,-2 1 1 0,5 0 1 0,-5-1 0 15,0 1 0-15,1 1 1 0,1-2 0 0,0 2 0 0,-2-1 2 16,2 1-1-16,-1 0 0 0,1 0-1 0,-1 0 0 0,1 0 0 0,0 0 1 15,1 0 0-15,0 0 0 0,0 0 1 0,-1 0 1 0,3 1 0 16,-2-1 1-16,0 0 2 0,2 2-1 0,0-2 0 0,-2 0 0 16,3 0-1-16,0 0 1 0,-2 1-1 0,1-1 1 0,1 2 0 0,2-2 0 15,-3 0 0-15,1 0 1 0,-1 0 0 0,2 1-1 0,-2-1 1 0,2 1 1 16,-1-1 0-16,0 0 3 0,0 0 4 0,-1 0 2 0,1 0 2 16,-1 0 3-16,1 0 2 0,1 0 3 0,-2 0 3 0,0 0 3 15,-1 0 1-15,0 0 2 0,0 0 0 0,0 0 2 0,0 0 2 0,0 0 2 16,0-1 1-16,-2 0-1 0,4 1 1 0,-4-2-1 0,3 1-2 15,-2 1 0-15,2 0-4 0,-2-2-1 0,3 2-2 0,0 0 1 16,-2-1 0-16,1 1-3 0,0 0-1 0,-2 0-3 0,3 0-2 0,-1 0 0 16,2 0-1-16,-3 0-2 0,0 0 0 0,2 0-2 0,-3 0 0 15,3 0 0-15,0 0 0 0,-2 0-1 0,0 0-2 0,3 0-2 16,-3 0 0-16,2 1 0 0,-1-1-2 0,0 0 2 0,0 2-1 0,-1-2 2 16,1 1 1-16,1-1 0 0,-2 2 0 0,0-2 1 0,0 0 1 0,0 1 0 15,-2-1 1-15,3 1 2 0,-3-1 0 0,1 0 2 0,0 0-1 16,-2 0 0-16,1 2-1 0,-1-2 1 0,2 0-2 0,-2 2-1 15,-1-1 1-15,2-1-2 0,-1 2 0 0,-2-1 0 0,1-1 0 0,3 2 0 16,-2-1 0-16,-3-1 1 0,3 2-2 0,1-2 0 0,-2 1 0 16,0 0 0-16,2 1 1 0,1-1 1 0,-3 3-1 0,3-3 1 15,-1 1 1-15,0 0-1 0,1 1 0 0,2-3 0 0,-2 2 2 0,1 1-2 16,0 1 1-16,1-1 1 0,0-1-2 0,1 1 1 0,-3 1 0 0,3-1 0 16,1-1 0-16,-1 1 1 0,-1 0 0 0,2 0 0 0,-2 0 0 15,1-1 1-15,-3 1-2 0,3-1 0 0,1 2 1 0,-4-1-1 16,2 0-1-16,-2 0 1 0,1-1 0 0,0 1-1 0,0 1 2 0,-1-1-2 15,-2 2-3-15,4-5 0 0,-3 5-1 0,1-1 1 0,-1-1 0 16,1-1 0-16,-3 3 0 0,0-2-1 0,3 0-1 0,-3-2 0 16,0 4 0-16,0-2-2 0,1 1 2 0,-2-2-1 0,0 2 2 0,0-1 0 15,2 0 0-15,-2 0-1 0,-2 2 1 0,2-3 0 0,0 1-1 16,-2 1 0-16,3-3 2 0,-2 1 0 0,-1 3-1 0,1-3 0 16,0 1-2-16,-1 1-1 0,0-1-2 0,1-1 0 0,0 1 0 0,0 1 1 15,-1-1-2-15,-1-1 0 0,0 1 0 0,1 0 0 0,0 0-1 0,-1 0-1 16,0-1 1-16,1 1 1 0,-4-1 1 0,3 0 1 0,0 1 0 15,0-1 0-15,-1-1 1 0,-1 2 0 0,3-1 2 0,-4-1-1 0,1 0 1 16,2 2 1-16,-3-1 0 0,1 0 0 0,1-1 1 0,1 1 0 16,-3 0 1-16,1 1 0 0,0-1 0 0,-2 0 1 0,3-1-1 15,1 1 1-15,-3 0-2 0,1 1 1 0,0 1 0 0,0-1-1 16,1 0 1-16,-1 0-1 0,-1-1-1 0,3 0-3 0,-2 1-1 0,0 0-2 16,0 0-2-16,0 0-1 0,0 1 0 0,2 0-1 0,-3 0-3 0,2-1-1 15,-1 1 0-15,-2 1-2 0,2 0-2 0,-2 0 2 0,2 0 0 16,-2 2 3-16,2-2 0 0,0 2 2 0,-1-2 0 0,0 3 1 0,-3-2-1 15,4 1 2-15,-2-1 2 0,0 1 1 0,-1 0 2 0,0 0-1 16,-1 0 1-16,4 0 1 0,-4-1-1 0,1 1 1 0,-1-1 1 16,3 2 1-16,-3-2 0 0,1 1 1 0,-1-1 1 0,1 2 2 0,-2-1 0 15,2 0 1-15,-1 1 1 0,-1 0 1 0,2-1 1 0,0 1 0 16,-2-1 2-16,0 1 0 0,0-1 1 0,0 1-2 0,0-1 2 0,0 0 1 16,0 3 1-16,0 0 2 0,0-2-2 0,-2 0 1 0,0 3-1 15,2-2 0-15,-3 1-1 0,1-1 0 0,1 4 1 0,-1-3-1 16,1 1 0-16,-3-1 0 0,1 0-1 0,2 2-1 0,-4-3-1 0,2 3-2 15,0-2 1-15,1 0-1 0,-1 1 0 0,-2-1-1 0,4 0 0 16,-3 2 1-16,1-2-1 0,0 0-1 0,-1-1 1 0,0 2 0 0,1-2 0 16,2 0 2-16,-3-1 0 0,1 1 2 0,0 1 0 0,0 0 1 15,-1-4 0-15,1 3 0 0,-1 0 2 0,-1-1 1 0,2 1 1 16,-2 1 2-16,2-1-1 0,-2 1 2 0,2 0 0 0,-1-1-1 0,-3 1 1 16,2 0-1-16,0 2 1 0,-1 0 0 0,-1 0-1 0,0 2 1 15,1-2-2-15,-1 0 1 0,-1 0-2 0,-1 1 1 0,1-1 0 16,2 2 1-16,-2-3 0 0,-2 1 2 0,1-3 2 0,1 1 0 0,-3 0 0 15,1-1-8-15,-1-2-11 0,-3 0-19 0,0 1-23 0,-3-4-38 16,-1 2-47-16,-3-1-81 0,-2-3-97 0,-4 3-80 0,2-3-71 0,-3 0-39 16</inkml:trace>
  <inkml:trace contextRef="#ctx0" brushRef="#br0" timeOffset="310651.2187">26768 10033 49 0,'0'0'88'0,"0"0"2"0,0 0 1 0,0 0 1 0,0 0 3 15,-2 0 0-15,2 0 4 0,0 0-1 0,0 0 0 0,0 0-2 16,0 0-2-16,0 0-4 0,0 0-3 0,0 0-5 0,0 0-4 0,0 0-6 16,0 0-5-16,0 0-5 0,0 0-5 0,0 0-4 0,0 0-6 15,0 0-4-15,0 0-5 0,0 0-3 0,0 0-4 0,0 0-3 0,0 0-3 16,0 0-2-16,0 0-1 0,0 0-3 0,0 0-2 0,0 0-3 15,0 0 0-15,0 0-3 0,0 0-2 0,0 0 0 0,0 0-1 16,0 0-1-16,0 0-1 0,0 0 0 0,0 0-2 0,-1 2 1 16,1-2-2-16,0 0-2 0,0 0 1 0,0 0-2 0,0 0-2 0,0 0 0 15,0 0 0-15,0 0 0 0,0 0-2 0,0 0 1 0,0 0-2 16,-2 1 0-16,2-1 0 0,0 0 0 0,0 0 0 0,0 0 1 16,-2 2 0-16,2-2 1 0,0 0 0 0,0 0 0 0,0 0 1 0,0 0 1 15,0 0 1-15,0 0 1 0,-1 2 2 0,1-2 2 0,0 0 1 0,0 0 1 16,-3 0 5-16,1 0 0 0,2 0 3 0,-1 0 2 0,-1 0 2 15,1 3 4-15,-3-3 4 0,3 0 5 0,-2 0 2 0,-2 2 2 0,-2 0 1 16,1-2 0-16,-2 3 1 0,0-1-1 0,0-1-2 0,-4 2 0 16,1 1-1-16,-3-2-2 0,1 1 2 0,-3 0-2 0,2 0-2 0,-2 0-2 15,0-1 0-15,-1 0-1 0,-1 1 1 0,1 0 3 0,3 0-1 16,-5 0 3-16,3-2 0 0,-1 2 2 0,0-1 1 0,2 0 1 16,0-1 1-16,0 1 0 0,2-2 1 0,-1 2 1 0,1 1 0 0,3-3 1 15,-2 0-1-15,4 0-2 0,-2 0-1 0,3 0-1 0,1 0-1 16,1 0-1-16,2 0-1 0,-3 0-3 0,3 0-2 0,1 0-2 0,0 0-3 15,-1 0-3-15,3 0-2 0,0 0-2 0,0 0-3 0,0 0-1 16,0 0 0-16,0 0-1 0,0 0 1 0,0 0 1 0,0 0-2 16,0 0 0-16,0 0-2 0,0 0-1 0,0 0-1 0,0 0-2 0,0 0-1 15,0 0-3-15,0 0-2 0,0 0-5 0,0 0-5 0,0 0-8 16,0 0-12-16,0 0-9 0,0 0-12 0,0 0-12 0,0 0-14 0,0 0-13 16,2 0-13-16,-1 0-14 0,3 2-16 0,-3-2-19 0,1 2-23 15,0-2-25-15,2 1-26 0,1 1-30 0,-2-2-31 0,2 2-30 0,-1-2-30 16,1 0-51-16,4 0-64 0</inkml:trace>
  <inkml:trace contextRef="#ctx0" brushRef="#br0" timeOffset="312190.6437">26461 10031 120 0,'0'-5'247'16,"0"5"-68"-16,0-2-41 0,0 1-28 0,0 1-18 0,0-4-12 0,0 4-8 16,0 0-6-16,0 0-6 0,0 0-11 0,0-1-2 0,0 1-2 15,0 0 3-15,0 0 5 0,0 0 5 0,0 0 6 0,0 0 5 16,0 0 4-16,0 0 4 0,0 0 1 0,0 0 2 0,0 0 1 0,-2-2-1 16,2 2 0-16,0 0-3 0,0 0-4 0,0 0-6 0,0 0-4 15,-1-1-5-15,1 1-8 0,0 0-5 0,-2 0-5 0,2 0-7 0,0 0-3 16,0 0-7-16,0 0-3 0,0 0-3 0,0 0-3 0,0 0-3 15,0 0-1-15,0 0-1 0,0 0-1 0,0 0 0 0,0 0 0 16,0 0 0-16,0 0 1 0,0 0 0 0,0 0 0 0,0 0 1 0,0 0 0 16,0 0 0-16,0 0 0 0,0 0-1 0,0 0 0 0,0 0-1 15,0 0 0-15,0 0 0 0,0 0-1 0,0 0-2 0,0 0 0 16,-2 0-2-16,2 0-1 0,0 0 1 0,0 0-3 0,-4 0-2 16,3 0 1-16,-1 0 1 0,1 0 1 0,-3 1 2 0,3-1 0 0,-3 2 0 15,1-1 1-15,-2-1 0 0,2 2 1 0,-4 0 0 0,0-1 1 0,2 1 1 16,-1 0 1-16,0 1 0 0,-2-1 1 0,2 0 0 0,-1-1 1 15,1 1-1-15,-2 0 0 0,3 1-1 0,1-3-2 0,-1 4 1 0,0-3 0 16,2 1 0-16,-5 1-1 0,5-1 0 0,0-1 0 0,0 3-2 16,-1-4 1-16,3 2-3 0,-1-1-1 0,1-1 0 0,-3 2-2 15,4-1 1-15,-1-1 0 0,1 2 1 0,-2-1-1 0,0-1 1 0,2 0 0 16,0 0 0-16,0 0 1 0,0 0-1 0,0 0 0 0,0 0 0 16,0 0 0-16,0 0 0 0,0 0 0 0,0 0 0 0,0 2-1 15,0-2 0-15,0 0 0 0,0 0-1 0,0 0 1 0,0 0-1 0,0 1 0 16,0-1-1-16,0 0 1 0,0 0 0 0,0 0-1 0,0 0 1 15,0 0 2-15,0 0 1 0,0 2-1 0,0-2 0 0,0 0 1 0,0 1 0 16,0-1 1-16,0 0-1 0,0 1 1 0,0 1-1 0,0 1 2 16,0-3-2-16,0 2 0 0,0-2 1 0,0 1-1 0,0 2-1 15,0-3 0-15,0 2 0 0,0-1 0 0,0 0 0 0,0 1 2 0,2-1-1 16,-2-1 0-16,2 2 0 0,-2 0 2 0,0-2-1 0,0 1 1 16,0-1-1-16,0 2 1 0,0-2 0 0,0 0 0 0,1 0 1 0,-1 0-2 15,0 0 1-15,0 0 0 0,0 0 1 0,0 0-1 0,0 0 2 16,0 0-2-16,0 0 1 0,0 0 0 0,0 0 0 0,0 0-1 0,0 0 2 15,0 2 1-15,0-2-1 0,2 3 2 0,0-3 1 0,-2 0 3 16,1 2 0-16,1-2 0 0,-1 2 1 0,1-2 1 0,0 1 1 0,1 1 1 16,0 0 1-16,0 1-1 0,3-3 1 0,-3 4-1 0,4-3-1 15,-2 1-1-15,-1 1 0 0,1-1-3 0,3 0-1 0,-3 1-2 16,3 0 0-16,-4 0-2 0,3 0-2 0,0-1-1 0,-2 1 0 0,2-1-1 16,-1 2-1-16,1-1-2 0,0 0 0 0,-1 0-1 0,-1-1-1 15,2 1 1-15,-2 1 0 0,0-3 0 0,-1 1-1 0,0 3 1 0,1-3 1 16,-1 1-1-16,0 1 1 0,0-1-2 0,-2-3 2 0,1 4 0 15,1-3-1-15,-3 1 1 0,1 1 0 0,0-1-1 0,-1-1 2 0,1-1 0 16,-2 1 0-16,1 2 0 0,-1-3 2 0,0 0-1 0,0 0 0 16,0 0 2-16,0 0 1 0,0 0 0 0,0 0 3 0,0 0 2 15,0 0 1-15,0 0 1 0,0 0 2 0,0 0 0 0,0 0 3 0,0 0 0 16,0 0 0-16,0 0 2 0,0 0 2 0,0 0-1 0,0 0 0 16,0 0 0-16,0-4 0 0,0 3-2 0,0-1-1 0,0-1-3 0,0 1 0 15,-1 1-3-15,1-3-1 0,0 1-3 0,-2 1 0 0,1-1-3 16,1-1 0-16,0-1-4 0,-2 2-2 0,2-1-2 0,-2-1-2 0,2 0-1 15,0 1 0-15,0-1 0 0,-1 1 0 0,1-1 1 0,0-1-1 16,0 2 1-16,-2 0 0 0,0-1 0 0,2-2 1 0,0 3 0 16,0-1 2-16,0 0 0 0,0 2 3 0,-1-4 0 0,1 5 0 0,0-3 1 15,0 2-1-15,0-2 0 0,0 3-2 0,0-3 0 0,0 2 0 16,0-1-2-16,0 2-1 0,0-2 0 0,1 1-3 0,-1 0-3 0,2 0-1 16,0 1-2-16,-2 0 1 0,1-1-2 0,-1 3 0 0,2-2 0 15,0-1 2-15,-2 3-1 0,0-2 1 0,0 2 0 0,0 0 2 16,0 0 0-16,0 0 3 0,0 0 3 0,0 0 1 0,0 0 3 0,0 0 0 15,0 0 1-15,0 0-2 0,0 0 1 0,0 0 0 0,0 0-2 0,0 0 1 16,0 0 0-16,0 0-2 0,0 0 0 0,0 0-1 0,0 0-2 16,0 0-1-16,0 0-2 0,0 0-2 0,0 0 0 0,0 0-2 15,0 0 0-15,0 0-1 0,-2 2 0 0,0-2 0 0,2 1 2 16,-1 1-1-16,1 0 2 0,0-2 0 0,0 3 1 0,-2-1 2 0,2 1 1 16,-2 1 1-16,2-1 2 0,0 2 2 0,-1-3 0 0,-1 2 2 15,2-1 1-15,-2 2 0 0,2-1-1 0,-2 2 0 0,0-1 2 0,2 0 0 16,-1 0 2-16,1 2-1 0,0-2 0 0,0 2 1 0,-2-2 0 0,1 2 1 15,1-2 0-15,-2 1 0 0,2-1 1 0,-2 0 0 0,2 2 1 16,0-3 0-16,-1 0 0 0,1 3-1 0,-2-4 1 0,2 2-2 16,0-3 1-16,-2 1-1 0,2 1 1 0,-1-1 1 0,1-3 1 0,0 4-1 15,0-3 3-15,0 1 0 0,0-2 1 0,0 0 0 0,0 0 1 16,0 0 1-16,0 0 2 0,0 0 0 0,0 0 1 0,0 0 0 16,0 0 0-16,-2 0-2 0,2-2 1 0,-1 1-2 0,-3 1 0 0,3-4-2 15,-1 4-1-15,0-3-1 0,-2 1-2 0,3-1 0 0,-2 1-2 16,-1 0-2-16,3-3-2 0,-3 2-1 0,1-2-1 0,0 1-1 0,0 1 0 15,-1-2-2-15,0 2 0 0,1 0 1 0,0 0-2 0,0 0 0 0,-1 0 1 16,1 0-1-16,2 0 0 0,-3 0 1 0,3 1 2 0,-1-1-1 16,1-1 2-16,-4 1 0 0,4 1 0 0,-1-1 2 0,0 3 1 15,2-2 0-15,-1-1 1 0,-1 1 1 0,2 2-1 0,-1-2 1 0,1 2 0 16,-2 0-1-16,2 0 0 0,0 0 1 0,0 0-1 0,0 0 0 16,0 0 1-16,0 0-1 0,0 0-1 0,0 0-1 0,0 0 1 0,0 0-1 15,0 0 0-15,0 0 0 0,0 0 0 0,0 0-1 0,0 0 0 16,0 0 0-16,0 0 0 0,0 0-2 0,0 0 1 0,0 0-2 15,0 0 1-15,0 0-3 0,0 0-1 0,0 0-3 0,0 0-2 0,0 0-5 16,0 0-3-16,0 0-1 0,2 0-2 0,-1 0-1 0,2 0 0 16,1 0-1-16,-1 0-1 0,3 0 0 0,-1 2 0 0,-1-2 0 0,3 0 2 15,-1 0 2-15,3 2 2 0,-1-2 3 0,1 0 5 0,-1 0 1 16,1 0 3-16,-1 0 1 0,-2 0 2 0,1 0 1 0,-2 0 3 16,0 0 3-16,2 0 5 0,-4 0 4 0,0 0 6 0,2 0 4 15,-2-2 6-15,0 2 3 0,-2 0 4 0,1 0 0 0,-2 0 3 0,2-2 1 16,-2 2 1-16,0 0-4 0,0 0-1 0,0 0-6 0,0 0-9 0,0 0-15 15,0 0-18-15,0 0-25 0,0 0-26 0,0 0-32 0,0 0-36 16,0 0-40-16,0 0-42 0,0 0-43 0,-4 4-41 0,3-1-76 16,-2-1-93-16,0 1-54 0,-2 1-36 0</inkml:trace>
  <inkml:trace contextRef="#ctx0" brushRef="#br0" timeOffset="314816.8008">26359 9886 133 0,'0'-1'129'0,"0"-1"-9"0,0 0-7 0,1-1-5 16,-1 1-6-16,2 2-1 0,1-2-2 0,-3 1-4 0,1-1-6 15,1 0-5-15,-2-1-2 0,1 2-1 0,-1 0-2 0,0-1-2 0,0-1 0 16,0 2-5-16,0-1-6 0,0-1-5 0,0 1-6 0,0 1-4 16,0 0-3-16,0-2-2 0,0 1-2 0,0 1-4 0,0-1-6 0,0-1-4 15,0 2-7-15,0-3-1 0,-1 2-3 0,1-1-1 0,-2 0-2 16,1 0-2-16,1-1-1 0,-3 1-3 0,3 1-1 0,-2-1-3 16,2 1-1-16,0 0-1 0,-1-3 1 0,1 2 1 0,0-2-2 0,0 1 1 15,-2 1-2-15,2-2 0 0,-2 2 1 0,2-1-2 0,0 1-1 0,0-2-1 16,0 2 1-16,0 0 0 0,-1-1 2 0,1 1-1 0,-2 0 2 15,2 0 2-15,0-1 1 0,0 1 1 0,0 1 1 0,-1-1 0 16,1-1 1-16,0 4 1 0,0-5 1 0,0 5 1 0,0-2-1 16,0 1 0-16,0-3 1 0,0 3-1 0,0-1-1 0,0 1 0 0,-2 0-2 15,2 1 0-15,0 0-2 0,0 0 0 0,0 0-1 0,0 0-3 16,0 0-2-16,0 0-2 0,0 0-1 0,0 0 0 0,0 0 1 0,-2 1 2 16,2 0 1-16,-1 2 2 0,-1 1 2 0,1-1 1 0,-3 2 1 15,3 2 2-15,-4-2 1 0,2 5 1 0,-2-3 4 0,2 4 1 16,-2-1 1-16,1 0 0 0,-1 5-2 0,-3-3-3 0,3 3-4 0,-3 1-2 15,4-1-2-15,-3 2-3 0,0-1-2 0,2 0-1 0,-2 2-2 0,1-1-1 16,1 0-1-16,-2 3 0 0,2-5 0 0,0 1 1 0,0 1-1 16,0-2 2-16,2 0 1 0,0 0 1 0,-1-2-1 0,0 2 4 15,1-3 0-15,-2 1 1 0,4-3 2 0,-1-1 0 0,0 0 3 0,1-2 1 16,-1 0 1-16,2-2 2 0,-1 0 0 0,1 0 3 0,-2-3 1 16,2 1 5-16,0-1 1 0,0 0 4 0,0-2 3 0,0 0 3 0,0 0 3 15,0 0 2-15,0 0 2 0,0 0-1 0,0 0 1 0,0-4-4 16,0 4-3-16,0-3-3 0,0-2-4 0,2 1-5 0,-2-1-4 0,1 0-6 15,-1-2-7-15,2-1-8 0,-1 1-6 0,-1-4-7 0,2 1-4 16,0-3-3-16,-2 1-4 0,1 0-1 0,-1-1 0 0,2-2-2 16,-1 2 1-16,1-4 0 0,0 2 1 0,-2-2 2 0,1 1 3 0,-1-1 3 15,2 0 2-15,0 0 5 0,-2-1 1 0,0-1 3 0,1 0 2 16,2 2 2-16,-3 0 2 0,1 0 1 0,-1-2 1 0,2 2 1 16,0 0 0-16,-2 1 1 0,1-2 0 0,-1 2 0 0,2 1-1 0,-1 0 0 15,3 2-3-15,-3-3 1 0,1 4-1 0,1-1 1 0,0 1-2 16,1 0 0-16,-3 2 0 0,5-1-1 0,-3 1-1 0,0 3-1 0,1-3 1 15,-3 3 0-15,3-1 0 0,-1 4 2 0,-2-2-2 0,3 1 0 16,-3 0 0-16,1 3-1 0,0-1-1 0,0 0-1 0,0 0-3 16,-2 3 1-16,1-2-1 0,-1 2 3 0,0 0 4 0,0 0 4 0,0 2 2 15,0 1 4-15,0 2 4 0,0-2 2 0,0 2 2 0,-1 3 2 16,1-3 4-16,-4 3 5 0,2 1 2 0,0 1 3 0,-1 0 0 0,0 2-1 16,0 1-3-16,-1 0-3 0,1 0-2 0,-2 1-2 0,2 1-4 15,-3 0-2-15,1 1-1 0,2 0-1 0,-2 0-2 0,2 1-3 16,-2 1-2-16,2-1-1 0,0-1-1 0,-3 3 0 0,3-2-1 0,-1-1-2 15,1 2 0-15,0-1-1 0,0 0 0 0,1-1-1 0,1 1 1 0,-3-2-2 16,3-1 1-16,-2 3 1 0,2-3 0 0,1-1 1 0,-2 1-2 16,0-2 0-16,2 0 2 0,0 1 2 0,0-4 0 0,0 0 1 15,0 2 1-15,0-2 1 0,0-1 1 0,0-3-1 0,0 2 0 16,2-2 1-16,0 0 3 0,-2-1 1 0,0-1 3 0,0 0 4 0,1-1 1 16,-1-1 3-16,3 1 3 0,-3-2 3 0,0 0 2 0,0 0-1 0,0-2 0 15,1 1 0-15,1-1 0 0,0-1 0 0,-1-1-3 0,2 0 0 16,-1-3-2-16,0 0-3 0,-1 0-4 0,2 0-4 0,1-2-5 0,-3 0-3 15,1-1-3-15,0-1-2 0,2-2 0 0,-3 1-3 0,1-2-1 16,0-1-2-16,-1 0-2 0,2-1 0 0,-1-1-2 0,0 0 0 0,-1 0 1 16,1-1 0-16,0 0 1 0,1-1 0 0,-2 0 1 0,1 1 2 15,0-1 1-15,-1 0 2 0,3 1 2 0,0 2 0 0,-3-1 2 16,1 0-1-16,-1 2 2 0,3 0 0 0,-3 1 0 0,1 0-1 16,0 2 1-16,1 0-1 0,-2 2-1 0,1 2 1 0,0 1 0 0,-1-2-1 15,1 4 0-15,0-2-2 0,-2 2-2 0,2 2-2 0,0-1-1 16,-2 1-4-16,1 1-2 0,-1 2-2 0,0 0-1 0,0 0-1 0,0 0-1 15,0 0 2-15,0 0 2 0,0 4 3 0,0-1 4 0,0 2 3 16,0 4 5-16,-1-3 3 0,1 5 4 0,-2 0 4 0,0 0 6 0,-2 4 1 16,3 1 3-16,-3 0 3 0,1 1-1 0,-2 1-1 0,2 2-3 15,-2 0-3-15,2 1-3 0,-3 1-3 0,1 0-2 0,2 0-3 0,-2 1-3 16,4-1-3-16,-3 2-1 0,1-3-1 0,0 2 1 0,0-1 0 16,0-1 2-16,2 1 0 0,-3 0 2 0,3-1 1 0,-1-2 1 15,-1 1 2-15,1 0-1 0,1-3 2 0,-1 0 2 0,0 0 1 0,2-5 0 16,-1 5-1-16,-1-6 0 0,2-1 0 0,-1 0-1 0,1-2 2 15,0 1 1-15,0-2 3 0,0-2 3 0,0 0 2 0,0 0 5 16,0-3 3-16,0 1 6 0,0-3 6 0,0 0 5 0,0 0 4 0,0 0 3 16,0 0-1-16,0 0-2 0,1-4-2 0,-1 1-3 0,2-2-3 15,-1 0-4-15,-1 0-6 0,2-2-5 0,0-1-7 0,-1-1-8 0,-1 0-11 16,2-2-9-16,-1 2-5 0,1-4-4 0,0-1-1 0,-2 0-4 16,1 1-2-16,-1 0-3 0,0-2-2 0,0-2-1 0,0 2-1 15,0-1-1-15,0-1 1 0,0 1 1 0,0 0 3 0,0-1 3 0,0-1 0 16,0 2 1-16,0-1 2 0,0 0 3 0,0 1 3 0,0-1 2 0,0 1 2 15,0 0 1-15,0 0 3 0,0 1 2 0,2 0 1 0,0 0 1 16,-2 1 1-16,1-1 1 0,2 2 1 0,-2 1-1 0,3-1 1 16,-3 0-1-16,1 4 0 0,-1-3 2 0,3 2-1 0,-3 0 1 0,1 2 0 15,0-1 1-15,1 4 1 0,-2-4 1 0,1 4 1 0,0 0-1 16,-2 3-2-16,1-3 0 0,-1 2-2 0,2 1-1 0,-2 0-1 16,0 2 1-16,0 0 3 0,0 0 1 0,0 2 2 0,0 1 1 0,0 1 0 15,0-1 0-15,-2 4 1 0,2 2 3 0,-1 0 0 0,1 0 4 16,-4 1 4-16,3 2 1 0,-1 2 2 0,1 0-1 0,-3 2-3 0,3-1-3 15,-1 1-2-15,0 3-1 0,-1-2-2 0,2 1-1 0,-1 2 0 16,0 0-2-16,2-1-3 0,-1 0-3 0,1-1-2 0,-3 1 1 0,2 2-1 16,1-4 1-16,-2 1 1 0,0 1 1 0,2-2 2 0,-1 1 1 15,1-3 0-15,-2 2 0 0,0-4 1 0,1 3 1 0,-1-3 1 0,2-2 1 16,0 2 2-16,0-3 0 0,0-1 1 0,0-2-1 0,0 3 0 16,0-4 1-16,0 0-1 0,0-2 1 0,0 1 1 0,0-2 2 15,0-1 1-15,0 2 2 0,0-3 2 0,0 2 3 0,0-3 1 16,0 0 2-16,0 0 2 0,0 0 4 0,0 0 1 0,0 0 4 0,0 0 0 15,0 0 3-15,0 0-1 0,0-1-3 0,2-1-2 0,-2-1-2 0,1 0-2 16,1-1-4-16,0-1-4 0,-2-1-4 0,0 1-4 0,1-3-6 16,-1-1-5-16,0-3-4 0,0 4-4 0,0-4-5 0,0 2-3 15,0-1-1-15,0-6-3 0,0 5-1 0,0-5-1 0,0 2-4 0,0 1-1 16,2-6-3-16,0 3 2 0,-2-1 1 0,1 0-1 0,2-1 2 16,-3 0 1-16,1 1 1 0,1 0 2 0,0 0 3 0,-1-1 2 0,2 4 4 15,-3-2 1-15,4 3 4 0,-4-1 4 0,1 1 4 0,-1 2 1 16,2-1 4-16,0 3 0 0,-2 1 1 0,1 2 1 0,1-3-1 15,-2 5-1-15,1 1-1 0,-1-3-2 0,0 4-2 0,0 0-2 0,0 1-1 16,0 0-1-16,0 2 1 0,0 0 2 0,0 0 0 0,0 2 3 16,0 1 3-16,0 1 2 0,0-1 1 0,0 4 2 0,0 0 3 0,0 1 4 15,0 1 2-15,-1 0 2 0,1 1 2 0,-2 3 0 0,1-1-3 16,-3 2-2-16,3 1-4 0,-1-1-1 0,0 1-2 0,-1 0-1 16,0 1-4-16,0 4-2 0,-1-5-2 0,0 1-1 0,3 3-3 0,-4 1 2 15,2-3-1-15,-1 1 2 0,1 0 1 0,2 2 2 0,-3-2 3 16,3 0-1-16,-2-1 1 0,2 2 1 0,-3-3 1 0,3 2 0 0,1-3 2 15,-2 1 0-15,0 0 1 0,2-1 0 0,-1-2-1 0,-1-1-1 16,2 0-1-16,0-2 0 0,0 3 0 0,0-4-2 0,0-2 1 16,0 1-2-16,0-1 2 0,0-3 0 0,0 3 2 0,0-4 2 0,0-1 3 15,0 1 4-15,0-1 3 0,2 1 5 0,-2-3 5 0,0 0 4 16,0 0 2-16,0 0 1 0,1-1 1 0,-1-1-1 0,2-1-1 0,0-1-2 16,-2 2-1-16,1-3-4 0,1 0-4 0,0-1-6 0,2-1-8 15,-4 0-9-15,1-2-9 0,-1 1-7 0,2-4-6 0,0 3-6 0,-2 1-5 16,0-3-7-16,0 0-7 0,0 1-9 0,0 0-12 0,0-3-9 15,-2 3-13-15,0 0-11 0,2 1-10 0,-1-2-15 0,1 2-17 0,-3 0-38 16,2 2-48-16,1-3-63 0,0 3-66 0,0-1-70 0,-2 3-70 16,0-2-29-16</inkml:trace>
  <inkml:trace contextRef="#ctx0" brushRef="#br0" timeOffset="316402.0961">26439 10485 145 0,'2'-2'140'0,"-2"-1"-33"0,1-1-18 0,-1 2-9 0,2-1-8 16,0 0-7-16,-2 0-10 0,1 0-10 0,1 0-8 0,-2 0-8 15,1 2-1-15,-1-3 2 0,2 2 7 0,0-1 8 0,-2 0 7 16,2 0 6-16,-2 0 4 0,2 1 4 0,-2-3-1 0,0 2-2 0,0-2 2 15,0 1 1-15,0 0 3 0,0 1 2 0,-2-2-4 0,2 0-5 16,-2 2-5-16,2-4-6 0,-2 3-1 0,0 0-2 0,1-1-3 16,-2-1-2-16,-1 0-3 0,3 0 2 0,-3 1 1 0,1 0 2 0,0-2-1 15,-2 2-2-15,-1-3 1 0,3 2-1 0,-2-2-2 0,2 3 0 16,-2-1-4-16,2-2-3 0,0 2 0 0,-5 0-3 0,3 1 0 16,1-2-2-16,-3 2-3 0,2-2-3 0,1 2-3 0,-2-2-1 0,1 2-2 15,0 0-3-15,0-1-1 0,0-1-2 0,-4 3-1 0,4 0-1 16,-1-1 0-16,0 2-2 0,-1-4 0 0,0 4-2 0,-1-2 0 0,0 0-2 15,-1 3-1-15,0-1 0 0,1-1 0 0,-1 1 2 0,-4 1-1 16,4 0 1-16,-1 1 0 0,-2-3-1 0,0 3 1 0,-1-1 1 0,1 2 0 16,-1-1 2-16,-1 0 0 0,2 1 3 0,-2 0 2 0,1 0 1 15,-3 0 0-15,3 0 2 0,-1 0-1 0,2 0 1 0,-1 1 0 16,-3 0 2-16,3-1 0 0,1 2 0 0,1-1-1 0,-3-1 0 0,1 2 0 16,2 0-2-16,-2-2 1 0,2 1-3 0,0 1-1 0,2 0-1 15,-3 1 0-15,2-1-1 0,-2 0-1 0,4-1-2 0,-2 1 0 0,0 0-1 16,0 1 0-16,2 1-2 0,-1-1 0 0,1 0 0 0,-2 0 0 15,1 1-1-15,1-1-1 0,0 0 1 0,0 2 0 0,-1-2 0 16,3 1 1-16,-2-1 2 0,1 2-1 0,0-1 0 0,-1 0 2 0,0 1-1 16,1 2 2-16,0-2 0 0,0-1 0 0,1 4 2 0,-1 0 0 15,0-2 1-15,0 1 0 0,3 0-1 0,-3 1 0 0,1-1 1 0,-2 1 0 16,3 1 0-16,-3 1 0 0,3-1-1 0,1-1 1 0,-1 3 0 16,-1-2 0-16,0 1 0 0,1 1 0 0,0-1 1 0,-2 2 2 15,2 0 2-15,0-1-1 0,-2 1 1 0,2-1-1 0,1 0 1 0,-1 2-1 16,-1-1 1-16,1-1-1 0,-1-1 1 0,2 3-2 0,0-3-1 0,0 2 1 15,-1 0-2-15,1 0-1 0,3-3-1 0,-3 2 0 0,3-1-1 16,-1 1 1-16,1-1 0 0,1 1 0 0,-2 2 0 0,0-4 0 16,2 2 0-16,0-2 1 0,0 1 0 0,0 1 0 0,2 0-1 0,0-2-1 15,-2 2 1-15,1 0-1 0,-1-1 0 0,2 1-3 0,-1-1 1 16,1 0-1-16,0 2 0 0,-1 1-1 0,3-1-1 0,-3-2 2 16,2 1-1-16,-2 2-1 0,3-2-1 0,-3 1 1 0,1 0-1 0,-1-2 0 15,3 2 1-15,-3 0 0 0,1-2 1 0,1 2-1 0,-1-1 0 16,1 0-1-16,0-2 0 0,1-1-1 0,0 1-1 0,-3 1 0 0,4-2 0 15,-2-1-1-15,2 0-1 0,-2 1 1 0,2-3 0 0,3 3 0 0,-4-2-1 16,3-1 2-16,-1 1 0 0,2-1 0 0,-2 0-1 16,2 1 1-16,0-2 0 0,1 0 1 0,0 1 1 0,-1-2 0 0,1 2 0 15,2-2 0-15,-1 0 0 0,-2 0 0 0,2 0-2 0,-2 0 1 16,4 0-1-16,-2 0 0 0,2 0 0 0,-3 0 1 0,4-1 1 0,-4-1-1 16,1 1-1-16,1 0 1 0,0 0 0 0,-1 0 0 0,0-2 1 15,2 3-1-15,-2-1 0 0,2 0 1 0,-3-1-1 0,2 1 0 16,0-2 0-16,-1 2 0 0,1-1 0 0,-2-1 0 0,2 2 0 0,0-1 0 15,-1-1 1-15,0 1 0 0,0-1-1 0,1 0 1 0,-2 0 1 0,1 0 0 16,0 0-1-16,1 0 1 0,0 0 0 0,-1 0 1 0,-1 0-2 16,2 0 0-16,0 0 0 0,-1 0 0 0,1 0 0 0,-2-1 0 15,2 1 1-15,2-1-1 0,-5-1 0 0,1 2 0 0,2-1-1 16,-1-1 1-16,0 2 0 0,-1-2 0 0,0 1 0 0,1 1 2 0,1-2 0 16,-3 0 0-16,0 2 1 0,-2-3-1 0,5 3 1 0,-3-2 0 15,-2 0 2-15,3 0-1 0,-2 0 2 0,-1 1 1 0,2-1 0 0,-1-1 0 16,0 2 0-16,0-1-2 0,-1-1 1 0,2 0 0 0,1 0-2 15,-2 0 1-15,-1 0 0 0,2 0-2 0,0 0 0 0,-2-2-2 0,2 3 0 16,0-3-1-16,0 0-1 0,-2 2 0 0,2-1 1 0,-1 1-1 16,2-2 0-16,-3 1 1 0,2 1 1 0,-1-1-1 0,0 1 0 0,0-2 0 15,1 2 1-15,-3-1 0 0,1 0 2 0,1 0 0 0,-2 1 2 16,0-3 0-16,0 3-1 0,0-1 1 0,1-2 1 0,0 2-1 16,-3 0 2-16,2-2 0 0,-2 1 0 0,2 1 1 0,-2-1 0 0,2 0 0 15,0 0 0-15,-1 1-1 0,1-1 1 0,-2-1 0 0,2 0 0 16,-2 3 0-16,2-4-1 0,0 1 0 0,-1-1-1 0,0 0 1 0,-1 0-1 15,2 0-1-15,-4 2 0 0,6-3 1 0,-6 2 0 0,4 0 0 16,-1-1-2-16,0 0 1 0,-3-1 0 0,2 0 0 0,1-1 1 0,-1 2 0 16,0-1-2-16,0 1 2 0,2-1-1 0,-4 1-1 0,4-1 1 15,-2 1 0-15,0-3-1 0,1 5 1 0,-3-3 0 0,1 1-1 0,0-1 0 16,1 1-1-16,-2 1 2 0,1-2-2 0,1-1 1 0,-2 2-1 16,2 0 2-16,-1-1-2 0,0 0 1 0,-1 1-1 0,3-2 0 15,-3 1-2-15,1 1 0 0,1-1 1 0,-1 2-1 0,-1-2 0 0,1-1-1 16,-1 1 0-16,4-1 0 0,-5 0 2 0,1 1-1 0,-1-1 1 15,3 0 2-15,-3 3 2 0,2-4 0 0,0 0 5 0,-2 1 2 0,1 1 2 16,-1-1 2-16,2 1 1 0,0-1 1 0,-2 0 2 0,0 1 0 16,0-2 2-16,0 1 1 0,0-1-1 0,0 1-1 0,0-2-3 15,-2 1-1-15,0-1-2 0,2-1-3 0,-1 0-4 0,-3 0-2 0,1 2-4 16,2-3-2-16,-5 0-2 0,3 2-3 0,-4-3-6 0,1 0-7 16,-1-1-13-16,-2 2-17 0,-1-2-26 0,-2-1-28 0,-1 2-42 0,-1 0-49 15,-3 1-57-15,-4-1-62 0,0-3-109 0,-2 0-131 0,-4 3-70 16,-3-2-39-16,-3 1-17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10:01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8737 5153 128 0,'-1'0'156'0,"-1"1"-3"15,2-1-4-15,-2 1-4 0,2 1-6 0,-1-2-6 0,-1 1-8 16,2 1-10-16,-1-2-10 0,-2 2-9 0,3-1-10 0,-2-1-11 0,2 2-9 16,-1-2-7-16,-1 1-9 0,2-1-6 0,0 0-7 0,0 0-5 15,0 1-4-15,0-1-4 0,0 0-4 0,0 0-3 0,0 0-4 0,0 0-4 16,0 0-1-16,0 0-2 0,0 0-2 0,0 0 0 0,0 0-1 16,0 0 0-16,0 0 1 0,0 1-2 0,0-1 0 0,0 0 2 15,0 0-1-15,0 0 3 0,0 0 0 0,0 0 5 0,0 0 1 0,0 0 1 16,0 0 3-16,0 0 1 0,0 0 1 0,0 2 1 0,0-2 0 15,0 0 3-15,0 0-1 0,0 0 2 0,0 0-1 0,0 3-2 0,0-3-1 16,0 0-2-16,0 0-2 0,0 0-3 0,0 0 0 0,0 0-5 16,0 0 0-16,0 2-2 0,0-2-2 0,0 1-2 0,0-1-2 15,0 0-1-15,0 0-2 0,2 2-1 0,-1-1-1 0,-1-1 1 0,2 2-1 16,-2-2 0-16,3 1 2 0,-2 1 0 0,2-2 1 0,-1 2 1 16,1 0 1-16,-1 0 0 0,3 1-1 0,0-2 4 0,-1 1 1 0,2 1 1 15,-1-2 2-15,0 0 1 0,1 1 0 0,1 1-1 0,0-1 1 16,1-1 1-16,0 1 0 0,0 0 0 0,0 1 0 0,0-3 1 0,2 0 0 15,-2 4-2-15,2-4 2 0,-2 1-1 0,2-1 0 0,1 2 1 16,-2 0 0-16,0-2 0 0,1 0 0 0,1 3 0 0,-1-3 0 16,2 1-1-16,-2-1 1 0,0 1 1 0,2 1 0 0,-1-2 2 0,-1 1 0 15,2-1 1-15,1 2 2 0,0-2 0 0,-1 0-1 0,2 0 1 16,-2 0 0-16,-1 0-1 0,3 0 1 0,-1 0 1 0,-1 0-1 0,1 0 0 16,2 0 0-16,-2-2-2 0,0 1 1 0,1 1-2 0,-1-2 0 15,1 1 0-15,0 1-2 0,0-1-1 0,-1-2 0 0,1 1 1 16,1 0-1-16,-1 1 0 0,0-3 0 0,2 1-1 0,-2 1-2 0,-1-1 0 15,4-1-1-15,-2 1-2 0,0 1 0 0,2-1 1 0,-1 0-1 16,-3 1-1-16,4 1 1 0,-4-3-2 0,3 3 0 0,-2 0-1 0,0-2-1 16,-1 1 0-16,3 1-1 0,-5-1 0 0,3-1 1 0,-1 3 0 15,-2-1-1-15,1-1 1 0,-2 2-2 0,2-2 1 0,-2 1 0 0,1 1 1 16,-2-1 0-16,1 1-1 0,0-1 1 0,0 1-1 0,-2 0 1 16,0-2 0-16,2 2 1 0,-1-1-1 0,-1-1 0 0,0 2-1 15,1-2 1-15,-1 1-1 0,2 1 0 0,-2-2 0 0,3 1-1 0,-3 1 0 16,3-1 0-16,-2 1-1 0,1-3 1 0,-2 3-1 0,3 0 1 15,-2-2 0-15,1 0-1 0,-1 2 0 0,1-1-1 0,-1-1 1 0,2 0-1 16,-3 2 1-16,2-3-1 0,-2 1 0 0,4 2-1 0,-4-2 0 16,2 1 1-16,-1-1-2 0,-1 2 1 0,0-2 2 0,1 1-1 15,-1 1 2-15,0-2 0 0,-1 2 0 0,-1-1 1 0,3 0 1 0,-1 1 0 16,-3-3 2-16,2 3 0 0,0 0 1 0,-2 0 1 0,3 0-1 0,-2 0-1 16,-1 0-1-16,1 0-1 0,-1 0-1 0,1 0-2 0,-1 0 0 15,0 0-1-15,3 0 0 0,-2 0-1 0,-1 3-1 0,1-3 1 16,-1 1-1-16,1 0 0 0,0-1 1 0,1 2 2 0,-1-2-1 15,1 1 2-15,0 1 2 0,1-2 0 0,0 2 2 0,0-1 1 0,1-1 2 16,-1 2 0-16,2-2 1 0,-1 2 0 0,3-2 0 0,-3 0-1 16,3 3 1-16,-2-3-1 0,1 0 0 0,2 2-1 0,-2 0 0 0,3-2 0 15,-1 1-2-15,-2-1-2 0,3 2-2 0,1 0 1 0,-2-2-1 16,0 0-1-16,1 3 1 0,1-3-2 0,-1 0 2 0,-1 0-1 16,2 0-2-16,-2 0 0 0,0 0 1 0,2 0-1 0,-3 0 2 0,0 0-1 15,2 0 2-15,-1 0-1 0,-2 0 2 0,2 0 0 0,-1 0 0 0,0 0-1 16,0 0 0-16,-1 0 1 0,0 0 2 0,0-3 1 0,0 3-1 15,-1 0 1-15,2 0-1 0,-2-2-1 0,0 0-1 0,0 2-1 16,0-1 1-16,0 1 1 0,0-2 1 0,0 0 0 0,0 2-1 0,2 0 0 16,-2-3 0-16,-1 3-2 0,2 0 1 0,-1-2 0 0,-1 2 0 15,2-2-1-15,0 2 2 0,-1 0 0 0,2-1 1 0,-2 1-1 16,1 0-1-16,0 0-1 0,-1 0 1 0,0 0 0 0,0 0-1 0,1 0-1 16,0 0 2-16,0 0 0 0,-3 1-1 0,3-1 1 0,0 2 1 15,-3-2-1-15,3 2-2 0,-1-2 0 0,1 0-1 0,-2 3 1 16,2-3-1-16,-1 2 1 0,1 0-1 0,0-2 1 0,-1 1-1 0,0-1 1 15,0 2-1-15,3 0 1 0,-1-2-2 0,-1 0 1 0,0 3-2 16,2-3 0-16,-2 0 0 0,0 0 1 0,3 0 1 0,-1 0 1 0,-2 0 0 16,2 0 1-16,1-3 0 0,-3 3-2 0,3 0 2 0,-1 0-1 15,-2-2 2-15,3 0 1 0,-1 2 0 0,1-1 0 0,-1 1 2 16,-1-2-1-16,1 0-1 0,0 2 0 0,1 0-1 0,-1-3 1 0,2 3 0 16,-2 0 0-16,1-2 0 0,-1 2 0 0,2-2 0 0,-2 2 1 15,1-1 1-15,-1-1 0 0,0 2-1 0,4-2 0 0,-4 1-1 0,3 1 1 16,-2-2 1-16,2 2-1 0,-2-1 0 0,2 0-1 0,-2 1 0 15,0-3 0-15,2 3 2 0,-2 0 0 0,1-2-1 0,0 1 0 0,-2 1 0 16,3-2-1-16,-2 1 1 0,0 1 0 0,-1-2 1 0,1 0-1 16,0 2-1-16,-1 0 1 0,1 0 1 0,-1 0-1 0,2 0-1 15,-2 0 0-15,1 0-1 0,-1 0 1 0,1 2 0 0,-1 0 0 0,2-2 1 16,-2 1-1-16,0 1-1 0,1-2 1 0,-1 1 1 0,3 1-2 16,-2-2 0-16,2 0 0 0,-2 3 0 0,3-3-2 0,-1 1-1 0,3 0-1 15,-2-1-2-15,-1 2-1 0,3-2-2 0,-1 1-1 0,1-1-1 16,-2 0-1-16,2 0-4 0,1 0 0 0,-2 0 0 0,2 0 0 0,-2 0 0 15,-1 0 0-15,2 0 1 0,-3 0 1 0,3 0 1 0,-3 0 3 16,3 0 3-16,-2 0 1 0,-1 0 0 0,1 0 4 0,-2-1 1 16,0 1 2-16,0-2 2 0,-1 2 2 0,-1-1-1 0,2 0 0 0,-4 1 0 15,2-3 2-15,0 3 0 0,-1 0 0 0,2-2-1 0,-2 1-1 16,2-2 2-16,-2 1-1 0,0 0 0 0,0 0 1 0,3 0-1 0,-3 1 1 16,-1-1-1-16,2-1 0 0,2 2 1 0,-3-1-1 0,2-1 0 15,-1 1 1-15,0 1-1 0,0-1 2 0,0 0-2 0,1 1 2 16,-3-1-1-16,3 2 1 0,-1-2-1 0,1 1-1 0,-3 1 1 0,2-2-2 15,1 1 1-15,-2 1 0 0,1-1-1 0,0 1 0 0,0-3 0 16,-2 3 1-16,0 0-2 0,1-2 0 0,0 0 0 0,-1 2-1 0,1-1 0 16,-2 1 1-16,1-2 1 0,-2 0 0 0,3 2-1 0,-2 0 0 15,-2 0 0-15,2 0 0 0,0-3 0 0,0 3 0 0,-1 0 2 16,0 0-2-16,0-2 0 0,3 2-1 0,-4 0 1 0,2-2-1 0,-2 2-1 16,2 0 1-16,2-1 0 0,-2-1-1 0,1 2 0 0,2-2-1 15,-1 1 2-15,1 1-1 0,-2-2-1 0,4 2 1 0,-3-1 0 16,-1 0-1-16,3-2-1 0,1 1 1 0,-2 1 0 0,0-2-2 0,0 1 1 15,1 0 1-15,-1 0 0 0,3 0-2 0,-4 1 1 0,2-1-2 16,1-1 0-16,-1 3-1 0,-1-3 0 0,1 3 1 0,-2-1-1 0,0-1 1 16,0 2 0-16,1-2 1 0,-1 1-1 0,0 1 1 0,-3-1-1 15,3 0-1-15,-2 1 2 0,1-2-1 0,0 2 2 0,0-1 0 0,-1-1-2 16,1 2 0-16,0-2-1 0,1 1 0 0,0 1 0 0,-1-3-1 16,1 3 1-16,-1-1 1 0,1 1 0 0,0-3-1 0,-1 3 0 0,3 0-2 15,-1-2-3-15,-2 0-3 0,3 2 1 0,-1-1-1 0,0 1 3 16,-1 0 0-16,2 0-1 0,-4 0 1 0,1-2 0 0,2 2-2 15,-1 0 1-15,-1 0 1 0,0-2 1 0,2 2 3 0,-2 0 4 0,0 0 1 16,1 0 1-16,1 0 0 0,-3 0-1 0,1 0 0 0,0 0-1 16,0 0 1-16,0-3-1 0,-1 3-1 0,-1 0 2 0,4 0 0 0,-4 0-1 15,1-2-1-15,2 2 1 0,-2-2-1 0,1 2 1 0,0 0 1 16,-1-1 1-16,-1-1 0 0,4 2-1 0,-4-2 1 0,-1 1 1 0,3 1 0 16,-1-2 1-16,-1 2-1 0,0-1-1 0,1 0 2 0,-2 1 1 15,4-3-2-15,-3 3 1 0,-1 0-1 0,1-2 1 0,-1 2-1 16,1 0 1-16,-2-1-2 0,0 1-1 0,0 0-2 0,-1 0 1 0,-1 0-2 15,2 0 0-15,-2-2-3 0,0 2-2 0,0 0-2 0,-2-1 0 16,2 1-3-16,-2 0 0 0,1 0-2 0,-1 0 0 0,1 0-1 16,-1-2 1-16,-1 2 0 0,-1-2 0 0,1 2 0 0,1 0 2 0,0 0 0 15,-1 0 3-15,1-1-1 0,1 1 2 0,-3-1 0 0,2 1-2 16,3 0 1-16,-3-2 0 0,2 1-1 0,0 1 1 0,0-2 0 0,1 2 0 16,0-1 1-16,1-1 1 0,-1 2 1 0,-1-1 1 0,1-1 0 15,4 2 0-15,-2-1 2 0,-4-1 0 0,4 2 1 0,0-2 3 16,-2 1 1-16,1 1 1 0,-1-1-1 0,2 0 0 0,-2 1 0 0,-1-2 0 15,1 2-2-15,1-1 0 0,0-1 0 0,-2 2 0 0,0-2 2 16,1 1 0-16,-1 1 1 0,-1-2-1 0,1 2 0 0,-1 0 0 0,0-2 0 16,0 2-1-16,1-3 1 0,-1 3 0 0,1 0 2 0,1-2 0 15,-1 2 1-15,0-2 0 0,0 2-1 0,-1-1-2 0,1 1-1 16,3-2-1-16,-2 0 1 0,1 2 1 0,-3 0 0 0,4-3 0 0,-2 3 0 16,-1 0-2-16,3-2 1 0,-3 2 0 0,2 0-2 0,0-2 1 0,-1 2-1 15,1 0-1-15,-1-1 2 0,3-1-1 0,-4 2 1 0,2 0-2 16,-1-2 1-16,2 2-1 0,-4-1 1 0,3 1-2 0,-1 0 1 15,1 0-1-15,0 0 2 0,-2 0 0 0,1 0 1 0,-1 0-1 0,0 0 0 16,0 0-1-16,2 0 1 0,-2 0-1 0,0 0 2 0,2 0 1 16,-3 0 0-16,2 0-1 0,-1 0 1 0,0 0 0 0,1 0-2 0,-2 0 1 15,0 0 0-15,0 1 0 0,1 1 2 0,-1-2 1 0,1 2 0 16,-2-1 0-16,0-1-1 0,2 2 1 0,0-2-1 0,1 2 0 16,-3-2 0-16,2 0 2 0,-1 3 0 0,1-1-2 0,0 0 0 0,-1-1 0 15,1 3-2-15,0-4 0 0,1 3 0 0,-1-1-1 0,0 0 1 16,3-1-2-16,-4 1 2 0,1 1 0 0,2-1-2 0,-1-1 1 0,2 0 0 15,-2 2 1-15,0-1 0 0,-1-1 0 0,2 2 2 0,0-1 0 16,0-1 1-16,-1 2-1 0,1 0 0 0,0 0 1 0,-1 0 0 16,3-1 0-16,-3 1 1 0,3 0-1 0,-3-2 0 0,1 0 1 0,-1 1 0 15,2 1-1-15,0 0 0 0,0-1 0 0,-2 0 0 0,2 1 0 16,0-3 0-16,-2 4 1 0,2-1 0 0,1-1-1 0,-2 1 0 0,-1-1-1 16,2 1-3-16,-1 1-6 0,0-1-4 0,1-1 0 0,-3 1-2 15,2 0 0-15,-1 0-1 0,0 0 0 0,0-1 0 0,1 1 1 0,-1-1-1 16,-1 2 1-16,1-1 0 0,-1 0 0 0,0 0 4 0,0-1 5 15,-1 0 5-15,1 1 1 0,3-1 1 0,-3 1 1 0,1-1-1 16,0 1-1-16,1-1 0 0,0 0 0 0,1-1-2 0,0 3 2 0,2-1 1 16,-2-2 3-16,0 0-2 0,1 1 0 0,2 1 1 0,-1-1 1 0,-1-1 1 15,2-1-2-15,0 2 1 0,2-2 2 0,-2 1-1 0,0 0 0 16,1-1 0-16,0 0 0 0,-1 1-1 0,1-1-1 0,1 0 1 16,1 2-2-16,-3-2-2 0,2 2-3 0,1-2 2 0,-3 1 0 0,3-1-1 15,-2 2 2-15,0-2 0 0,-1 1 0 0,1-1 1 0,0 0 0 16,-1 2 0-16,0-2-1 0,0 1 0 0,0-1 2 0,-1 0 1 15,1 0 0-15,-2 2 0 0,1-2-4 0,-1 0 0 0,-1 1-2 0,0 1-1 16,1-2 0-16,1 1-2 0,-4 0-1 0,3-1 0 0,-4 2 0 16,2 0 3-16,-1-2 1 0,1 1 4 0,-2-1 6 0,0 0 4 15,2 0 5-15,-1 0 3 0,-1 0 3 0,2 0 4 0,0 0 2 0,1 0 1 16,-1 0 1-16,1 0 1 0,1 0 2 0,0-1-3 0,1 1-2 16,-1-2-4-16,2 0-6 0,-1 2-4 0,2-1-4 0,0 0-3 0,-1 1-4 15,1-2 0-15,1 1-1 0,-1 1-2 0,1-2 0 0,1 2-1 16,-3 0-3-16,2-1 0 0,0 1-2 0,0 0 0 0,-1 0 2 0,-1 0-3 15,0 0-1-15,2 0-3 0,-4 0 0 0,1 0 0 0,2 1-1 16,-2-1 1-16,-2 2-2 0,1-2 3 0,-1 1 1 0,-1 1 1 16,1-2 0-16,-1 1 2 0,-2 0 1 0,1-1 2 0,-1 0 5 0,0 0 3 15,-2 2 2-15,3-2 3 0,-3 0 0 0,2 2 3 0,0-2 1 16,-2 0 2-16,2 0-1 0,-2 0 2 0,2 0 1 0,-1 0 0 0,0 0 1 16,0 0 0-16,0 0-1 0,-1 0-1 0,2 0-2 0,-2 0 1 15,3 0-1-15,-3 0 0 0,2 0-1 0,-2 0 0 0,2 0-1 0,-2 0-1 16,2 0 1-16,-1 0-2 0,1 0-1 0,0 0-1 0,-2 0 0 15,0 0-1-15,1 0 1 0,-1 0-1 0,0-2 0 0,1 2-2 0,-2 0 0 16,0 0-2-16,-1-2 1 0,1 2-1 0,-1 0 2 0,-1 0-1 16,0 0 1-16,0 0-2 0,0 0-1 0,0 0-5 0,0 0-7 15,0 0-12-15,0 0-13 0,0 0-29 0,0 0-39 0,0 0-60 0,0-1-72 16,2-2-76-16,0 0-76 0</inkml:trace>
  <inkml:trace contextRef="#ctx0" brushRef="#br0" timeOffset="17770.8123">14995 1785 49 0,'-1'-3'140'0,"-3"-1"-11"15,3 3-5-15,-1-1-2 0,2 0 2 0,-2 1-2 0,2-3-7 0,-1 3-7 16,-1 1-7-16,2-2-11 0,-2 0-14 0,0 2-8 0,2 0-9 0,-2-3-4 16,2 3-4-16,0 0-2 0,-1 0-1 0,-1 0-3 0,2-2-3 0,-1 0-3 15,-1 2-7-15,2-1-2 0,-2-1-1 0,1 2-1 0,-1-2 0 16,1 2-3-16,-3 0-5 0,3-3-4 0,-1 3-3 0,0-2-3 0,-1 0-2 15,2 1-3-15,-2-1-4 0,1 0 0 0,-1 1-1 0,2-2 0 0,-1 3-1 16,0-1-2-16,-1-2-4 0,1 1 0 0,-1 1 1 0,0-2 1 0,1 1-3 16,-1 0-2-16,-3 1-3 0,3-2-1 0,0 2-3 0,-2-1 0 15,2-1 1-15,-2 2-1 0,0-1 1 0,-2 1-1 0,0-3 2 0,-1 3-1 16,2 0-1-16,-3 0-1 0,-1-2 0 0,2 1 0 0,-4 0 2 0,0 1 0 16,1-3 2-16,-3 4 1 0,1-3-1 0,-2 3 1 0,0-4-1 15,-2 3 1-15,1-1-1 0,-1 0 1 0,-2 2 0 0,3-3 2 0,-4 3 1 16,0 0-1-16,0-2 0 0,-2 0-2 0,1 2 2 0,-1-1 0 0,0-1 1 15,0 2-2-15,0-2 2 0,0 1-1 0,-2 1 0 0,4 0-1 0,-1 0 0 16,0 0 1-16,-1 0 1 0,3-2 1 0,-1 2 1 0,-1 0-1 0,5 0 0 16,-2 0-2-16,0 0-1 0,-1 0 0 0,5 0-2 0,-4 0 0 0,1 0-3 15,3 0 1-15,-2 0 3 0,0 0-1 0,2 2 0 0,0-2-2 16,-3 1 0-16,2 1 0 0,0-2 1 0,-2 2 0 0,0-1 0 0,3-1 1 16,-5 2-1-16,5 0 3 0,-5-2 2 0,3 3-1 0,-1-1 0 0,-4 0-2 15,5-1-2-15,-4 3 3 0,2-4 3 0,-1 3 2 0,-1-3 0 0,2 4 2 16,-2-3 1-16,1-1 2 0,0 2 1 0,0 0 1 0,1-2-1 0,0 1 1 15,0 1 1-15,-1-2 0 0,2 1-1 0,-1 0-3 0,-1-1-4 0,2 1-4 16,1-1-5-16,-1 2-4 0,1 0-5 0,-3-2-4 0,3 1-4 0,-1 1-3 16,-1-1-5-16,1 2-1 0,-2-1-3 0,2-1 1 0,-2 2 2 15,1 0-1-15,-1 0-2 0,-1 0 3 0,2 2 2 0,-4-3 4 0,2 3 0 16,1-2 0-16,-2 4 0 0,1-3 0 0,1 1 4 0,-2 0 0 0,1 2 3 16,1-2-3-16,-2 0-2 0,1 2 0 0,0-1 1 0</inkml:trace>
  <inkml:trace contextRef="#ctx0" brushRef="#br0" timeOffset="19519.4639">12401 2210 1 0,'-14'10'48'0,"1"2"2"0,-1-2-1 0,1 2-1 0,-2 0 4 0,2 0 2 16,-1-2-2-16,-2 3-4 0,2-1-3 0,0 0-3 0,-2-1-3 15,2 4-4-15,-2-3-1 0,2 0-3 0,-2 1 0 0,3-1-2 0,-2-1-2 16,2 4-3-16,0-3-4 0,-1 0-3 0,1 1-3 0,2-3 2 0,0 2-1 16,-2-1-3-16,2 3-1 0,3-4 0 0,-1 0-2 15,-2 1-4-15,3-2-1 0,0 1-4 0,1-1 0 0,0 2 1 0,-1-3 0 0,2 4 0 16,-1-4 0-16,1 1 0 0,0 2 1 0,-1-3 2 0,2 2 1 16,-1 0 2-16,-3 1 0 0,4-1 2 0,-1 1 0 0,-1-3 0 0,1 5-1 15,-2-3-3-15,3 1 1 0,-3-1-3 0,2 2 0 0,0-1-1 16,1 1 0-16,0-1 0 0,-1-1 1 0,1 3-2 0,0-4-2 0,-1 3-2 15,3-1 0-15,-2 1 0 0,2-2-1 0,0 0 1 0,0 1 0 16,0 0 0-16,1-1 1 0,0 1 0 0,-2-1 0 0,4 1-2 0,-2-2 2 16,2 4-1-16,-1-4 0 0,1 3 1 0,0-3-1 0,0 2 0 0,1 1 0 15,-1-3 0-15,2 3-2 0,-2-2 1 0,4 2-1 0,-2-3 1 16,0 2-1-16,-1-1-3 0,2 1 0 0,-1 2 1 0,0-2 0 0,-1 1 1 16,2-2 2-16,-1 2 0 0,1 0 2 0,0 0 1 0,2-2 2 15,0 2-1-15,-1 1 2 0,0-3 1 0,0 4 1 0,0-5 3 0,1 5 0 16,0-2 0-16,0-1 1 0,2 1 1 0,-1-1 0 0,1 1 0 15,0 0 1-15,-1 0 1 0,3-2-1 0,-3 2 2 0,3-1-1 0,-1 1-1 16,0-1 2-16,0 1-1 0,1 0 0 0,-1-2 0 0,0 0 1 16,1 1-1-16,0-1 0 0,-1-2-1 0,1 4 0 0,2-3 1 0,-3 1-2 0,2-1-3 15,0 0 2-15,0-1 0 0,1 1-1 0,0 0-2 0,-1 0 1 16,1-1 1-16,1 0 0 0,1 1-1 0,-1-1 1 0,1-1 1 16,1 1 0-16,1 1-1 0,2-3-1 0,-3 2 1 0,4 0-1 0,-1 0 0 15,0 0 1-15,3-3 0 0,0 3 0 0,0-3-3 0,1 2 0 16,1-1-3-16,0 0 0 0,0 0 0 0,-1-3 1 0,4 2 2 0,-3 0-1 15,2-1 1-15,-1 3 2 0,0-4 0 0,1 2 0 0,-1-3 2 0,2 3 0 16,-2-2-1-16,-1 1 1 0,3-1 1 0,-1 2 0 0,0-2 0 16,0 1 0-16,1 1-1 0,-2-2 0 0,2 1-2 0,-2 1 0 0,2-2 0 15,0 1-1-15,-1-1-1 0,1 1 0 0,-1 3 3 0,3-4-2 0,-2 2 1 16,2 0 0-16,0-3-1 0,-2 4 0 0,4-3-2 0,-1 1 1 16,-2 1-2-16,2-2 1 0,-1 1 1 0,1 1-1 0,-1-2-1 0,-2 0-1 15,2 0 0-15,0 2-1 0,0 0-1 0,-1-2 0 0,-1 1-1 0,0 0 0 16,0 0-1-16,0 0 1 0,1-1-1 0,-4-1-2 0,3 1 0 15,1 0-1-15,-3 0 2 0,-2 0-1 0,4 0 2 0,-3-1 0 0,3 1 5 16,-3 0 0-16,3 0 0 0,-4 0 3 0,3-2 0 0,0 1 1 16,0 1 1-16,-1-3 0 0,3 1 2 0,-1 1 0 0,-2-2 0 0,3 0 0 15,-1 0 0-15,2 0 0 0,-2 0-1 0,2 0-1 0,2 0 0 16,-1 0-3-16,0 0 0 0,2 0-2 0,0-2 0 0,2 1 2 0,-2 1-1 16,0 0 0-16,2-2 1 0,-1 2-2 0,-1-1-1 0,0 1-2 0,0 0 1 15,1 0 0-15,-1 0-1 0,-2 0 1 0,0 0 0 0,-2 0-2 16,3 0-3-16,-4 0-2 0,2 0-3 0,-2-2-3 0,0 1-3 0,-1 1-2 15,0-2-2-15,-1 1-3 0,1 1 0 0,-1-2-3 0,-2 1-2 0,1-1-2 16,0 1 2-16,2-2 0 0,-3 1 2 0,2 0 3 0,-1 0 0 16,-1-1 3-16,1 0 0 0,2 0 3 0,-2 1 3 0,0-3 3 0,2 1 2 15,0 1 1-15,-1-2 4 0,2 1 1 0,-2 0 3 0,2-1 1 16,-1-2 1-16,1 2 0 0,-2-1 0 0,2 0 3 0,-2 0-1 0,1 0 2 16,-1 2 0-16,0-1 0 0,1-4-1 0,-1 4-2 0,1-2-1 0,-3-1-1 15,2 3 0-15,-1-3-1 0,0 1 2 0,-1 1-2 0,1-2 0 16,0 2-2-16,0 0 1 0,-3-1-1 0,2 1-2 0,-2-2 0 0,0 2 2 15,1-1 1-15,-4 0 1 0,3 0 0 0,-3 0 1 0,1 0 0 16,2 2 0-16,-5-3 1 0,4 3 2 0,-4-3 0 0,0 1 2 0,1 0 1 16,-2 0-1-16,0 0 2 0,0 2 0 0,1-3 0 0,-3 2 1 15,3-1 0-15,-1 1 0 0,0-1-1 0,-4 0-2 0,2-1-2 0,3 3 1 16,-2-4-2-16,1 2-1 0,-1-1 0 0,1 0 0 0,-1 1-2 16,1-1-2-16,1 0 0 0,-3 0 0 0,2-1-1 0,-1-1-2 0,1 1 1 0,1 1 1 15,-3-1 1-15,2 0 1 0,1 1 1 0,-2-4 2 0,1 3 3 16,0 0 1-16,0 0 3 0,-1-1 2 0,0 1 0 0,0 0 0 0,-1-2 1 15,-1 2 1-15,4 0-2 0,-4-2-1 0,0 2 0 0,2-1 2 16,-3 1-1-16,0 0 0 0,1 0-1 0,-2 0-1 0,0 1 0 16,1-1 0-16,-1 1 0 0,0-1 0 0,0 0 1 0,-2 1 2 0,2 1-1 0,0-1 2 15,-3 1 1-15,4 0-2 0,-4-1 1 0,2-1-2 0,-1 2 0 16,1-1 0-16,0 0 1 0,-1 1-2 0,-1-1 1 0,2 0 1 0,0 1 2 16,0-1 0-16,-3-1 3 0,4 1 1 0,-3-1 1 0,3 0 1 15,-3 1 0-15,-1-1 2 0,1 1 3 0,0-2 3 0,1 1 3 0,0-1-1 16,-1 1 1-16,-2-2 2 0,2 1 2 0,-2-1 2 0,1 1 1 15,-1-1 2-15,-1-2-1 0,0 4 0 0,0-3 1 0,-1 0-2 0,-1 1-2 16,2-1-2-16,-2 0-3 0,0-2 2 0,0 3-3 0,0-3-2 0,-2 2-2 16,2 0-3-16,-1 0-4 0,-1-2-3 0,2 1-3 0,-2 0 0 15,2 0-4-15,-2-2-2 0,0 1-1 0,2 2-1 0,-1-2-3 0,-1 1-3 16,2-2 0-16,-2 1-1 0,2-1-1 0,-1 0-1 0,-1 2-1 0,2-2 1 16,0 1-1-16,0-3-1 0,-1 3 2 0,1-1-2 0,-2-2 1 15,2 2-1-15,0 0 5 0,0-2 9 0,-2 4 2 0,2-2-1 16,-1 2-2-16,-1-3-3 0,2 2-3 0,-1 0-5 0,1 1-3 0,-4 0-2 15,3-1 0-15,-1 0-1 0,-2 1 2 0,1-1 2 0,-1 1-5 0,1-1-11 16,0 2-4-16,-2-1 0 0,2 1 3 0,-2-1 5 0,-1 3 4 16,0-2 3-16,-1 0 2 0,1 2 2 0,-2-3 2 0,0 3 3 0,2 1-2 15,-2-1-5-15,-3-1 0 0,3 1 4 0,0 0 2 0,0 0-2 16,-1 1 1-16,-1-1-3 0,1 3 0 0,0-3 3 0,0 1-1 0,1-1 0 16,0 2-1-16,-1 1 0 0,1-1 2 0,0 1 0 0,-1-1 0 0,-1 1-2 15,2-1 0-15,0 3 0 0,-1-2 0 0,1-1 1 0,0 1-2 0,-1 2-1 16,1 0 0-16,0-1 0 0,0 0-1 0,-1 0-1 0,-1 1-1 15,2 0-1-15,2 2-1 0,-5-4 0 0,1 2-1 0,1 2 0 0,0-2 0 0,-3 1 1 16,3-3-1-16,-4 2-1 0,4 1 1 0,-4 0 0 0,0-2 1 16,0 2 2-16,1 0 0 0,-1 1 4 0,-2-1 1 0,2 1 3 0,-3-2 0 15,2 3 1-15,-2-3 1 0,2 2 0 0,-3-1 1 0,2 1 2 0,-2-2 0 16,1 1 2-16,-1 1-1 0,2-2 0 0,-2 1 1 0,1 1-1 16,1 1 1-16,-2-1-2 0,2 0 1 0,0 0 1 0,0-1-1 0,0 3 1 15,1-2 0-15,2 0 0 0,-4 0-1 0,5 0-3 0,-3 0-2 0,3 0 0 16,-2 2 0-16,-1 0 1 0,2-2-1 0,0 1-1 0,1 0 0 0,-2 1 0 15,2-3-1-15,0 1-1 0,-3 3-2 0,1-2 0 0,2 0 0 16,-3-1 3-16,1 1-1 0,1 2 1 0,1-3-1 0,-3 1 0 0,-1 0-1 16,2-1 0-16,-1 1 0 0,0 1-1 0,-2-2 1 0,3 2 1 0,-4 1-1 15,3-3 0-15,-2 1 0 0,0 1-1 0,-1-1 1 0,3 1 1 0,-4-1 0 16,1 0 0-16,1 1-1 0,-1 0-1 0,3-1 2 0,-4 1-1 0,4-1 0 16,-2-1 1-16,0 2 0 0,1-1 2 0,0 1-1 0,0-3 1 0,0 3 0 15,1 0-2-15,1 0 0 0,-1-2-1 0,0 1 1 0,1 0 4 0,-1 1 1 16,1-3 1-16,-2 4 1 0,2-3-2 0,-1 3 1 0,-1-4 0 0,2 4 1 15,0-3 1-15,-1 3 2 0,-1-2 1 0,1-1 0 0,1 3 2 16,1-2-1-16,-4 0 0 0,3 1-2 0,-4-1 0 0,2 0-2 0,0 1 2 16,-3 1-3-16,1-2-3 0,-3 1-5 0,0 1-3 0,-2-1-4 15,-1 1-5-15,-4-3-7 0,3 3-9 0,-6 0-9 0,-3 0-11 0,0 0-13 0,-4 0-16 16,-4 3-21-16,-3-2-23 0,0 2-26 0,-5 0-26 0,0 0-27 0,-7 4-25 16,0-2-51-16</inkml:trace>
  <inkml:trace contextRef="#ctx0" brushRef="#br0" timeOffset="20536.5492">13410 1773 37 0,'-7'0'51'0,"1"0"0"0,0 0-3 0,-1 2-4 0,1-2-3 0,1 1-5 15,-4 0-5-15,4-1-3 0,-1 1-3 0,-1-1 0 0,-2 2-1 16,3 0 0-16,-2-1-2 0,-2 1-5 0,1-1-3 0,-1 2-3 0,1 0-3 16,-4 0-1-16,0-2 0 0,1 4 2 0,-1 0 2 0,-4-2 1 0,4 1 3 15,-4 2 3-15,1-2 1 0,1 1 3 0,-3 2 1 0,1-2 4 0,1 2 4 16,-2-2 3-16,2 3 2 0,-2-2 2 0,0-1-2 0,2 3-3 0,-1-2 0 16,1 3-3-16,1-2-3 0,-2 2-3 0,0-2-4 0,3 1-4 0,-3 0-4 15,2 1-2-15,-2-1-4 0,4 1-4 0,-2 0-4 0,0-1-1 0,0 1-1 16,0 1 1-16,1-2 1 0,1 2 1 0,-2-2 2 0,0 3 0 15,0-2 1-15,0 1 3 0,0-1 0 0,0 3 2 0,1-2 2 16,-2 0 2-16,-1 1 4 0,2-1 2 0,-2 0 3 0,1 2 1 0,-2 0 2 16,0-1-1-16,-1 1 2 0,-3 0 0 0,4 0 0 0,-4 2 2 0,0 0-1 15,0-1-1-15,1-2-2 0,-2 4 1 0,1-3-4 0,1 0-4 16,-1 3-3-16,2-4-7 0,2-1-10 0,-1 3-14 0,2-3-21 0,1 2-25 16,2-3-28-16,1 1-31 0,3-2-28 0,-2 1-27 0,4-1-49 0,0 1-61 15</inkml:trace>
  <inkml:trace contextRef="#ctx0" brushRef="#br0" timeOffset="24861.4277">11903 3837 28 0,'0'0'84'15,"0"0"-19"-15,0 0-11 0,0 0-8 0,0 0-3 0,0 0 0 0,0 0-1 16,0 0-2-16,0 0-2 0,0 0-1 0,0 0 1 0,0 0-1 0,0 0 0 15,0 0 2-15,0 0 3 0,0 0 5 0,0 0 4 0,0 0 5 16,0 0 5-16,0 0 4 0,0 0 5 0,0 0 4 0,0 0 5 16,0 0 2-16,0 0 0 0,0 0-1 0,0 0-4 0,0 0-3 0,0 0-4 15,0-2-7-15,0 1-6 0,2-2-7 0,-2 1-6 0,2 1-6 0,-1-2-6 16,1 1-8-16,1-1-6 0,1 0-6 0,-2 0-5 0,3 2-4 16,0-4-5-16,0 2-4 0,1-2-3 0,3 0-2 0,-1 1-2 0,0-3 1 15,3 1-1-15,-1-1 1 0,2 2 3 0,1-2 2 0,0 1 2 16,2-2 3-16,1 1-1 0,0-1 2 0,1 1 2 0,1 0 2 0,1-3 3 15,1 0-1-15,1 2 1 0,2-2-3 0,0 0 0 0,0 2 2 0,4-2-3 16,-2 1-2-16,2-1-2 0,-3 0 0 0,5 1 0 0,-1-2 0 16,-1 2 2-16,3 0 0 0,-2 1 0 0,1 0 0 0,-1 0 0 0,-1-1 2 15,1 2 0-15,-1 1 0 0,0 0 0 0,0 0 0 0,2 1 2 16,-2-1 1-16,1 2 1 0,-1-1-2 0,1 0 0 0,2 0 0 0,-1 1-2 16,2-2 1-16,-1 2 0 0,2-2 1 0,1 2-1 0,1-1 0 0,0 1 0 15,4-2 1-15,-3 1-2 0,1 1-1 0,1-1-3 0,-1 1 1 16,0-2-1-16,1 1-2 0,-3 1 1 0,1-1-2 0,-1 0-1 0,-1 2 0 15,-2-1-2-15,-1 1 0 0,0-2-2 0,-1 3-1 0,-1-1 0 16,-3-1 0-16,2 3 1 0,-2 0-1 0,-4-2 1 0,1 1-1 0,-3 1 2 16,0-1 1-16,0 1 2 0,-2 1 3 0,1-2-1 0,-2 1 2 0,-2 1 0 15,2-2 2-15,-3 1 3 0,-1 1 0 0,4-2 3 0,-3 2-1 16,2-1 2-16,0-1-1 0,0 2 1 0,0-1 0 0,2-1-2 0,0 2 1 16,-1-1 0-16,3 1 2 0,0-2 0 0,2 1-2 0,-1 1 1 15,1-2-2-15,1 1 1 0,2 1-2 0,-1-2 1 0,0 2-1 0,0 0-1 16,2-3 1-16,-1 3-3 0,1-2-2 0,-1 2 0 0,0 0-1 0,1 0-3 15,-1 0-1-15,-1 0 0 0,0 0-1 0,0 0-2 0,-1 0-2 16,-1 0 1-16,0 0-1 0,-1 2-1 0,-1-2 1 0,0 0 0 0,2 3-2 16,-4-3 1-16,2 0 1 0,-3 0 2 0,1 0 1 0,2 2 1 15,-3-2 2-15,1 0 0 0,-1 0 1 0,2 0 2 0,-4 0 0 0,3 0-1 16,-1 0 2-16,3 0 1 0,-2 0 0 0,-1 0 0 0,1-2-2 16,1 2 0-16,1 0-1 0,-3-3-1 0,4 1-1 0,-1 2 1 0,0-3 0 15,2 1 1-15,-1-1-1 0,-1-1 1 0,2 1 0 0,-1 2 2 16,0-2 2-16,2 0 1 0,-4 0 0 0,3-1 2 0,-2 2-1 0,0 1 1 15,0-1 1-15,0 0-1 0,-1 0 0 0,0 0 2 0,-1 1-2 0,1-2 1 16,-1 1 0-16,-1 1 0 0,1-2-2 0,0 1 0 0,1 1-1 0,-1-1 0 16,0-1 2-16,0 2-1 0,-1-1 1 0,1 1 1 0,-1-1 0 15,1 1 1-15,-1-1-2 0,1 1 0 0,2-1-2 0,-3 2 1 16,1-3-1-16,0 1 1 0,0 2 0 0,-1-2 0 0,3 1 1 0,-2-3-1 16,0 3 0-16,1 0-1 0,-2-2-1 0,2 0 1 0,-1 2 1 0,-2-2-1 15,1 0 1-15,0 0 0 0,-2-1-1 0,0 2 0 0,-1 1 1 16,1-3-1-16,-1 2 0 0,-2-1 0 0,0 0 0 0,-2 0-1 0,1 0-1 15,-1 0 4-15,-2 0 4 0,-1 0 2 0,-1 0 1 0,1 0 3 16,-1 0 0-16,-1 1 2 0,-2-1-1 0,1 1 2 0,1-1-2 0,-3-1-8 16,-1 2-9-16,2-1-23 0,-1 0-29 0,-1 3-47 0,0 0-57 0,0 0-83 15,0-2-94-15,-1-3-65 0,-1 2-47 0</inkml:trace>
  <inkml:trace contextRef="#ctx0" brushRef="#br0" timeOffset="133199.7349">6249 17818 48 0,'-1'0'80'0,"-1"0"3"0,0 0 3 16,1 0 1-16,1 2 1 0,-2-1 1 0,1-1 0 0,-2 2 0 15,1-1 0-15,1-1 2 0,1 2-1 0,-2-1-3 0,1-1 0 0,-1 2 0 16,0-1-3-16,1-1-2 0,1 0-2 0,-2 0-3 0,2 0-7 16,-3 0-4-16,3 0-8 0,-2 0-5 0,2 0-8 0,0 0-7 0,-1 0-5 15,-1 0-5-15,0-1-5 0,1-1-5 0,1 2-7 0,-2-1-4 16,2-1-7-16,-1 2-8 0,1 0-2 0,-3-1-2 0,3-1 1 0,0 2-1 15,-2-3 0-15,2 2 2 0,0-1 0 0,0 2 2 0,0 0 2 16,0-3 0-16,0 3 4 0,0 0 3 0,0 0 4 0,0 0 7 0,0 0 2 16,0 0 3-16,0 0 1 0,0 0 1 0,0 0 0 0,0 0 1 0,0 0-2 15,0 0-2-15,0 0 1 0,0 0-2 0,0 0 0 0,0 0-3 16,0 0-1-16,0 0-1 0,0 0-2 0,0 0-3 0,0 0-2 0,0 0-1 16,0 0-1-16,0 0-2 0,0 0 0 0,0 0-1 0,0 0-1 0,0 0-2 15,2 3-1-15,-2-3 1 0,0 0-2 0,0 0 0 0,3 0-1 16,-2 2 2-16,-1-1-1 0,2-1 0 0,-2 2 2 0,1-1-1 15,1-1 1-15,0 2 4 0,-1-1 1 0,1 1 3 0,0-1 0 0,-1 1 3 16,2-1 1-16,-1 0 4 0,1 1 0 0,-1 0 2 0,1-1 2 0,1 1 2 16,-1-2 1-16,1 1 2 0,-1 1 0 0,0-2 1 0,0 1 0 0,2 1 0 15,0-2 2-15,-1 0-2 0,1 0-1 0,-2 0 0 0,2 0-2 16,-2 0 0-16,2 0-2 0,0 0 1 0,1 0-1 0,0 0 0 0,-1 0 0 16,0 0-2-16,0 0 0 0,2 0-2 0,-2 0 0 0,2 0 2 15,-1 0 1-15,1 0 0 0,0 0 2 0,-2 0 0 0,3 0 1 0,-2 0 0 16,3 0 1-16,-2 0 1 0,1 0 1 0,0 0-1 0,1 0 0 0,1 0 0 15,-1 1 0-15,2-1-2 0,-1 0-3 0,-1 1 0 0,4 1-3 16,-4-2 1-16,3 1-3 0,0 1-1 0,-1-2-2 0,3 2-3 16,-3-1-1-16,2-1 1 0,1 0-1 0,-1 2 1 0,1-2-1 0,-1 0 1 15,2 0 2-15,0 0 0 0,2 0 0 0,-2 0 0 0,0 0 1 0,3 0 0 16,-1 0-1-16,1-2 1 0,-1 2 0 0,3-3 0 0,-2 1-2 16,2 1 0-16,2-2-2 0,-4 2 0 0,4-2-1 0,-2-2-4 0,1 0 0 15,1 3-2-15,0-3-1 0,-2 2 0 0,0-3-1 0,2 2 1 0,-3 0 0 16,3-1 0-16,-3 1 0 0,0-3 0 0,0 4 0 0,1-2-2 15,-2 3 0-15,-1-3 1 0,-1 2 2 0,0 0 2 0,0 0-1 0,-1 2 1 16,-2-2-1-16,1 1-3 0,-1 1 2 0,-2 1-2 0,0 0 2 16,0 0-1-16,0 0 2 0,-1 0-1 0,-2 0 2 0,1 0 0 0,1 1-2 15,-2 1 1-15,0-2 0 0,1 1-1 0,-3 1 1 0,2-2 1 16,0 1-1-16,1 1 0 0,-1-2-1 0,1 1-1 0,0-1 1 0,0 0-1 16,-1 0 2-16,0 1-1 0,1 1 2 0,1-2-1 0,0 0-1 15,-1 0-1-15,2 0-1 0,-1 0 0 0,2 1 1 0,-2-1-1 0,1 0 1 16,1 0-1-16,0 0 0 0,0 0 1 0,-1 0-2 0,-1 0-1 0,4 0 1 15,-3 0 1-15,0 0 0 0,0 0 1 0,0 0 1 0,0 0 1 16,0 0 0-16,-1 0 1 0,2 0 0 0,-2 0 1 0,0 0 0 0,0 0-1 16,-2 0 4-16,2 0-1 0,1 0 0 0,-2 0 0 0,-2 0 1 0,1 0-1 15,3 0 2-15,-3 0-2 0,0 0 0 0,-2 0 0 0,3 0 0 16,-1 0 0-16,-1 0 1 0,-1 0 0 0,3 0-1 0,-2 0 0 0,-1 0-2 16,2 0-3-16,1 0 0 0,-1 0-4 0,0 0-2 0,0 0 0 15,0 0-3-15,2 0 0 0,-2 0-2 0,1 0-1 0,0 0 0 0,-1 0-2 16,3 0-2-16,-1-1 1 0,-2 1 0 0,3 0 1 0,-2 0 1 15,1 0 3-15,-2-2-1 0,3 2 2 0,-2 0 0 0,1 0 2 0,-1 0 1 16,1 0 0-16,-1 0 0 0,0 0 2 0,0 0 0 0,-1 0 0 0,0 0 0 16,-1-1 1-16,1 1 2 0,0 0 0 0,-3 0 2 0,3 0 1 15,-2 0 0-15,0 0 0 0,-1 0 1 0,0 0 0 0,1 0 2 0,0 0 0 16,-2 0-1-16,0 0 0 0,0 0 0 0,-1 0-1 0,0 0 0 16,0-1 2-16,2 1-1 0,-4 0 0 0,2 0-1 0,-1 0 0 0,0 0 0 15,-1 0 0-15,1 0-1 0,1 0 0 0,0-2 0 0,-1 2 1 0,0-1 0 16,-1 1 0-16,2-2-1 0,0 2 0 0,0-1 1 0,0 1 0 15,-1 0 0-15,1-2-1 0,0 1 0 0,1 1 0 0,-1 0 1 0,0 0 0 16,0 0 0-16,2-2 0 0,-2 2 0 0,0 0-1 0,0 0 1 16,-1 0 2-16,3 0 1 0,-2 0 0 0,2 0 0 0,-1 0 0 0,-1 0 2 15,0 0-1-15,1 0 2 0,-1 0-1 0,0 0 1 0,0 2-1 0,1-2 1 16,-1 0-1-16,1 1 1 0,-1 1-1 0,-1-2-1 0,-1 0 0 16,1 0-2-16,1 0 1 0,-1 1-1 0,0-1 0 0,-1 0-1 0,-1 0 0 15,0 0 0-15,0 0 1 0,0 0 1 0,0 0-2 0,0 0-2 16,0 0 2-16,0 0 0 0,0 0-1 0,0 0 1 0,0 0-1 0,0 0 0 15,0 0 0-15,2 0 1 0,-2 0-1 0,1 2 0 0,-1-2 0 0,0 0-1 16,2 0 2-16,-2 0 0 0,2 0 0 0,-1 0 0 0,1 0 0 16,2 1 0-16,-2-1 2 0,-1 0-2 0,1 2 1 0,0-2-1 0,-1 0 0 15,1 0 0-15,-1 0-1 0,1 1-1 0,-2-1 1 0,2 0 0 16,-1 1 2-16,1 1-1 0,-1-2-1 0,-1 0 0 0,2 0 0 0,0 1 0 16,-1 1 0-16,1-2 0 0,-1 0 1 0,1 0 0 0,2 0-2 0,-2 2 2 15,0-2-1-15,-1 1 0 0,2-1-2 0,-1 0-2 0,1 0 1 16,-1 2-4-16,-1-2-2 0,1 0-4 0,1 0-1 0,-1 0-3 0,0 0-2 15,-1 0 0-15,3 0 0 0,-2 0 0 0,0 0-2 0,-1 0 0 16,2 0 0-16,-1 0 0 0,0 0-1 0,-1 0 2 0,1 0 2 16,1 0 2-16,-1 0 2 0,-1 0 3 0,3 2 1 0,-3-2 1 0,3 0 0 0,-2 0 1 15,0 0 1-15,1 0 1 0,0 0 0 0,0 0 2 0,-1 0 0 16,1 0 3-16,0 0 0 0,-1 0-1 0,0 0 2 0,-1 0 0 0,3 0-1 16,-2 0 0-16,0 0-1 0,-1 0 0 0,1 3-2 0,-2-3 1 15,3 0 1-15,-3 0 0 0,0 0 1 0,0 0 1 0,0 0 0 0,0 0 0 16,0 0-2-16,0 0 2 0,0 0 0 0,0 0 0 0,0 0 0 15,0 0 1-15,0 0 0 0,0 0-1 0,0 0 0 0,2 2 0 16,-2-2-2-16,0 0 0 0,0 0-3 0,1 0 0 0,-1 0-1 0,0 0-1 16,2 0 0-16,-2 0-1 0,2 0 0 0,-2 0 1 0,1 0 0 0,-1 0 0 15,0 0-1-15,3 0 2 0,-3 0-1 0,0 0 0 0,2 0 2 0,-2 0 2 16,0 0 1-16,0 0 1 0,2 0 0 0,-1 0 1 0,-1 0 0 16,0 2 0-16,0-2-1 0,3 0 1 0,-3 0 0 0,0 0-1 0,1 1 0 15,-1-1 1-15,0 0-1 0,0 0 0 0,0 0-1 0,0 0-1 16,0 0 1-16,2 2 1 0,-2-2 0 0,0 0-1 0,0 0 2 0,0 0 1 15,2 2 0-15,-2-2 0 0,0 0 1 0,0 0 2 0,0 0-2 0,0 0 1 16,0 0 0-16,0 0 0 0,1 0 1 0,-1 0-1 0,0 0 0 16,0 0 0-16,0 0 0 0,0 0 0 0,0 0 0 0,0 0 0 15,0 0 1-15,0 0-2 0,0 0 1 0,0 0 0 0,0 0 0 0,0 0 1 16,0 0-1-16,0 0 1 0,0 0 1 0,0 0-1 0,0 0 0 0,0 0 1 16,0 0-1-16,0 0-1 0,0 0 2 0,0 0-1 0,0 0-1 15,0 0 1-15,0 0 0 0,0 0-1 0,0 0 1 0,0 0-1 0,0 0 0 0,0 0 0 16,0 0 1-16,0 0-1 0,0 0 1 0,0 0 1 0,0 0-2 15,0 0 1-15,0 0 1 0,0 0-2 0,0 0 0 0,0 0 0 16,0 0 2-16,0 0-1 0,0 0-1 0,0 0 2 0,0 0 0 0,0 0 0 16,0 0-1-16,0 0 1 0,0 0 2 0,0 0 0 0,0 0-1 15,0 0 2-15,0 0 1 0,0 0-1 0,0 0-2 0,0 0 1 0,0 0 1 16,0 0-1-16,0 0 0 0,0 0-1 0,0 0-1 0,0 0 1 0,0 0-2 16,0 0-1-16,0 0 0 0,0 0 1 0,0 0-1 0,0 0 0 15,0 0-1-15,0 0 0 0,0 0 1 0,0 0-4 0,0 0 1 0,0 0 1 16,0 0-1-16,0 0 1 0,0 0 0 0,0 0-1 0,0 3 1 15,0-3-1-15,0 0 0 0,0 0 1 0,-1 0 1 0,1 0 0 0,0 0 0 16,0 0 1-16,0 0 1 0,-2 0-1 0,2 0-1 0,0 0 1 0,0 0 1 16,0 0-2-16,0 0 0 0,0 2 0 0,0-2 0 0,0 0-1 15,0 0-1-15,0 2 1 0,0-2 1 0,0 0-2 0,0 0 0 0,0 1 0 16,0 1 1-16,0-2-1 0,0 0-1 0,0 0 1 0,0 0 1 16,0 0 0-16,0 0 1 0,0 0-1 0,0 0 2 0,0 0-2 0,0 0-2 15,0 0 1-15,0 0 1 0,0 2 0 0,0-2-1 0,0 1 1 0,0-1 1 16,0 0-1-16,0 0 0 0,0 0 0 0,0 0 0 0,0 0-1 15,0 0 0-15,0 0 1 0,0 0 1 0,0 0-1 0,0 0 0 0,0 0 0 16,0 0 0-16,0 0 0 0,0 0 0 0,-2 0 0 0,2 0 1 16,0 0-1-16,0 0 0 0,0 0 0 0,0 0 0 0,0 0 1 0,0 0-1 15,0 0 2-15,0 0-1 0,0 0 0 0,0 0-1 0,0 0 0 16,0 0 0-16,0 0-1 0,0 0 0 0,0 0-1 0,0 0 2 0,0 0 0 16,0 0-1-16,0 0 0 0,0 0-1 0,0 0 0 0,0 0-1 0,0 0 1 15,0 0 0-15,0 0 0 0,0 0-1 0,0 0 1 0,0 0 0 16,0 0 0-16,0 0-1 0,0 0 1 0,0 0-1 0,0 0-1 0,0 0 1 15,0 0 0-15,0 0-1 0,0 0 1 0,0 0-2 0,0 0 1 16,0 0 1-16,0 0-1 0,0 0 2 0,0 0-1 0,0 0-1 0,0 0 1 16,0 0-1-16,0 0 3 0,0 0 0 0,0 0 1 0,0 0-1 0,0 0 1 15,0 0 0-15,0 0 1 0,0 0-1 0,0 0 1 0,0 0 0 16,0 0 2-16,0 0 0 0,0 0 0 0,0 0 2 0,0 0-1 0,0 0 0 16,0 0 0-16,0 0 1 0,0 0 0 0,0 0 1 0,0 0 0 15,0 0-2-15,0 0 2 0,0 0-1 0,0 0 0 0,0 0-2 0,0 0 1 16,0 0-2-16,0 0 0 0,0 0 0 0,0 0 1 0,0 0-2 0,0 0 0 15,0 0 0-15,0 0 0 0,0 0 1 0,0 0 0 0,0 0-1 16,0 0 1-16,0 0 0 0,0 0 2 0,0 0-1 0,0 0 0 0,0 0 0 16,0 0 0-16,0 0 0 0,0 0 1 0,0 0-1 0,0 0-1 15,0 0 2-15,0 0-2 0,0 0 0 0,0 0 0 0,0 0 1 0,0 0-1 16,0 0-1-16,0 0 0 0,0 0-1 0,0 0-1 0,0 0-1 0,0 0-2 16,0 0 1-16,0 0-1 0,0 0-3 0,0 0-2 0,0 0-1 15,0 0-4-15,0 0-2 0,0 0-3 0,0 0-2 0,0 0-5 0,0 0-4 16,0 0-5-16,0 0-6 0,0 0-7 0,0 0-12 0,0 0-14 15,0 0-18-15,0 0-25 0,0 0-28 0,0 0-30 0,0 0-31 0,0 0-52 16,0 0-66-16</inkml:trace>
  <inkml:trace contextRef="#ctx0" brushRef="#br0" timeOffset="134912.8788">23089 14352 42 0,'-4'-5'544'16,"3"-2"9"-16,-3 0 11 0,1 0-100 0,2 1-154 0,-1-1-86 15,0 1-51-15,2-2-29 0,0 0-19 0,0 4-10 0,0-2-7 0,0 0-6 16,2 1-6-16,0-2-9 0,-1 2-9 0,2 0-13 0,2-2-12 0,-1 2-11 15,3 0-10-15,-1 0-8 0,1 0-9 0,2 0-6 0,-1 0-4 16,2 1-3-16,-1-2-3 0,4 3 0 0,-1 0 0 0,2-2-1 16,-1 3-2-16,1 1-1 0,-1-3-2 0,3 4 0 0,-4 0 1 0,1 0 0 15,1 0 0-15,-1 4 1 0,-1-1-2 0,-2-1 0 0,0 1-1 16,1 2-1-16,-3-1-1 0,-4 2-1 0,1 2 1 0,0-1 0 16,-1 1 0-16,0 0-1 0,-4 1 1 0,0 1-1 0,-2 0 0 0,-1 2 1 15,-3-1 1-15,1 0 1 0,-1 3 1 0,-1-2 0 0,1 0 3 16,-3 0-1-16,-1 2 2 0,2-3-2 0,0 0 2 0,0-1 0 15,2 2-1-15,-1-4 1 0,0 0 0 0,2-1-1 0,0 1 1 0,2-2-1 16,0-1 1-16,0 2-4 0,1-3-3 0,0 2-3 0,1-2-3 16,1 1-3-16,1 0-4 0,-1 0-3 0,4 0-3 0,-3 0-5 0,4-1-2 15,0 1-4-15,1-1-5 0,3 1-2 0,0-1-4 0,-1 1 2 16,2-1 2-16,2 1 2 0,0-1 0 0,1 1 3 0,0-1 1 0,1 0 5 16,-2 1 4-16,2 2 1 0,1-2 4 0,-4 0 4 0,3-1 3 15,-3 2 6-15,3 2 3 0,-4-2 2 0,0 1 1 0,-1 0 1 16,-1 1 1-16,-3-1 2 0,-1 2 2 0,1-1 0 0,-2 1 2 0,0-1 4 15,-1 1 1-15,-2-1 7 0,-5 1 5 0,2 1 6 0,0-1 8 0,-2-1 5 16,-1-1 6-16,-4 0 6 0,-1 1 4 0,2-2 4 0,-3 0 0 16,-3-1 1-16,0 0 1 0,-2 1-2 0,-1-3-2 0,1 2-4 0,-3-3-5 15,1 1-6-15,-2 0-10 0,3-2-11 0,-2-1-15 0,1 0-15 16,2-1-17-16,1-2-20 0,2 3-18 0,3-4-30 0,1 1-36 0,1 0-44 16,4-2-50-16,2 1-48 0,3-1-53 0,3 0-69 0,1-1-81 15,5-2-46-15,0 1-28 0</inkml:trace>
  <inkml:trace contextRef="#ctx0" brushRef="#br0" timeOffset="135161.5913">23654 14616 435 0,'2'0'614'16,"-1"0"8"-16,-1 0-64 0,0 0-99 0,0 2-101 0,0-2-101 0,0 2-67 16,0-2-49-16,0 1-33 0,0 1-25 0,0 1-19 0,0-1-14 15,2-1-13-15,0 3-11 0,-2-1-10 0,2-1-8 0,-2 2-6 0,2-1-4 16,-1 2-1-16,1 0-2 0,1-1 1 0,-1 2 0 0,-1-1 1 15,3-1 1-15,-3 1 0 0,1-2 1 0,0-1 2 0,-1 2 2 16,-1-3 1-16,2 1 2 0,-1-2 1 0,-1 0 2 0,2-2 0 0,0 2 0 16,-1-1 0-16,-1-3 1 0,3 0 0 0,-2 0 2 0,-1 1 1 15,2-2-1-15,0 1-1 0,-2-1-2 0,0 1-5 0,0 1-7 0,0-2-8 16,0 3-9-16,0-1-15 0,0-1-18 0,0 3-23 0,0 1-30 16,0 0-35-16,0 0-35 0,0 0-52 0,0 0-54 0,0 0-79 15,0 0-90-15,1 3-70 0,-1 2-60 0,2-3-25 0</inkml:trace>
  <inkml:trace contextRef="#ctx0" brushRef="#br0" timeOffset="135630.2366">23881 14284 265 0,'0'-7'426'16,"-1"0"-60"-16,-1-1-49 0,2 1-41 0,-1 0-29 0,1 0-19 16,-3 0-19-16,1 2-16 0,2-1-9 0,-1-1-9 0,-1 2-8 0,2 0-10 15,-1 1-8-15,1-1-11 0,-2 3-11 0,0-3-9 0,2 2-10 16,0-1-7-16,0 4-10 0,0-3-9 0,0 3-8 0,0 0-9 0,0 0-8 16,0 0-9-16,0 0-8 0,0 0-8 0,0 0-8 0,0 0-8 15,0 0-4-15,0 0-6 0,0 3 0 0,2-1 1 0,0 1 2 0,-2 1 1 16,1 1 1-16,2 3 2 0,-1-1-1 0,2 2 1 0,-1 1 2 15,1 4 0-15,0-1 0 0,1 4 3 0,-1-2 0 0,0 2-1 16,1 2-3-16,-1 0-6 0,1 1-12 0,0 1-11 0,2 1-14 0,-3 1-10 16,5 3-17-16,-4-3-18 0,2 2-24 0,-1-1-25 0,2 1-31 15,-3 1-35-15,1 1-43 0,0-1-48 0,2-3-64 0,0 3-72 0,0-4-78 16,0 1-80-16,2-2-36 0,-3-3-14 0</inkml:trace>
  <inkml:trace contextRef="#ctx0" brushRef="#br0" timeOffset="136713.7501">24256 14141 304 0,'-1'-5'408'0,"-1"0"-89"0,0 1-71 0,-1-1-65 16,3 3-39-16,-1-3-26 0,-1 2-19 0,0-1-16 0,2 4-8 15,-1-3-8-15,1 1-11 0,-2 2-13 0,0-2-9 0,2 2-8 0,0 0-6 16,0 0-3-16,0 0-2 0,0 0-2 0,0 0 1 0,0 0 1 16,0 0 3-16,0 0 3 0,0 0 1 0,0 0 4 0,0 0 2 0,0 0 4 15,0 0 1-15,0 0 2 0,0 0 1 0,0 0 1 0,0 0 2 16,0 0 0-16,0 0-1 0,0 0 0 0,0 0 0 0,0 0-2 16,0 0-2-16,0 0-1 0,0 0-3 0,0 0-1 0,0 0-2 15,0 0-3-15,0 0-1 0,0 0-2 0,0 0-2 0,0 0-2 0,0 0-2 16,0 0-2-16,0 0-1 0,0 0-3 0,0 0-2 0,0 0 0 15,-2 0-1-15,2 0-1 0,0 0 0 0,0 0-2 0,0 0 0 0,0 0-1 16,0 0-1-16,0 0-2 0,0 0 0 0,0 0 0 0,0 0-1 16,0 0 0-16,0 0 0 0,0 0-1 0,0 0-1 0,0 0 1 0,0 0-1 15,0 0 0-15,0 0-1 0,0 0 0 0,0 0-1 0,0 0 1 16,0 0-1-16,0 0 0 0,0 0 1 0,0 0-1 0,0 0 0 0,0 0 2 16,0 0-1-16,0 0 1 0,0 0 1 0,0 0-1 0,0 0 1 15,0 0 1-15,0 0 0 0,0 0 1 0,0 0 0 0,0 0 0 16,-2 0 0-16,2 0 0 0,0 0 1 0,0 0-1 0,0 0 1 0,0 0 0 15,0 2-1-15,0-2-1 0,0 0 1 0,0 0-1 0,0 0 0 16,0 0 0-16,0 0-1 0,-1 0 0 0,1 0 0 0,0 0-1 0,0 0 0 16,0 2-2-16,0-2 0 0,0 0 1 0,-2 0-1 0,2 0 1 15,0 0-1-15,-2 0 1 0,2 0 1 0,0 3-1 0,0-3 1 16,-1 0-1-16,-1 0 2 0,2 2 2 0,-1 0 0 0,1-1 0 0,-2 3 2 16,0-3 0-16,2 1 0 0,-1 0 0 0,-1 1 3 0,2-3-1 15,-1 2 3-15,1 1 1 0,-2-2 4 0,0-1 0 0,2 2 3 16,0-2 3-16,0 1 2 0,0-1 4 0,0 0 3 0,0 0 2 0,0 0 3 15,0 0 5-15,0 0 3 0,0 0 0 0,0 0 2 0,0 0 0 16,0 0 1-16,0 0-1 0,0 0 0 0,0 0-1 0,0 0 0 0,0 0-3 16,0 0-1-16,0 0-2 0,0 0-4 0,0-1-2 0,4-1-3 15,-3 2-5-15,1-1-4 0,1 1-5 0,0-3-4 0,0 1-3 0,1 2-2 16,1-3-4-16,0 1-2 0,2 0-6 0,-1 1-4 0,2-3-3 16,1 3-3-16,1-1-2 0,1 0-1 0,0-1 2 0,-1 3 1 15,-1 0 3-15,5 0 1 0,-4 0 2 0,0 0 1 0,0 0 1 0,0 3 1 16,0 1 6-16,-1-1 3 0,-1 2 3 0,-2 0 2 0,1 1 2 15,2 3 0-15,-4-1 1 0,-2 0-1 0,0 2 1 0,0 2 0 0,-3-2-1 16,2 4 0-16,-2-1-1 0,-2 1 0 0,-1-2-2 0,0 5-1 16,0-3-1-16,-2 1-1 0,-4 2 0 0,2-5 0 0,1 5 0 15,-1-5-1-15,2 2 1 0,-2-2-1 0,1 0 0 0,1-2-2 0,0 0 2 16,2-3-1-16,-1 0-2 0,0-2 0 0,3 0-3 0,-1-1-3 16,0-1-4-16,2 0-6 0,0-1-9 0,2-1-5 0,0-1-4 0,-1 0-5 15,3 0-3-15,1 0-4 0,-1 0-2 0,0-1-2 0,4-1-2 16,-3 1-2-16,4-1 3 0,-1-1 2 0,0 2 4 0,2-1 5 0,-2 1 6 15,1-1 7-15,-1 2 2 0,1 0 5 0,-1-3 2 0,0 3 3 16,2 0 4-16,-2 0 6 0,0 3 7 0,-2-3 5 0,2 2 6 16,-2 1 3-16,-1 0 4 0,0 1 3 0,0-1 2 0,-1 2 2 0,1 1 3 15,-2 0 4-15,0 0 4 0,-1 1 2 0,-1 1 1 0,-1-1 1 16,0 3-1-16,0-3 0 0,-1 2-2 0,-3 0 1 0,1 0 1 0,-1-2 2 16,-1 2 1-16,0 0 2 0,-1-1 1 0,-1 0 1 0,-3-1-1 15,2 0-3-15,0-1-1 0,-3-1-3 0,1 1-2 0,-3-3-6 16,3 1-9-16,-3-1-14 0,0 0-16 0,1-1-23 0,-1-2-23 0,-3 0-35 15,3 0-35-15,-1 0-63 0,5-2-78 0,-3-1-94 0,2-1-103 16,3-1-61-16,2-1-40 0,2 0-16 0</inkml:trace>
  <inkml:trace contextRef="#ctx0" brushRef="#br0" timeOffset="136860.2431">24797 14441 649 0,'6'-1'741'16,"-1"1"20"-16,-2-1 11 0,0-1 10 0,2 2-125 0,-4-1-190 15,-1 1-121-15,0 0-88 0,0 0-59 0,0 0-44 0,0 0-45 16,4 0-42-16,-1 0-50 0,-2 0-56 0,-1 0-60 0,2 0-63 0,1 1-66 16,0-1-68-16,1 2-106 0,-1-1-126 0,3 0-99 0,-3 3-88 0,2-4-40 15,0 1-19-15,-1 1 4 0</inkml:trace>
  <inkml:trace contextRef="#ctx0" brushRef="#br0" timeOffset="137296.8565">25012 14005 272 0,'-3'-10'662'0,"3"-1"17"0,-2 4 9 0,0-2 8 16,2 1-126-16,-1 1-193 0,1 2-112 0,0-2-71 0,0 5-45 0,0-1-32 16,1 0-19-16,-1 3-13 0,2 0-17 0,0 0-13 0,1 1-16 15,-2 3-19-15,3-1-14 0,-1 4-15 0,2 0-6 0,-1 1-2 16,1 4-1-16,0-1 2 0,-1 2 4 0,1 2 6 0,2 1 4 0,-1 1 2 15,-3 1 1-15,2 0 0 0,-2 2-3 0,2 2-4 0,-2-4-6 16,0 3-7-16,0-2-8 0,2 1-8 0,-2 0-9 0,0-2-8 0,0-1-7 16,0 0-9-16,1-3-7 0,-3-1-7 0,4-1-8 0,-2-1-9 15,3-3-9-15,-1-1-8 0,1-2-8 0,1-3-7 0,-1 1-3 16,3-6-1-16,1 1 3 0,0-5 5 0,4-1 7 0,-5-1 6 0,5-3 12 16,-1-1 12-16,-2-2 16 0,3-1 20 0,-2-1 25 0,0-2 27 15,-2-1 29-15,-1 3 31 0,-1-4 29 0,0 2 26 0,-2 0 24 0,1 1 23 16,-4 1 21-16,2 0 21 0,-4 1 15 0,4 1 12 0,-4 2 4 15,2 1 1-15,-3 0-7 0,2 3-10 0,0 0-16 0,-2 1-16 0,0 2-20 16,0 2-21-16,0-1-22 0,0 3-24 0,1 0-23 0,-1 2-22 16,0 2-19-16,2 0-16 0,-1 3-12 0,3 1-10 0,-3 2-6 15,3 5-3-15,-1-1 0 0,1 7-2 0,-1 2-5 0,2 3-10 0,-2 1-14 16,0 4-15-16,1 3-22 0,-1 2-26 0,0-3-29 0,0 6-31 16,2-1-27-16,-4 3-22 0,6 0-33 0,-4 1-35 0,2 1-54 0,0-1-62 15,2 2-87-15,-1-3-97 0,3 3-53 0,-1-3-32 0,-1-1-3 16,0-4 14-16</inkml:trace>
  <inkml:trace contextRef="#ctx0" brushRef="#br0" timeOffset="137780.6391">22955 15226 349 0,'-8'-5'597'0,"2"0"15"15,0 2-41-15,-4-1-66 0,6 0-97 0,-4 0-115 0,3 1-70 0,-1-2-50 16,3 2-25-16,-2 0-16 0,2 2-9 0,1-1-8 0,0-1-11 0,1 3-14 16,-1-1-17-16,2 1-20 0,0 0-16 0,0 0-14 0,2 0-12 15,1 1-9-15,0-1-4 0,4 3-1 0,0-1-1 0,3-1 1 0,3 2 3 16,2 0 2-16,6 0 3 0,-1-1 3 0,7 1 2 0,5-3 3 16,4 0 1-16,7 0-1 0,3-3-3 0,6 0-5 0,5-2-7 0,4-2-6 15,4-1-3-15,7-1-2 0,5-3-1 0,6-1-3 0,3-2-5 0,10-2-4 16,2 1-4-16,5-4-7 0,4 1-5 0,1-1-6 0,4-1-5 15,0-1-3-15,4 1-2 0,-4-2-1 0,4 2-5 0,-3-1-6 0,-2 1-8 16,1 1-5-16,-5 0-5 0,-7 3-2 0,2-3-1 0,-9 4-2 16,-5-1-2-16,-2 2 1 0,-8 0-2 0,-1 2-1 0,-5 0 2 15,-9-1-1-15,-3 2 3 0,-7 0 2 0,-6 1-3 0,-7 2-4 0,-5 0-7 16,-5 1-9-16,-7-1-11 0,-6 2-12 0,-4-1-25 0,-3 1-30 0,-3 1-46 16,-7 0-53-16,-6 2-62 0,-2-1-69 0,-4 1-36 0</inkml:trace>
  <inkml:trace contextRef="#ctx0" brushRef="#br0" timeOffset="138280.8122">22676 14290 23 0,'-4'-4'504'0,"-1"1"10"15,2 0-78-15,-3 0-124 0,3 1-82 0,-2-1-66 0,2 1-40 0,0 0-28 16,1 1-18-16,1-3-9 0,-3 4-5 0,4-1-4 0,-1 1-5 16,1 0-5-16,0 0-10 0,0 0-14 0,0 0-13 0,0 0-13 15,0 0-8-15,0 0-6 0,1 0-2 0,4 0-1 0,0 0 2 0,3 0 4 16,1 0 8-16,4-2 8 0,4 0 9 0,3 2 7 0,3-4 10 15,7 1 6-15,5-3 7 0,9 0 7 0,5-2 6 0,7 0 3 0,9-3 1 16,8-1 0-16,7-5-5 0,8 0-7 0,7-1-4 0,6 0-3 16,2-4-2-16,7 2-7 0,6-3-3 0,4 1-8 0,4 0-8 0,0-4-11 15,3 3-6-15,1-1-7 0,2-1-8 0,-2 2-9 0,2-1-13 16,-1-1-13-16,-3 1-23 0,-2 2-28 0,-4-2-26 0,-7 2-28 0,-2 1-31 16,-7 1-33-16,-2 1-38 0,-11 1-37 0,-4 2-51 0,-2-1-59 15,-7 2-51-15,-5 0-49 0</inkml:trace>
  <inkml:trace contextRef="#ctx0" brushRef="#br0" timeOffset="153265.0368">13621 16414 316 0,'-3'0'480'0,"-1"0"-77"0,2 0-114 0,-1 2-72 0,2-2-49 15,-1 0-34-15,0 3-26 0,2-3-18 0,0 0-15 0,0 0-13 16,-1 1-10-16,1-1-12 0,0 0-11 0,0 0-8 0,-2 0-9 0,2 0-8 16,0 0-7-16,0 0-4 0,0 0-4 0,0 0-2 0,0 3-2 15,0-3-1-15,0 0 0 0,0 0 1 0,0 1-1 0,2 1 2 0,-2-2 2 16,1 0 1-16,-1 0 0 0,0 2-2 0,2-1-3 0,0-1 1 15,-2 2-2-15,1-2 1 0,1 2 1 0,1-2 2 0,1 0 1 0,-1 3 1 16,2-3 4-16,3 0 0 0,-1 2 1 0,2 1 2 0,1-1-1 0,-1 0 4 16,5 1 3-16,1-2 2 0,0 0-1 0,4 1 3 0,0 1 2 15,3-1 3-15,1-1 1 0,4 1 2 0,-1-1-1 0,6 0 2 0,1-1 1 16,3 0 2-16,2 0 1 0,3-1 1 0,3 0 1 0,1-2 1 0,5-2 1 16,1 1-1-16,3-1-5 0,1-2-4 0,2 0-3 0,3-2-3 15,0 2-5-15,2-4-6 0,-1 1-9 0,1-2-5 0,3 0-3 0,-2 0-4 16,2 0-2-16,0-3-4 0,1 1-6 0,-3 2-6 0,0 0-7 15,2 0-6-15,-5-1-7 0,2 1-9 0,-4 1-11 0,-4 1-5 0,-3 0-3 16,-1-2-8-16,-5 5-11 0,-3-2-6 0,-5 3-5 0,-4 0 4 0,-5 2 6 16,-4-1 22-16,-2 2 31 0,-6 0 19 0,-5 0 17 0,0 0 11 15,-4 2 8-15,-3 0 7 0,-4-1 4 0,0 2 3 0,-3-1 4 0,-2-1-11 16,-3 2-16-16,-1 0-31 0,0 0-36 0,-1 0-64 0,-1 0-75 16,0-2-74-16</inkml:trace>
  <inkml:trace contextRef="#ctx0" brushRef="#br0" timeOffset="155146.1093">18972 15087 171 0,'-5'-1'505'0,"-3"-2"-67"0,2 3-103 0,3 0-74 16,-2-3-58-16,2 3-35 0,0-1-29 0,0 1-15 0,1 0-9 0,0 0-7 15,1 0-7-15,1 0-8 0,0 0-9 0,0 0-13 0,0 0-12 16,0 0-13-16,0 0-12 0,0 0-13 0,0 0-12 0,0 0-9 0,0 0-7 15,0 0-5-15,0 0-2 0,1 0-1 0,1 1 2 0,0 2 0 16,1 0 3-16,0-2 3 0,4 2 3 0,-1 0 2 0,5-1 2 0,-3 3 3 16,3-2 4-16,1 0 4 0,4 2 4 0,0-3 3 0,2 2 2 15,0-1 1-15,4-2 1 0,-1 1-1 0,5-1-1 0,0-1-1 0,1 0-1 16,3-1-1-16,2-1-1 0,3-1-3 0,-1 0 0 0,4 0-3 16,0-1-4-16,2-1-5 0,0 2-6 0,2-2-4 0,-1-2-5 0,1 2-9 15,-2-2-6-15,1 1-8 0,-1 2-9 0,-4-1-10 0,0 1-8 0,-2-1-5 16,-3 1-7-16,-1 1-1 0,0 0-1 0,-4 1-1 0,-3 0 0 0,-2 1 2 15,-2 1 3-15,-2-1 6 0,-2 1 8 0,-6 0 9 0,2 0 7 16,-3 0 10-16,-3 0 10 0,0 0 8 0,-4 1 5 0,-1-1 6 16,-1 0 3-16,-4 3 3 0,-2-1 4 0,-1-1 3 0,-1 2 1 0,0 0 0 0,-4 2-1 15,-3-2-3-15,3 1-4 0,-4 1-7 0,1-1-7 0,-1 2-9 16,-2-2-6-16,1 3-8 0,-4-1-7 0,2 1-5 0,-1-1-7 0,-1 0-7 16,-1 2-7-16,-3 1-6 0,1-2-5 0,-1 1-3 0,-4-1-4 15,0 3 3-15,2-1 4 0,-4-2 1 0,1 0-1 0,-1 1 0 0,-3 1 3 16,-1-1 5-16,1-1 5 0,-1 2 10 0,1-1 12 0,-1-1 12 15,-4 1 13-15,6-1 13 0,-3-1 16 0,2 0 14 0,2-2 13 0,0 1 17 16,1-2 18-16,4 0 15 0,-1 0 14 0,2-3 11 0,2 1 8 16,2-1 6-16,3 0 2 0,0 0 0 0,1-1-2 0,5 1 0 0,-2-2-1 15,3 1-4-15,2-1-8 0,0 1-6 0,3 1-8 0,0-2-8 16,3 1-9-16,0 1-10 0,0-2-9 0,2 1-9 0,-1 1-9 0,1 0-10 16,1 0-9-16,2 0-10 0,0 0-11 0,0 0-6 0,0 0-7 0,4 0-3 15,1 0-4-15,-1 1-2 0,4 1-2 0,2-2-3 0,-1 1 0 16,8 1-1-16,-1-2 1 0,3 1 1 0,3 1-1 0,2-2 0 0,3 0-1 15,3 0-2-15,3 0-1 0,1-2-1 0,3 1-1 0,3-1 0 16,1 1 1-16,3-2-1 0,1-2-1 0,3 2-3 0,0-3-1 0,3 2-4 16,2-1 1-16,-1-4 0 0,-1 4-2 0,1-3-3 0,-2 0-2 0,1 1-5 15,-2-2-9-15,0 0-9 0,-4 1-11 0,-3 1-11 0,-1-1-12 16,-3-1-18-16,-1 1-23 0,-4 1-24 0,-3 0-27 0,-5 2-28 0,0 1-35 16,-6-2-46-16</inkml:trace>
  <inkml:trace contextRef="#ctx0" brushRef="#br0" timeOffset="158163.5499">26463 11725 132 0,'-2'0'498'16,"0"0"-3"-16,2 0-98 0,0 0-144 0,0 0-90 0,0 0-63 0,0 0-31 15,0 0-18-15,0 0-6 0,0 0-2 0,0 0 0 0,0 0-1 16,0 0-3-16,0 0-4 0,0 0-4 0,0 0-1 0,0 0 0 16,0 0 3-16,0 0 4 0,0 0 4 0,0 0 7 0,0 0 2 0,0 0 3 15,0 0 2-15,0 0 0 0,0 0-1 0,0 0-2 0,0 0-4 16,0 0-4-16,0 0-5 0,0 2-7 0,0-2-6 0,0 0-5 16,0 0-5-16,0 0-6 0,0 1-5 0,0 1-7 0,0-2-6 0,0 1-6 15,0-1-4-15,0 2-3 0,0-1-6 0,0-1-4 0,0 3-2 16,0-1-4-16,0-1-3 0,0 1 1 0,0 1 1 0,0 0 2 15,0 3 4-15,0 1 4 0,0 0 4 0,0 3 5 0,0 2 3 0,0 1 5 16,0 2 4-16,0 3 4 0,0 1 4 0,0 1 4 0,0 3 4 16,0 0 1-16,0 0 0 0,0 3-1 0,0 0-1 0,-1-1-1 0,-1 2-2 15,2 0 0-15,-2 1-2 0,2-1-2 0,-4 3-4 0,3-6-6 16,-1 3-5-16,1 0-6 0,-3 0-8 0,3-3-10 0,1 0-12 0,-4 0-15 16,4-3-18-16,-1 1-25 0,-1-2-27 0,2 0-28 0,-1-4-28 15,1 1-31-15,0-2-35 0,0-2-57 0,0-3-69 0,0 0-47 0</inkml:trace>
  <inkml:trace contextRef="#ctx0" brushRef="#br0" timeOffset="158545.1767">26395 11853 417 0,'-3'-6'459'0,"1"2"-92"0,1-3-132 0,1 1-74 0,-2 2-44 16,2 1-26-16,0-2-18 0,0 1-9 0,2 1-7 0,-2-2-7 0,1 4-8 15,4-2-13-15,-4-1-13 0,2 2-12 0,1 0-7 0,0-1-5 16,1 2-3-16,2-1-3 0,0 1-2 0,0-1-1 0,1 2 1 0,0-2-2 16,2-1 0-16,0 3 0 0,0 0-2 0,0 3 2 0,0-1 3 15,0-2 2-15,0 3 2 0,0 0 2 0,-2 2 1 0,3-1 3 0,-1 2 2 16,-2 0 2-16,0 2 2 0,-1 1 3 0,0 1 1 0,-3 1 4 15,1 1 5-15,0-2 2 0,-2 2 0 0,0 2 2 0,-1-1 2 16,-2 1 0-16,-5-1 2 0,4 1 3 0,-3-2 3 0,0 0 3 0,-1 0 0 16,-2 0 3-16,1-2 1 0,-3-1 0 0,1 0-1 0,0-1 1 0,-3-1 1 15,1-2-1-15,2 2 1 0,-2-1-4 0,-2-3-9 0,3 1-8 16,0 0-13-16,-1-3-13 0,0 1-14 0,2-2-15 0,1-2-18 16,0 1-34-16,2 0-44 0,1-2-49 0,-1-1-51 0,3 1-77 0,0-3-87 15,2 2-55-15,2-2-34 0</inkml:trace>
  <inkml:trace contextRef="#ctx0" brushRef="#br0" timeOffset="158863.4519">26744 11775 100 0,'-1'-3'476'0,"1"2"-14"0,-2-2-101 0,0 3-146 0,2 0-90 16,0 0-62-16,0 0-33 0,0 0-15 0,2 0-11 0,0 0-5 16,1 3-6-16,-2-2-4 0,3 2-3 0,-3 0-3 0,2-1 2 15,3 3 5-15,-2-2 4 0,-1 3 9 0,0-2 6 0,0 3 6 0,0 0 9 16,1-1 5-16,-1 2 7 0,0-1 9 0,0 3 6 0,-2-2 5 16,3 3 3-16,-3-2 1 0,1 1 0 0,-2 0-2 0,1 3 0 15,-1-1-4-15,0 0-2 0,0 2-5 0,-1-3-4 0,1 1-5 0,-2 2-3 16,1 0-5-16,1-2-3 0,-2 0-2 0,0-1-3 0,2 0-3 15,-1-2-1-15,1 4-1 0,-3-3-2 0,1-1-3 0,2-2-4 0,-1 0-8 16,-1-3-9-16,2 3-10 0,-1-4-15 0,1 0-15 0,-2-2-32 16,0 1-40-16,2-2-57 0,0 0-68 0,-1-3-79 0,-1-2-88 0,1 1-55 15,-3-4-39-15</inkml:trace>
  <inkml:trace contextRef="#ctx0" brushRef="#br0" timeOffset="159513.1701">26713 11898 115 0,'-4'0'544'0,"3"-2"-2"0,1 1-83 0,-2 1-124 16,0-2-83-16,2 2-60 0,0 0-41 0,0 0-25 0,0-2-16 15,0 2-14-15,2-1-15 0,0 0-15 0,-2 1-17 0,0 0-16 16,1-2-13-16,-1 2-11 0,0 0-8 0,2 0-7 0,0 0-4 0,1 0-5 15,-2 0-5-15,1 0-3 0,0 2-3 0,1-2-1 0,0 2 0 16,1 0 1-16,0 1 2 0,0-1 2 0,0 4 2 0,0-1 3 0,0 4 1 16,0-2 3-16,1 3 4 0,0-2 3 0,-2 2 4 0,-2 1 4 15,3 1 2-15,-1 3 3 0,0-1 0 0,-1 0-1 0,-1 0-1 16,-1 1 1-16,0-2-2 0,0 1 1 0,0-2-1 0,0-1 1 0,-1 0 0 16,1 0 4-16,-2-5 7 0,0 4 8 0,1-3 11 0,-1-2 12 15,2 0 9-15,0-3 7 0,-1 1 5 0,1-1 3 0,-2-4 1 0,0-1 1 16,2 1 0-16,-1-4 0 0,-1 0-1 0,1-2-5 0,1-2-6 15,-2-1-8-15,2-3-14 0,0 1-15 0,2-1-15 0,-1-6-13 16,2 5-13-16,1-3-10 0,2-2-10 0,0 1-11 0,2-1-8 0,0 1-8 16,2 0-9-16,-1-1-8 0,2 2-10 0,0 2-12 0,2-1-10 15,0 1-13-15,-2 3-12 0,3 1-12 0,-3 1-18 0,3 4-19 0,-1 1-24 16,-1-1-29-16,-1 1-22 0,1 5-19 0,-2-2-45 0,-2 3-59 16,2 3-36-16</inkml:trace>
  <inkml:trace contextRef="#ctx0" brushRef="#br0" timeOffset="159751.2356">27048 11805 94 0,'0'-7'573'0,"0"3"13"0,0-2-65 0,0 3-107 16,0-2-82-16,0 1-74 0,0 0-48 0,0 3-41 0,0-2-27 0,0 0-24 16,0 3-24-16,0 0-25 0,0 0-24 0,0 0-23 0,0 0-20 15,0 3-17-15,0 0-9 0,0 1-8 0,0-1-3 0,0 4 0 0,0-1 2 16,1 1 2-16,-1 4 5 0,0 0 4 0,0 2 6 0,0 1 7 15,0 1 7-15,0-2 6 0,0 2 4 0,0 0 2 0,0 2 2 16,0-1 0-16,0 1-3 0,0-2-4 0,0-1-11 0,0 2-10 0,0-3-15 16,0-1-19-16,0 0-22 0,0-1-22 0,0-1-30 0,0 0-31 15,0-3-29-15,0-2-25 0,0 0-46 0,3-2-58 0,-3-3-75 0,4-1-84 16,-3-1-42-16,5-3-23 0</inkml:trace>
  <inkml:trace contextRef="#ctx0" brushRef="#br0" timeOffset="160429.2157">27125 11712 122 0,'1'3'412'0,"-1"1"-61"16,2-1-75-16,0 2-56 0,-1-1-44 0,3 1-31 0,-1 1-22 15,0 0-13-15,0 2-10 0,2 4-10 0,-2-2-10 0,3 0-7 16,-3 4-8-16,2-2-5 0,-2 3-6 0,2 2-6 0,0-1-6 0,-2 0-5 16,2 1-4-16,-4 2-2 0,1 0-4 0,-1-2-5 0,1-1-1 0,0 2-6 15,-2-1-1-15,0-1-3 0,0-2-2 0,0-2-1 0,0 0 2 16,0-3 4-16,0 0 5 0,0-2 9 0,0 0 10 0,1-2 12 15,1-1 9-15,-2-3 6 0,1 0 3 0,3-2-2 0,-3-2-2 16,4-1-3-16,1-1-2 0,0-5-6 0,2-1-5 0,0-2-8 0,2-1-7 16,-2-2-10-16,1-2-14 0,5-1-11 0,-3 1-9 0,1 0-2 15,-2 0 1-15,2 1 8 0,-3 0 10 0,0 2 7 0,0 1 7 0,-1 2 6 16,1 0 3-16,-5 2 2 0,1 0-2 0,0 5-3 0,-2-1-5 16,1 3-4-16,-1 0-6 0,0 2-4 0,0 1-3 0,0 0-6 15,-1 1-3-15,1 4-4 0,-2 0-5 0,1 2 0 0,0 3-1 0,1 0 3 16,0 2 3-16,-1 2 5 0,1 0 8 0,0 1 4 0,1 1 3 0,0 3 2 15,-1-4 2-15,-2 3-2 0,3-1 1 0,0 0-2 0,0 0-2 16,1-3-1-16,-2 1-2 0,3-3-1 0,-2 1-2 0,1-4-3 16,0 3-3-16,0-6-5 0,0 1-4 0,2-3-6 0,1-1-6 15,-1-3-10-15,1-3-6 0,2 0-9 0,2-3-6 0,-3-2-9 0,4-4-11 16,-4 0-15-16,5-5-15 0,-1-3-13 0,-2 1-12 0,2-7-4 16,-4 1-6-16,4-1 2 0,-5-8 4 0,0 4 11 0,2-2 11 0,-3-1 16 15,-2-1 16-15,0 1 20 0,-2 2 21 0,-2-4 28 0,1 8 33 16,-2-1 28-16,0 2 30 0,-2 2 21 0,1 2 16 0,-2 2 11 0,-1 3 9 15,1 2 0-15,2 1-4 0,-3 2-13 0,3 4-14 0,-1-1-14 16,0 4-13-16,-2 1-16 0,3 1-15 0,-3 3-17 0,3 0-16 0,-1 3-11 16,1 3-9-16,-3 1-6 0,3 2-5 0,-2 5 0 0,-1 1 0 15,3 1 4-15,-3 5 5 0,2 2 7 0,0 1 6 0,1 0 3 16,-1 3 3-16,0 1 0 0,2 0 2 0,0 3-1 0,0-1-1 0,0 0-8 16,0 0-8-16,2-2-12 0,0 1-14 0,-2-2-18 0,1 0-20 15,-1-1-23-15,2-4-25 0,0 0-31 0,-2 2-31 0,2-7-43 0,0 1-47 16,-2-2-70-16,1-1-80 0,-1-3-57 0,2-3-46 0</inkml:trace>
  <inkml:trace contextRef="#ctx0" brushRef="#br0" timeOffset="160580.882">27568 11745 607 0,'-3'-6'645'0,"-2"1"-2"0,1 1-3 15,3 1-118-15,-1-1-176 0,2 2-113 0,0 0-83 0,0 1-52 16,3-1-38-16,1 2-38 0,1-1-37 0,3 1-43 0,4-2-43 0,1 2-53 15,2-1-55-15,5-1-68 0,0 0-71 0,5-3-87 0,0 2-98 16,4-4-48-16,1 0-25 0,0 0-10 0</inkml:trace>
  <inkml:trace contextRef="#ctx0" brushRef="#br0" timeOffset="161045.0462">27024 11514 36 0,'-3'-2'91'16,"0"-1"-20"-16,-1 0-15 0,1 0-13 0,-2 0-15 0,2 0-14 15,-3 2-16-15,1-1-17 0,1-1-13 0,-1 3-11 0,-2-1-10 16,1-1-8-16,2 2-9 0</inkml:trace>
  <inkml:trace contextRef="#ctx0" brushRef="#br0" timeOffset="161479.6156">26926 11503 163 0,'2'-1'181'0,"-2"1"-1"0,1-2-5 0,-1 0-9 16,2 2-12-16,-2-1-14 0,0 0-12 0,0 1-14 0,0 0-11 15,0 0-9-15,0 0-4 0,0 0-8 0,0 0-10 0,0 0-10 16,0 0-11-16,0 0-11 0,0 0-7 0,0 0-9 0,0 0-11 0,0 0-7 15,0 0-10-15,0 0-5 0,0 0-5 0,0 0-7 0,0 0-3 16,0 0-3-16,0 0-1 0,0 1 1 0,0 0 2 0,0 3 1 16,0-1 4-16,0 0 2 0,0 1 3 0,0-1 5 0,0 2 3 0,0-2 5 15,0 4 3-15,1-1 3 0,-1 1 2 0,2-3 2 0,0 0-1 16,-2 0-1-16,1 3-2 0,-1-4 1 0,2 1 0 0,-1-2 2 0,-1 0 2 16,3 2 2-16,-1-3 3 0,-1 1 4 0,1-2 4 0,0 0 3 15,1 0 0-15,-2 0-2 0,3-3-1 0,-3-1-2 0,2 2 0 0,1-1 1 16,-3-2-2-16,2 2 0 0,2-4-1 0,-2 0-2 0,0 0-3 15,-1-1-1-15,-1 0 2 0,3 3 1 0,-4-1 3 0,1-1 2 16,-1 0 5-16,0 3 3 0,0-2 2 0,-1 3-1 0,1-2-3 16,-2 1-3-16,0 1-6 0,2 1-5 0,-1-1-5 0,1 3-6 0,-2 0-8 15,2 0-4-15,-1 0-5 0,-1 0-4 0,0 0-5 0,1 3-4 16,-4-1-6-16,4 1-4 0,-1 1-3 0,1 1-1 0,-3-3-2 0,4 2-1 16,-1-1-2-16,-1 1-3 0,2 0-3 0,0 0-3 0,0-1-3 15,0 0-2-15,0-1-1 0,0 1 2 0,2 0 3 0,-1-2 4 0,1 1 6 16,0-2 6-16,-1 0 7 0,2 3 6 0,0-3 6 0,-1 0 10 15,1 0 7-15,0-3 5 0,0 3 4 0,1 0 4 0,-3-2 2 0,2 1 1 16,1-2 2-16,2 1-7 0,-3 1-8 0,0-1-16 0,0-1-21 16,0 2-24-16,2-1-29 0,-2 1-33 0,1 1-33 0,-3 0-61 15,5 0-77-15</inkml:trace>
  <inkml:trace contextRef="#ctx0" brushRef="#br0" timeOffset="162580.7145">28360 11389 392 0,'-3'-1'510'0,"1"1"-80"0,0 0-124 0,1 1-92 0,-3-1-72 16,1 4-39-16,0-4-22 0,0 7-9 0,-5-2-2 0,2 3-1 15,-1 0-4-15,-1 2-4 0,-1 4-6 0,0 1-2 0,-3 3 1 0,0 0 3 16,1 3 5-16,-3 2 4 0,1 3 2 0,0 3 1 0,-1 1-3 16,1 1-3-16,-1 2-5 0,5 3-6 0,-5 2-3 0,6 1-5 0,0 2-5 15,1 0-5-15,6 1-7 0,1 2-11 0,3-1-14 0,3-1-16 0,7 1-13 16,4 2-19-16,5-2-21 0,7-1-29 0,4-2-32 0,5 2-54 15,3-7-66-15,8 0-95 0,3-3-113 0,2-5-66 0,6-1-45 16,6-5-15-16</inkml:trace>
  <inkml:trace contextRef="#ctx0" brushRef="#br0" timeOffset="163344.9969">30389 11278 544 0,'2'-5'626'0,"-1"3"-34"0,3-1-50 16,-4 1-106-16,1-1-132 0,2 3-79 0,2 0-51 0,-4 0-30 16,6 0-19-16,-2 3-14 0,4 2-9 0,2-1-13 0,0 2-12 0,6 3-8 15,3 2-10-15,0 2-5 0,5 1-5 0,2 2-2 0,0 4 0 16,3 2-1-16,2 2-1 0,-2 2-7 0,0 2-10 0,0 4-14 0,-5-2-14 15,2 7-21-15,-5 1-25 0,-5 2-32 0,-5 2-34 0,-6 3-48 16,-8 2-54-16,-6 1-67 0,-10 6-75 0,-9-1-91 0,-11 6-102 0,-8 0-55 16,-13 7-32-16,-12 0-10 0</inkml:trace>
  <inkml:trace contextRef="#ctx0" brushRef="#br0" timeOffset="174463.5449">27800 13725 90 0,'-7'-9'382'0,"-2"1"-94"0,3 2-81 0,-2-1-73 0,0 1-37 16,-1 0-20-16,1 0-7 0,-2 1-5 0,-1 3 1 0,3-3-1 15,-1 2-1-15,-2-1-1 0,1 4-1 0,2-3 0 0,-2 3 0 16,-2 0 1-16,3 0 0 0,-2 3 2 0,1 1 2 0,-1-3 3 0,0 4 1 15,2-1 1-15,-3 2 0 0,2 0 0 0,-2 1-2 0,3 3-4 16,-2 0-4-16,0 2-6 0,3 2-3 0,-3-1-5 0,3 1-3 0,0 1-3 16,-1 2-4-16,2 0-2 0,2 1-2 0,2 2-2 0,0 0-4 15,1-3-5-15,1 3-1 0,1-1-2 0,1 0-2 0,3 0-2 0,-1-3-2 16,2 1 0-16,1-1-4 0,3-2-3 0,-1 0-3 0,0-4-3 16,0 0-5-16,5-2-4 0,-4-2-3 0,4-3-3 0,0-1-3 0,-1-3-3 15,2-2-4-15,-1-1-1 0,3-4-2 0,-2-2-2 0,2 0 2 16,-2-5 0-16,0-1 2 0,1 0-1 0,-3-4 3 0,-1 0 5 15,1 0 7-15,-3-2 6 0,-1 2 10 0,0-1 8 0,-2 0 7 0,0 1 5 16,-3 1 7-16,1 2 4 0,-1 0 6 0,-3 1 4 0,0 3 4 16,0-1 5-16,0 4 1 0,-2-2-2 0,1 4-7 0,1 2-8 15,-2 0-8-15,0 1-11 0,2 1-7 0,-1 1-6 0,1 2-6 0,0 1-4 16,-2 1-4-16,0 1-3 0,2 2-2 0,-1 1-3 0,-2 1 0 16,2 1 3-16,-1 1 2 0,0 4 2 0,1 0 5 0,1 0 6 0,0 1 5 15,0 2 3-15,0 1 1 0,1 0 2 0,3-1-2 0,-3 1-3 16,5 0-10-16,-1 1-12 0,1 0-14 0,1-1-15 0,2 1-21 0,1-2-25 15,-1-1-33-15,3 2-39 0,1-3-49 0,0 1-54 0,3-1-81 16,-2-3-93-16,3-1-62 0,1-1-43 0,-2-1-17 0</inkml:trace>
  <inkml:trace contextRef="#ctx0" brushRef="#br0" timeOffset="174761.6317">28633 13446 175 0,'3'-9'601'0,"-1"0"6"16,0 2 5-16,0-1-108 0,0 1-165 0,-1 3-99 0,-1 0-68 15,2 1-41-15,-2 1-27 0,0 0-20 0,0 2-13 0,0 0-12 16,0 0-12-16,-2 2-10 0,2 1-10 0,-3 2-7 0,1-1-5 0,-2 5 2 16,1 0 3-16,-2 1 7 0,1 3 9 0,-1 2 10 0,-3 1 14 0,0 3 12 15,-2 0 12-15,2 2 7 0,-2 1 5 0,-2 3 2 0,1-2 0 16,-3 4-2-16,3 2 1 0,-3-1-2 0,0 3-5 0,-2-2-4 15,2 2-4-15,-2 3-7 0,2-1-10 0,0-1-10 0,-2 3-10 0,2-2-9 16,1 0-9-16,0 0-12 0,1-1-14 0,2-2-17 0,2-1-18 16,-3-1-20-16,5-2-21 0,1-2-30 0,2-2-31 0,-1-1-41 15,3-6-43-15,1 2-61 0,1-3-69 0,3-5-93 0,0 0-106 0,4-3-66 16,1-1-43-16,1-5-15 0,2-3 1 0</inkml:trace>
  <inkml:trace contextRef="#ctx0" brushRef="#br0" timeOffset="175312.357">28946 13539 41 0,'0'-5'591'0,"-3"1"3"0,2-1-2 0,1 2-103 16,-2-1-152-16,2 1-92 0,0 0-65 0,0-1-40 0,0 4-23 16,0-3-17-16,0 1-13 0,0 2-17 0,0 0-17 0,0 0-16 15,0 0-17-15,0 0-12 0,0 0-12 0,0 0-7 0,0 0-5 0,0 0-2 16,0 0-1-16,2 0 2 0,-2 2 6 0,1-2 4 0,2 3 6 0,-3 2 6 16,1 0 4-16,1 0 5 0,0 3 8 0,-1 1 5 0,1 2 5 15,-1 1 8-15,-1 1 6 0,2 3 7 0,-2 1 5 0,0 3 3 16,0-1-1-16,-2 3-2 0,2-1-2 0,-1 4 0 0,-2 1-4 0,1-3-2 15,0 3-5-15,1 0-5 0,-3-3-2 0,2 1-6 0,0 0-4 16,1-1-3-16,-3-3-6 0,3 2-3 0,-1-4-4 0,1-2 1 16,-1-2-1-16,0-1 5 0,2-1 3 0,-1-1 7 0,1-3 7 0,0-3 6 15,0 0 8-15,0-4 1 0,1 2 3 0,1-3 0 0,1-3-3 16,0 0-2-16,2-3 0 0,3-1-6 0,-2-3-3 0,2-2-6 16,4-1-7-16,-2-2-8 0,3 0-10 0,1-2-5 0,-1 0-9 0,1 2-3 15,0-2-4-15,-1 3 1 0,1-3-1 0,1 0 1 0,-1 4-1 0,-3-1 1 16,3 2 0-16,-1 0 0 0,-4 2-1 0,4-1 0 0,-2 3-2 15,0 0-2-15,-2 1-1 0,1 3-3 0,1 1 0 0,-3 0-2 0,0 2 1 16,0 1 0-16,-1 1 2 0,1 2-1 0,0 0 3 0,-1 3 1 0,-2 2 3 16,0-1 1-16,0 1 3 0,-1 6 3 0,-1-2 2 0,-2 1 5 15,1 2 3-15,-2-1 4 0,-2 3 4 0,1 2 4 0,-2-2 3 0,-2 1 4 16,-2 0 5-16,-2 1 3 0,0-3 4 0,-3 0 2 0,2-1 1 16,-3 1 1-16,-1-3 1 0,-1-1-1 0,0-1-1 0,-1-1-16 0,-2-3-23 15,2-1-38-15,-2-2-45 0,1-1-75 0,-1-3-88 0,-1-5-134 16,1 2-160-16,1-5-84 0,1-2-51 0,-3-4-28 0,5 0-21 0,-2-3-12 15</inkml:trace>
  <inkml:trace contextRef="#ctx0" brushRef="#br0" timeOffset="184094.9512">27574 14783 263 0,'0'-3'378'0,"-1"1"-59"0,1 0-43 0,-2 1-34 0,0-3-22 15,2 1-14-15,-1 1-8 0,1-1-5 0,-2-1-8 0,1 2-8 16,1-1-11-16,0 0-10 0,0 0-9 0,0 0-6 0,0 0-11 0,0 1-12 16,0-1-11-16,1-1-11 0,1 1-13 0,-2 0-11 0,1-2-10 15,3 3-10-15,-3-1-6 0,2-1-6 0,2-1-7 0,0 2-7 16,-1 1-7-16,1-3-7 0,2 2-5 0,0-1-4 0,1 1-4 0,2-2-2 16,0 1-3-16,2 1-2 0,-3 0-2 0,5 0-2 0,-1 0-2 15,-1 1 0-15,1 1-1 0,-1-1 2 0,0 1-2 0,-1 1 0 0,1 0 1 16,-3 0-1-16,0 1 2 0,-1 1-2 0,1-1 0 0,0 2 2 15,-5 0-1-15,1 2 0 0,2-2 0 0,-3 2 2 0,-1 0 1 0,-1 2 0 16,-1 0 4-16,-1 2 1 0,0-1 1 0,-1 0 3 0,-1 1 1 16,-1 2 1-16,-1-1 2 0,-3 0 3 0,2 1 0 0,1 0 3 0,-5-1 2 15,4 1 1-15,-2-1 0 0,1 1 0 0,-1-2 0 0,2 0-1 0,-2-1 1 16,1 1-2-16,1-4-2 0,1 3 0 0,0-4-2 0,0 2-3 16,0-3-4-16,3 2-6 0,-3-2-7 0,4-2-6 0,-1 1-10 0,1 1-6 15,0-3-7-15,0 0-3 0,1 0-5 0,1 0-3 0,1 0-3 16,1 0-5-16,3 0-2 0,-1 0-3 0,4-2 1 0,-1 1 1 0,1-1 4 15,-1 1 6-15,4-2 6 0,-2 1 7 0,0 1 3 0,2 1 4 0,-4-2 4 16,5 1 1-16,-3 1 4 0,-1 0 3 0,1 0 3 0,-2 0 3 0,0 0 4 16,0 1 1-16,-1 1 6 0,-2-1 3 0,1 2 6 0,-3 0 5 15,2 2 6-15,-3-3 3 0,-1 2 8 0,0 3 5 0,-2 1 7 16,-2 0 5-16,0-1 5 0,-1 2 3 0,-3 0 4 0,2 0 2 0,-5 1-1 0,1 1 0 16,-1-1-1-16,0 1 0 0,-3-1-1 0,0-1-1 0,1 2-3 15,0-2-1-15,-3-1-3 0,1-1-2 0,-3 0-2 0,3 0-3 16,-1 0 0-16,2-3-1 0,-2 0-3 0,1-2-5 0,1 1-9 0,-1-3-12 15,1 2-20-15,0-2-25 0,2-2-23 0,1-1-26 0,0 1-37 0,0-3-45 16,5-2-61-16,-1 3-69 0,0-5-88 0,3 2-96 0,2-4-60 16,0 1-42-16,4-2-18 0</inkml:trace>
  <inkml:trace contextRef="#ctx0" brushRef="#br0" timeOffset="184461.8929">28268 14524 378 0,'-2'-4'537'0,"1"-1"6"0,-1 1-89 0,2-1-132 16,-1 4-101-16,1-2-83 0,-2 1-53 0,2 2-34 0,0 0-17 16,0 0-10-16,0 0-5 0,0 0-4 0,0 0-7 0,0 0-9 15,2 0-7-15,-1 0-6 0,-1 0 0 0,2 2 1 0,-1-2 7 16,-1 1 7-16,2 1 11 0,0-1 12 0,-2 2 11 0,0-1 11 0,0 1 9 15,0 0 10-15,0 1 8 0,0 1 7 0,-2 1 6 0,0 1 5 0,2 0 3 16,-3 2 2-16,2 3-2 0,-1-1 1 0,0 1-4 0,-1 3-3 16,0 0-4-16,0 3-4 0,-2 0-5 0,1 2-4 0,0-1-3 15,0 4-5-15,0-1-4 0,0 2-3 0,-1 2-5 0,-1-1-2 0,1 1-4 16,0 3-4-16,-1-3-1 0,1 3-3 0,0-2-5 0,-1 3-2 0,1-1-6 16,1-3-1-16,0 3-4 0,-1-2-1 0,2 0-3 0,-3-2-3 15,2 0-3-15,0-3-4 0,1-1-9 0,0-1-9 0,1-1-13 0,1-3-15 16,-3-1-17-16,4-3-22 0,-1-2-25 0,1 1-25 0,0-2-31 15,1-4-34-15,1-2-60 0,1-2-72 0,0-1-91 0,2-3-97 0,2-1-60 16,0-3-41-16,1-2-16 0,0-4 1 0</inkml:trace>
  <inkml:trace contextRef="#ctx0" brushRef="#br0" timeOffset="184915.9373">28542 14817 369 0,'0'-8'636'16,"-2"4"6"-16,2-1 1 0,0 0-67 0,0-2-103 0,2 5-128 15,-1-1-139-15,2-1-82 0,2 3-52 0,1-1-30 0,0-1-18 0,3 3-15 16,3-2-12-16,-3 1-14 0,6 1-14 0,1 0-10 0,-2 0-12 0,5 1-5 16,-4 1-1-16,5 0-1 0,-3-1 1 0,0 2 0 0,1 1 1 15,-2 0 1-15,1-1 3 0,-4 2 7 0,1-3 9 0,-5 3 12 0,4-1 15 16,-5 2 14-16,-2-1 15 0,-1 1 12 0,-2 1 13 0,-1 1 12 0,-2 0 11 15,-3 1 9-15,-2 1 13 0,-2 2 8 0,-1-2 10 0,-2 4 6 16,-3-2 5-16,-1 4 0 0,-1 0-3 0,0-2-3 0,-1 3-6 0,-5-2-6 16,5 2-5-16,-3 0-8 0,3-2-6 0,-1 2-9 0,0-4-9 15,3 3-9-15,1-2-8 0,-1-3-8 0,4 1-8 0,-1-2-5 0,3 1-6 16,2-1-5-16,1-2-4 0,0 0-5 0,1-1-7 0,2-1-3 0,2-1-7 16,5 0-2-16,-1 0-3 0,1-1-3 0,2 1-2 0,2-3-1 15,4 0-1-15,0 0-1 0,0-2 1 0,4 0-2 0,0 0 0 0,0-2 1 16,2 0 1-16,2 0 4 0,-2-1 0 0,3-2 4 0,0 1 4 15,-1 1 6-15,1-2 6 0,1 1 9 0,-2-1 8 0,0 2 7 0,-1-2 11 16,0-2 9-16,-2 2 10 0,-1 1 7 0,-1 0 9 0,-2-1 5 16,-1 1 7-16,-1 1 5 0,-2-2 2 0,-2 2-3 0,-1 0-3 0,0 2-5 15,-2-2-8-15,0 3-7 0,-4-2-9 0,3 1-11 0,-3 1-12 16,1 0-15-16,-2 0-20 0,0 0-22 0,0 0-27 0,0 0-27 0,0 0-27 16,0 0-28-16,0 0-28 0,1 0-37 0,-1 0-40 0,0 3-56 15,0-2-63-15,0-1-108 0,0 3-132 0,0 2-70 0,0-3-42 0,-1 2-11 16,1-1 8-16</inkml:trace>
  <inkml:trace contextRef="#ctx0" brushRef="#br0" timeOffset="185433.2917">29455 14854 41 0,'0'0'591'0,"0"-1"5"0,0-1-40 0,0 2-66 0,0-3-59 0,0 3-56 16,0-2-40-16,0 2-30 0,0 0-22 0,0 0-16 0,0 0-16 0,0 0-17 16,0 0-19-16,0-1-18 0,0 1-21 0,2 0-19 0,-2-2-22 0,1 0-19 15,-1 2-19-15,5 0-18 0,-4-2-16 0,2 2-16 0,2-1-15 16,0-3-17-16,2 3-20 0,3-2-19 0,-2 0-19 0,4 0-24 0,2 0-18 0,-2-1-20 16,4 1-19-16,-2-2-16 0,4 2-21 0,-2-1-20 0,1 2-26 15,-3-1-27-15,3 1-28 0,0-1-26 0,-4-1-29 0,0 3-27 0,1 1-21 16,-2-1-18-16,-3 1-20 0,-1 0-23 0,-3 1-38 0,-1-1-45 0,-4 0-24 15</inkml:trace>
  <inkml:trace contextRef="#ctx0" brushRef="#br0" timeOffset="185728.0972">29471 14995 394 0,'-4'-1'679'16,"0"-2"21"-16,-1 3 21 0,2 0-36 0,0-3-65 0,1 3-112 15,1 0-133-15,-2 0-84 0,3 0-57 0,0 0-36 0,0 0-25 0,0 0-17 16,0 0-16-16,0 0-16 0,0 0-18 0,0 0-24 0,0 0-25 0,0 0-18 16,1 3-19-16,1-3-10 0,1 0-6 0,2 3-1 0,1-2-2 0,-2-1 1 15,5 1 1-15,0 1 2 0,3-2-1 0,0 2 1 0,2-2-1 0,2 0-1 16,-1 0-3-16,1-2-4 0,3 2-2 0,-1-2-5 0,2 1-1 16,1-3-4-16,-2 1-2 0,0 3-1 0,-1-4 0 0,2 0 0 0,-5 0 0 15,1 1 1-15,0 0 2 0,-5-2 4 0,2 2 4 0,-2 0 4 0,-2 0 7 16,-2 2 1-16,0-2 3 0,-2 1 1 0,-2 2 1 0,2-3-2 0,-1 1-4 15,-3 2-11-15,1 0-13 0,-2-2-21 0,0 2-23 0,0 0-30 16,0 0-31-16,-2 0-40 0,-1 0-46 0,-2 2-54 0,2-2-61 0,-2 2-109 16,0 1-136-16,-2 2-83 0,-1-1-61 0,-2 2-21 0,-1-1-3 0,2 1 10 15</inkml:trace>
  <inkml:trace contextRef="#ctx0" brushRef="#br0" timeOffset="197861.1224">30762 13991 100 0,'0'-4'303'0,"-1"-2"-56"0,1 2-40 0,0-1-31 16,0 1-17-16,0-1-10 0,0 0-7 0,0 0-3 0,0 0-4 0,0 0-4 15,0 1-2-15,0-2-3 0,0 3-4 0,0-1-2 0,0 1-3 0,0-2-2 16,1 2 0-16,-1 0-2 0,0 0-1 0,0 0 1 0,0 2-1 15,0-2 1-15,0 1-2 0,0 2-2 0,0 0-3 0,0 0-5 0,0 0-6 16,0 0-6-16,0 0-8 0,0 0-8 0,0 0-8 0,0 0-5 16,0 0-9-16,0 0-8 0,0 0-7 0,0 0-8 0,0 0-6 0,0 0-8 15,0 0-5-15,0 0-7 0,0 0-4 0,0 2-2 0,0-1-1 16,-1 2 1-16,1 0-1 0,-2 0 2 0,1 1-1 0,1 4 3 0,-2-1 2 16,0 3 2-16,1 0 1 0,-1 1 3 0,1 2 3 0,-3-1 4 0,3 2 1 15,-1 1 2-15,0-1 0 0,1 3-1 0,-2-2-2 0,0 2-1 16,1 0-2-16,1 0-2 0,-2 0-4 0,3-2-5 0,-2 1-6 15,0 1-8-15,2 0-8 0,-1-3-11 0,1 0-13 0,0-1-12 0,0 2-18 16,0-3-17-16,0 0-20 0,0-1-18 0,0-1-26 0,1 1-25 0,-1-2-28 16,2 1-30-16,0-3-37 0,1 2-42 0,-2-1-48 0,4-2-49 0,-2 0-45 15,2-2-41-15,-2 1-19 0</inkml:trace>
  <inkml:trace contextRef="#ctx0" brushRef="#br0" timeOffset="198158.1136">30911 14309 88 0,'2'-2'565'0,"-2"-1"-2"0,0 0-12 16,0 1-79-16,0 1-110 0,0-1-80 0,0 1-63 0,0 1-38 0,0 0-28 15,0 0-21-15,0 0-18 0,0 0-19 0,0 0-17 0,0 0-18 16,0 0-19-16,1 0-14 0,1 1-12 0,-2 1-7 0,2-2-5 0,-2 3-3 16,2-2-1-16,0 1 2 0,-2 1 1 0,1-2 2 0,1 2 0 15,-2-1 3-15,1-1 2 0,-1 1 2 0,2 0 3 0,0 0 0 0,-2 1 3 16,1-3 1-16,-1 2 1 0,0-2 4 0,0 0 3 0,0 0 3 15,0 0 4-15,0 0 4 0,0 0 4 0,2-2 3 0,0 2 0 0,-2-3 0 0,1 1-1 16,1 0-2-16,-1-1-2 0,1-1-5 0,0 0-2 0,1 0-6 16,-2-1-5-16,5 0-7 0,-3 1-10 0,-1-2-9 0,0 2-11 15,-1 2-8-15,3-3-6 0,-3 2-10 0,1-2-7 0,-1 1-12 0,1 4-12 16,0-3-18-16,-2 2-19 0,0 1-20 0,0 0-20 0,0 0-22 0,0 0-22 16,0 0-27-16,0 1-32 0,-2 2-47 0,0 1-59 0,1-1-67 15,-1 2-75-15,1 0-38 0,-3-2-22 0</inkml:trace>
  <inkml:trace contextRef="#ctx0" brushRef="#br0" timeOffset="198610.5781">31252 14083 446 0,'-4'-6'538'0,"0"-1"10"0,3 2-86 0,-2-1-131 16,-1 2-97-16,3 1-79 0,-1 1-43 0,1-2-29 0,1 3-15 16,-2-2-7-16,0 3-8 0,2 0-8 0,0 0-11 0,0 0-13 0,0 0-12 15,0 0-12-15,0 0-7 0,0 0-4 0,0 0 0 0,0 0 0 16,0 0 5-16,0 1 6 0,0 1 4 0,0 0 4 0,0-2 6 0,0 3 2 16,0-3 5-16,0 2 2 0,0-2 2 0,0 1 0 0,2 1 2 15,-2-1 2-15,2-1 2 0,-2 3 1 0,1-1-1 0,1-1-2 0,-2 2-1 16,1-2 0-16,1 1-1 0,0 1 1 0,1 0-1 0,0 0 0 0,0 0 2 15,3 0 0-15,-3 2 0 0,4-2 0 0,-2 2-1 0,1-1-2 16,2 1-1-16,0-2-2 0,0 2-2 0,0 2-2 0,2-2-4 0,-2-2-2 16,4 2-1-16,-2-1-2 0,2 0-3 0,-3 3-1 0,2-3-4 15,-1 2-2-15,1 0 0 0,0 0-2 0,-3 0 1 0,1-2-1 0,1 3 0 16,-2-1-1-16,-2 1 1 0,0-2 0 0,0 1 3 0,-1-1 1 16,-2 2 2-16,1-1 3 0,-1-1 3 0,-2 2 2 0,-1-2 3 0,0 2 3 0,0-2 3 15,0 0 2-15,-1 2 3 0,-2-2 2 0,-2 0 0 0,2-1 2 16,-3 2 0-16,-1-1 0 0,1-2-3 0,-2 1-6 0,-3 1-10 0,1-3-13 15,1 2-14-15,-2-1-18 0,0-3-19 0,-1 4-23 0,-1-4-25 16,1 0-27-16,-2 0-31 0,5 0-34 0,-3-4-50 0,-2 4-58 0,5-3-73 16,-1-1-81-16,-1-1-47 0,3-3-30 0,0 1-13 0</inkml:trace>
  <inkml:trace contextRef="#ctx0" brushRef="#br0" timeOffset="198827.6829">31304 13984 322 0,'2'-7'565'0,"0"1"2"0,-1-2-63 0,-1 3-94 16,2-2-75-16,1 2-66 0,-3-2-43 0,3 1-33 0,-2 2-24 0,3-2-19 16,-1-1-21-16,-2 2-20 0,4-1-20 0,0 1-20 0,3 0-20 15,-4 0-18-15,4 0-13 0,1 0-10 0,1 1-7 0,0-1-6 0,3 0-4 16,-3 0-4-16,3 0-4 0,1 0-3 0,1 0-3 0,-2 0-2 0,1 1-2 16,-2 1-2-16,2-1-1 0,-1 1-3 0,3 1-2 0,-7-2-4 15,3 1-5-15,-2 2-6 0,-1-3-6 0,-1 3-6 0,-1-1-9 0,-2 0-8 16,0 2-11-16,-2 0-9 0,-1 0-13 0,-1 0-10 0,-1 2-20 15,0 0-20-15,-1 1-34 0,-1 2-38 0,-1 0-69 0,-1 0-82 0,-2 2-62 16,-3 1-49-16,-1 2-19 0</inkml:trace>
  <inkml:trace contextRef="#ctx0" brushRef="#br0" timeOffset="199595.3563">31170 15285 295 0,'1'-8'378'0,"-1"1"-73"15,2 0-54-15,1 0-47 0,-1 1-32 0,0 1-25 0,1-2-14 0,-2 2-10 16,1 0-7-16,0-2-3 0,2 2-1 0,-3-2-3 0,1 3-2 0,0 0-4 15,-1-2-2-15,3 1-3 0,-3 1-4 0,1-1-3 0,-1 2-2 0,-1 0-2 16,2-2 0-16,0 1-2 0,-2 1 0 0,1-2-3 0,1 2-2 16,-2 2-3-16,0-2-1 0,0 0-3 0,0 0-3 0,0-1-5 0,0 1-5 15,0-1-5-15,0 2-4 0,0-1-3 0,0 0-4 0,0 0-3 0,0 0 0 16,0 0-2-16,0 1-1 0,0-1-1 0,0 2-1 0,0-1-2 0,0-1-1 16,0 3-2-16,0 0 0 0,0 0-1 0,0 0-2 0,0 0-1 0,0 0-1 15,0 0-3-15,0 0-3 0,0 0-4 0,0 0-5 0,0 0-3 0,0 0-4 16,0 0-4-16,0 0-3 0,0 0-4 0,0 0-2 0,0 0-2 15,0 0-3-15,0 0 2 0,0 2 0 0,0-1-1 0,0 2 3 0,0 0 1 16,0 2 1-16,0-1 1 0,0 2 4 0,0 2 2 0,0-1 3 16,0 2 4-16,0 2 4 0,0 1 3 0,0-1 4 0,0 3 4 0,-2 0 0 15,1 3 0-15,1 0 2 0,-2-2 2 0,0 5-1 0,1-2 3 0,-1 2 0 0,1-3 1 16,-3 3 1-16,3 0 0 0,-1 0-1 0,0 0 0 0,1-2-2 16,-3 2 0-16,2-1-1 0,0-1-2 0,1 0 0 0,-2-2-2 0,1 0-1 15,0-2-1-15,-1 0-1 0,1-1-1 0,-1-1-2 0,3 1-3 0,-1-4 0 16,1-1-2-16,-2 0-1 0,0-1-1 0,2-1-7 0,0 0-8 15,0-1-12-15,0-2-14 0,0 0-19 0,0 0-21 0,0-2-30 0,0-1-36 16,0 0-59-16,0 0-70 0,4-4-117 0,-3 1-138 0,1-2-83 0,-1-1-54 16,3-1-25-16,-3-4-9 0,-1 2 2 0</inkml:trace>
  <inkml:trace contextRef="#ctx0" brushRef="#br0" timeOffset="203360.9583">29273 15337 159 0,'-1'-1'474'0,"1"-1"-23"16,0 2-76-16,0 0-104 0,0 0-71 0,0 0-53 0,0 0-33 16,0 0-23-16,0 0-13 0,0 0-10 0,0 0-7 0,0 0-7 0,0 0-7 15,0 0-7-15,0 0-8 0,0 0-8 0,0 0-6 0,0 0-4 0,0 0-2 16,0 0 1-16,0 0 2 0,0 0 2 0,0 0 2 0,0 0 2 0,0 0 4 15,0 0 1-15,0 3 3 0,0-2 2 0,0 1 2 0,0 0 3 16,0 1 2-16,0 0 1 0,0 1-1 0,0 1 0 0,0-1 1 0,0 1 0 16,1 2 2-16,-1-1 0 0,2 2 2 0,0 0-1 0,-2 0-3 15,2 1-1-15,0 0-3 0,-1 2-5 0,3-2-1 0,-3 4-4 0,3-4-1 16,-1 3-1-16,-2 0-3 0,4-1-2 0,-2 1-1 0,2-1-4 0,1 1 0 16,-1 0-1-16,0 1-1 0,1-3 0 0,1 2 0 0,2-1-1 0,-1 2 0 15,0-2 0-15,3 1 0 0,-2-2 0 0,4 1 1 0,3-1 1 0,-3 1 0 16,4-2 0-16,3 0 1 0,-1-1-1 0,5-1-1 0,1-1 0 0,4-1-5 15,1 0-2-15,0 0-3 0,4-2-5 0,1-2-1 0,3 1-3 16,2-2-4-16,-2-2-4 0,1 1-4 0,3-2-5 0,-2 0-4 0,2-2-5 16,-3 2-3-16,2-1-3 0,-1-2 1 0,-2 2 2 0,-1-1 1 0,-2-1 2 15,0-1 3-15,-2 3 1 0,1-2 4 0,-4-1 3 0,0 2 3 0,0-1 3 16,-4 2 3-16,1-2 5 0,-2 0 4 0,-4 0 3 0,3 1 4 0,-4 0-1 16,0 0 1-16,0 1 0 0,-1-2-1 0,-2 2 2 0,1-2-2 15,-4 2 0-15,2-1 0 0,-3 1-1 0,0-1-1 0,-1 1 0 0,-3 1-2 16,2-2 0-16,-3 2-3 0,-1 0 0 0,2 2-3 0,-5-2-3 0,0 1-2 15,1 1-3-15,-2-1-4 0,-2 0-5 0,-1 2-5 0,0-3-5 0,-1 3-5 16,-2 0-5-16,-2-2-5 0,0 0-4 0,-3 2-4 0,-1-1-1 0,-1 1-2 16,-2 0 1-16,0 0 1 0,-5 0 2 0,3 0 3 0,-3 1 3 15,1-1 6-15,-3 2 4 0,1 0 5 0,-1-2 6 0,1 0 5 0,2 0 5 16,-2 0 6-16,1 0 2 0,1 0 5 0,2 0 3 0,-4 0 3 0,6 0 5 16,-1 0 4-16,0-2 3 0,4 0 3 0,-2 2 5 0,1-1 4 15,2-1 4-15,-1 2 3 0,4-1 3 0,1 1 3 0,-1-1 4 0,0-2 1 16,2 3 3-16,-2 0 0 0,4-3-1 0,-1 3 1 0,1 0 1 0,-1 0-1 15,0 0-2-15,2 0-2 0,0 0-3 0,0 0-2 0,0 0-1 0,0 0-3 16,0 0-3-16,0 0-3 0,0 0-3 0,0 0-1 0,0 0-5 0,0 0 0 16,4 3-3-16,-3-3 1 0,2 0-2 0,2 3 0 0,0-2 0 15,-1 0 1-15,3 2 0 0,1-1 0 0,3 0 2 0,0 1 1 0,-2-1-1 16,5-2 2-16,-1 2 1 0,3 1 0 0,-2-2-2 0,3 1 1 0,0-1-2 16,1 2-2-16,-1-2-1 0,0 3-2 0,0-3-1 0,-3 1-1 0,2 1-1 15,-3 0-3-15,1-2-1 0,-3 2-3 0,-2-1-3 0,2 1-2 16,-3-2 0-16,-1 1 3 0,-2 1 3 0,-2 0 3 0,-2-1 4 0,-1 1 2 15,0 2 1-15,-4-1 0 0,-1 0-2 0,-3 2-7 0,-5 1-12 0,0 1-18 16,-4-1-23-16,0 4-30 0,-5 1-35 0,-2-2-68 0,0 4-80 0,-5 1-100 0,3 0-106 16,-4 1-61-16,-2 0-36 0,2 1-17 0</inkml:trace>
  <inkml:trace contextRef="#ctx0" brushRef="#br0" timeOffset="205094.8948">29022 14700 92 0,'-3'1'212'0,"-1"-1"-36"0,1 2-23 0,2-2-16 0,-1 1-10 16,0 0-6-16,1-1-7 0,-3 0-3 0,2 0-4 0,0 0-5 0,1 0-5 16,-1 0-6-16,2 0-5 0,0 0-1 0,0 0-2 0,0 0 1 15,0 0 0-15,0 0-1 0,-1 0-1 0,-1 0-4 0,0 0-3 16,2-1-4-16,-1 0-4 0,1 1-2 0,-2-2-5 0,0 1-5 0,2-1-4 16,-1-1-4-16,-1 1-4 0,2 0-5 0,-1-1-4 0,1-1-2 15,-2 2-3-15,0-1-3 0,2-2-3 0,0 1-2 0,0-1-5 16,2 1-3-16,0-2-4 0,-1 1-2 0,1-2-5 0,1 1-4 0,0-3-3 15,4 1-3-15,-2-1-1 0,2 0-1 0,-1-1-1 0,3-1 1 0,0 2 0 16,3-2 1-16,0-2 1 0,0 1 1 0,-1-1 2 0,4-1 1 16,0 2 3-16,0-2 3 0,2-1 1 0,0 1 2 0,-1 0 1 0,3-1 0 15,-1 2 1-15,0-3 1 0,3 3-1 0,0 0-1 0,-1-1-1 16,2 1-2-16,-3 0 1 0,5-1-1 0,-2 5-1 0,2-3 1 0,-3 1-2 16,4 2-1-16,-3-3 0 0,1 4-1 0,1 1-1 0,2-2 0 15,-3 3 0-15,2 0-1 0,-1 0-1 0,0 1 1 0,1 1-2 0,-1 1 1 16,1 2-2-16,-1-1-1 0,-2 1 1 0,2 1-2 0,-1 0-1 0,-1 1 0 15,-1-1-1-15,0 3 0 0,-1-1-2 0,-2-1 2 0,1 2-1 16,-3 0 1-16,1 0 0 0,0 0 1 0,-3 0 0 0,-1-1 0 0,0 0 1 16,0 1 1-16,-1-1 1 0,-3 0 2 0,0-1 1 0,3 1 0 0,-6-2 1 15,2 2 1-15,0 0 1 0,0-2-1 0,-2 0 1 0,1 0 0 16,-2 0 1-16,-1 0 0 0,2 0 1 0,1 0 1 0,-4 0-1 0,2-2 0 16,-2 0-1-16,2 2-1 0,-4 0-1 0,4 0-2 0,-4-2-2 15,3 2-2-15,-3 0-2 0,1-1-3 0,-2-1-4 0,0 2-4 0,0 0-8 16,0 0-9-16,0 0-14 0,0 0-15 0,0 0-17 0,0 0-16 15,0 0-15-15,0 0-13 0,0-2-19 0,-2 2-21 0,2 0-20 0,-1-3-21 16,-3 2-16-16,3 0-14 0,-4 1-12 0,1-2-8 0,0 1-12 16</inkml:trace>
  <inkml:trace contextRef="#ctx0" brushRef="#br0" timeOffset="205710.9309">30022 14089 96 0,'-4'-3'163'0,"-1"1"-6"16,2 1-5-16,-2-1-4 0,4 0-2 0,-3 2-2 0,1-2-3 0,2 1-5 16,-1 1-8-16,0-2-4 0,1 1-5 0,-2 1-4 0,1-2-5 15,0 1-4-15,1 1-5 0,-1 0-3 0,1 0-4 0,1 0-5 0,-2 0-3 16,-1-2-3-16,2 2-4 0,-3-2-1 0,3 2-2 0,-1 0-1 16,1 0-5-16,-3-1 2 0,3 1 2 0,-1 0-1 0,1-1-4 0,-3 1-1 15,3 0-3-15,-1-2-3 0,0 2-1 0,-2 0-4 0,3 0-2 0,-1 0-2 16,0 0-4-16,1 0-3 0,1 0-4 0,-2 0-4 0,2 0-7 15,-1 0-4-15,1 0-3 0,0 0-3 0,0 0-1 0,0 0-1 0,0 0 1 16,0 0-2-16,0 0 1 0,0 0 0 0,0 0 1 0,0 0-1 16,0 0 0-16,0 0 2 0,0 0-2 0,0 0 0 0,0 0-1 0,0 0-1 15,0 0-3-15,0 0 0 0,0 0-4 0,0 0-3 0,0 0-4 0,0 0-4 16,0 0-2-16,0 0-3 0,0 0-1 0,1 2 0 0,1-1 0 16,-1 0 0-16,1 3 1 0,1-1 2 0,1 0 1 0,1 0 1 0,0 1 2 15,2 1 1-15,-1-2 0 0,3 4 1 0,-1 0 1 0,0-2-1 0,3 2-2 16,-1-2-2-16,1 0-4 0,0-1-3 0,-2 2-2 0,3-2-4 15,0 1-1-15,-4 0-2 0,2-2-2 0,-1 1 1 0,-1-1 0 0,0 0 0 16,-2-1 0-16,2 2 2 0,-4-1 2 0,0-1 3 0,1-1 3 16,-2 1 3-16,-2-2 3 0,3 2 2 0,-1-2 2 0,-3 0 0 0,1 3 0 15,-1-3 0-15,0 0 2 0,0 0-1 0,0 0-1 0,0 0 0 0,0 0-1 16,0 0-1-16,0 0 0 0,-1 2 0 0,1 0 0 0,-3-1 1 16,1 3-1-16,0-1 1 0,-1-1 1 0,0 3 0 0,0-1 1 15,-2 2 0-15,2 0 1 0,-3 2 0 0,-1-1 0 0,3 1 1 0,-3 1 0 16,2-1 0-16,-1 1-1 0,2-1 0 0,-1 1 0 0,-2-2-1 0,2 3 0 15,1-2 0-15,-1-1-1 0,1 2-1 0,-1-1 2 0,1-1-2 16,1 0 1-16,0-1 0 0,1 0-1 0,1 0 1 0,-2-1 0 0,1-1-1 16,-1 1 0-16,3-2 1 0,-1-1 0 0,1 0 2 0,0 0 0 0,0-2 3 15,0 0 0-15,0 0 3 0,0 0 3 0,0 0 0 0,0 0 1 16,0 0 1-16,1-2-2 0,2 0 0 0,-1 0-1 0,1-1 0 16,-2-3 0-16,3-1-1 0,-3 0-1 0,2 0-3 0,1-3-5 0,-1-2-8 15,-1 2-5-15,1-3-6 0,-2-3-6 0,2 3-3 0,-1-2-3 0,-2 0-6 16,-2-2-7-16,-1 2-8 0,2 1-14 0,-2-1-18 0,-2-1-21 15,0 3-28-15,-2 0-27 0,1 2-52 0,-3 2-67 0,1 1-89 0,-3-1-100 16,-2 4-58-16,0 2-39 0,-1-1-16 0</inkml:trace>
  <inkml:trace contextRef="#ctx0" brushRef="#br0" timeOffset="212009.9034">28557 14391 77 0,'-12'-3'117'0,"2"-1"-29"0,0 3-18 0,0 0-10 15,-2-2-3-15,3 1-4 0,-4 1-3 0,4-2-5 0,-3 1-5 16,2 1-6-16,-1-1-5 0,-2 0-6 0,0 2-1 0,4-1-1 0,-5 1 3 15,2-1 1-15,-1-1 4 0,0-1 3 0,0 3 6 0,-3-3 5 16,3 2 4-16,-1 1 5 0,2-3 3 0,-2 1 3 0,-1 2 0 0,0-3 1 16,2 3-1-16,-1-2-2 0,1 2-2 0,-3-2-1 0,4 1 0 15,-1 1-4-15,-3-2-6 0,3 0-1 0,-2 2-3 0,0 0-3 16,0 0-3-16,0 0-4 0,-2 2-3 0,3 0-1 0,-5-2-1 0,3 3-1 16,-1-3 0-16,-2 2 0 0,3 1 0 0,-5 0 0 0,4 0 2 15,-4 0 0-15,2 0 0 0,2 1-1 0,-5 0 2 0,1 0 0 0,2 1 2 16,-1 0 0-16,-1 0 2 0,2-1-1 0,-1 3-1 0,-1-2-1 15,2 2 0-15,-1-2 0 0,-1 0 0 0,4 1 0 0,-2 0-2 0,3 0 0 16,-5 2-1-16,4-2 1 0,1 1-1 0,1-2 0 0,-2 4 2 16,2-4 0-16,0 3 0 0,2-1 0 0,-2 1-2 0,1 0-2 0,1 1-1 15,-1 0 1-15,1 0-2 0,0 1-1 0,1 0-2 0,-2 2-2 16,1-1-2-16,1 3-3 0,-4 0-4 0,5 2-2 0,-4-1 2 16,1 1 1-16,3 1 0 0,-1 1-1 0,-1-1 2 0,2 2 0 0,-2-1 1 15,4 1 1-15,-4 0 1 0,4-2 2 0,1 0 0 0,-1 0 3 0,0 0 2 16,1-1 0-16,0-2-1 0,3 3-1 0,-2-2-1 0,2-2 1 15,0-1 0-15,0 2 0 0,2-1-2 0,-2-1 0 0,1-1 0 0,3 4 0 16,-3-3-1-16,3 0 0 0,-1-1-1 0,1 2-1 0,1-1 1 16,0 1-1-16,0-1-1 0,1 2 1 0,1-3-1 0,-1 2 2 0,3 2-1 15,-3-2-1-15,3-1-2 0,0 2 0 0,-1-1 0 0,2 1 0 16,-2 0 1-16,2 2 0 0,0-3 1 0,2 2 1 0,0-1 0 0,1 1 3 16,-2-1-1-16,3 3 2 0,-1-2 1 0,0 0-1 0,3 0 2 15,-1 2 1-15,-2-2 1 0,1 0-1 0,4 1 1 0,-2-1-1 0,1 0-2 16,-1 2 0-16,1-2-3 0,0 0 0 0,-1 1-2 0,3-2-2 0,-1 1 0 15,-2-3-2-15,3 3 0 0,-1-2-2 0,3 0 0 0,-3-1-1 0,2 0 0 16,0-1-1-16,-1 0 0 0,2 1 0 0,-1-2-1 0,0 0 1 16,2-1 1-16,-1-1-1 0,1 0 1 0,-1-1 3 0,3 1 0 0,0-1 2 15,-2-2 1-15,2 2 0 0,1-1 1 0,-2-1 3 0,4 0 1 16,-2-3 1-16,2 3 4 0,-1 0 0 0,3-3 0 0,-1 3 0 0,0-2 2 16,1-2-2-16,-1 2 1 0,3 0 1 0,-2 0-2 0,-1 0 1 15,3 0 0-15,-1 0-1 0,-2 0-2 0,0 0-1 0,0 0 0 0,-1-1-3 16,0 1 0-16,1 0-2 0,-3-2-1 0,2 0-1 0,-2 1-1 0,-2 1-1 15,3-1-1-15,-5-1-1 0,3 1-1 0,-2 0 1 0,2-2 0 0,0 0-1 16,-3 3 2-16,3-3 1 0,-2 0 0 0,2 0 1 0,0-3 0 16,-1 3 0-16,2-2 0 0,-1 0 1 0,2-1 0 0,1-2 0 0,0 0-1 15,-3 2-1-15,3-4-1 0,0 2-1 0,-1-3-1 0,1 1-2 16,0-1 0-16,-3 0-2 0,1 1-1 0,1-2-1 0,-4 0-1 0,2 2 1 16,-3-2 0-16,3 0 0 0,-3 0 0 0,-2 0 0 0,2 2 2 0,-5-2 0 15,2 1 0-15,-2-1 0 0,0 1 2 0,-2 1 0 0,2-2 0 16,-1 1 2-16,-2 1-2 0,1-3 1 0,-1 3-1 0,0-2 0 0,-1 0 0 15,2 2-2-15,-1-2 0 0,-2 0 0 0,1 1-1 0,2-1-1 16,-3 1 0-16,1 0-2 0,1-1 0 0,1 0 0 0,-3 0-3 0,1-2 0 16,1 2 0-16,-1-1-1 0,1 0-1 0,-1-2 0 0,1 2 0 0,-1 0 0 15,0-2 1-15,1-1-1 0,0 2-1 0,-1 0 0 0,0-1 0 16,-1-1-1-16,0 1-1 0,-1-2 2 0,3 2 0 0,-3 0 2 0,-1 0-1 16,1-1 1-16,0 1 0 0,-2-2 0 0,3 2 2 0,-3 0 0 15,1 0 2-15,-1-1 0 0,0 2 0 0,-1-1 3 0,1 0 1 0,-2 1 2 0,3 2-1 16,-4-2 0-16,1-1-1 0,-1 3 0 0,0-2 1 0,0 2-2 15,0 0-2-15,0-1 1 0,0 0 0 0,-1 0-1 0,1 3 0 0,-2-2-1 16,0-2-1-16,-1 2-2 0,2 0 1 0,-3 0-2 0,3 1 0 0,-2-2-1 16,-1 0 0-16,3 1-1 0,-2-2 2 0,-2 2-1 0,0 0-1 0,2-1 0 15,-2 0 0-15,2 0 0 0,-2-1 1 0,1 1 0 0,-1-1 0 16,0 1 1-16,1 0 1 0,-1 0-1 0,0-2 0 0,2 2 0 0,-5 0 1 16,3-2 1-16,1 1 2 0,0 1 0 0,0 0 2 0,-1-2 2 15,-1 2-1-15,1 0 2 0,0-1 0 0,0 1 1 0,0 0 2 0,1 2 0 16,-1-3 2-16,-1 1 0 0,3 3 1 0,-4-1 0 0,4-1-1 15,-2 0 0-15,0 1 1 0,1 1 0 0,-1 0 1 0,1-1 0 16,-1 0-1-16,-2 1 0 0,4 1 1 0,-3-2-1 0,1 1-1 0,0 2 1 16,1-1 0-16,-3 0 0 0,2 1-1 0,0-2 1 0,0 2-2 15,-2 0 1-15,2-2 0 0,-1 2-1 0,-2-2-1 0,2 2 1 0,0-1-1 16,1 0 0-16,-2 1 1 0,0-1-1 0,0 2 1 0,3-3-2 16,-4 4 1-16,3-4-1 0,-3 2 1 0,2 1-2 0,-1-2 1 15,2 2-1-15,-1-1 0 0,-1 1 0 0,0-2-1 0,1 3 0 0,-1-2-1 16,1 2 0-16,0-1-1 0,-1 1 1 0,-1 0-1 0,-1 0 0 15,1 1 2-15,0-1-2 0,2 1-2 0,-7 0 2 0,5 1 2 0,-1-3-2 16,-4 4 1-16,1-1-1 0,0 1 0 0,-2-2 1 0,1 0-1 16,0 2 1-16,-2 0 0 0,0-3 0 0,0 3 0 0,0-1 0 0,-2 0 1 15,0 1-1-15,1 0-2 0,-3-2 1 0,2 2 0 0,1-1 0 16,-3-1-2-16,2 2 2 0,0-2-1 0,-1 1 0 0,1 1-1 16,0-2 0-16,0 0-2 0,-1 2 1 0,2 0 0 0,-2-2-1 0,2 2 0 15,-1-1-1-15,1 1 0 0,-3 0-1 0,1 0-1 0,1 0 0 16,-1 0 1-16,2 0-2 0,-5 1-1 0,4-1 0 0,-1 2 1 15,0-2-1-15,2 2 0 0,-3 0-1 0,0 1 0 0,1 0-2 0,0-1 1 16,1 0-2-16,-1 1-4 0,2 1-2 0,-3 1-6 0,2-2-7 0,1 2-7 16,-2-3-12-16,4 2-13 0,-2-1-16 0,0 3-20 0,2-1-21 15,2-1-23-15,-2 2-31 0,1 0-32 0,1-1-42 0,2 4-51 16,0-1-58-16,2-1-67 0,1 0-55 0,2 1-52 0,2-2-23 0</inkml:trace>
  <inkml:trace contextRef="#ctx0" brushRef="#br0" timeOffset="214476.2161">26286 15323 263 0,'-3'-3'526'0,"-1"-1"-1"0,3 1-92 0,-3 2-137 16,2 0-83-16,0-2-53 0,2 3-31 0,-1-3-17 0,1 3-11 0,0 0-8 15,0 0-10-15,0 0-15 0,0 0-16 0,0 0-18 0,0 0-14 16,0 0-11-16,0 0-7 0,0 0-4 0,0 0 0 0,0 0 3 0,0 0 4 16,1 3 6-16,-1-3 4 0,2 4 8 0,0-3 5 0,0 2 6 15,0 1 4-15,-1 1 7 0,3-2 3 0,-3 3 6 0,2 0 4 0,1 2 1 16,-1 1 2-16,0 0 0 0,0 3-2 0,1-2-3 0,1 4-4 16,-1 1-3-16,0 0-4 0,0 1-6 0,0 2-4 0,0 0-5 0,0 2-4 15,2-1-4-15,-2 3-4 0,0-2-5 0,0 1-7 0,0 1-12 0,0 0-7 16,2 0-6-16,-3 0-10 0,0 2-10 0,0-4-14 0,0 0-14 15,1 0-18-15,-1 0-20 0,0-2-23 0,0-1-20 0,2 1-28 0,-2-4-27 16,2 0-32-16,-2 0-34 0,2-2-37 0,-2-3-38 0,2 0-55 16,2-4-61-16,-2 0-38 0</inkml:trace>
  <inkml:trace contextRef="#ctx0" brushRef="#br0" timeOffset="214760.334">26359 15325 225 0,'-4'-7'480'0,"1"1"-75"0,3-1-115 0,-1 3-84 0,1-2-69 15,0 2-43-15,1 1-32 0,1 0-17 0,1 0-11 0,0 1-5 0,2 1-7 16,-1-1-7-16,3 1-7 0,-1 1-7 0,2-2-8 0,0 2-2 0,0 0-1 16,0 0 0-16,2 0 1 0,0 2 0 0,0-2 1 0,0 1 2 0,2 1 3 15,1-1 2-15,-3 1 3 0,2 1 2 0,1-2 4 0,-1 1 4 16,-1 1 2-16,0 1 4 0,0-1 4 0,-3 2 5 0,0 0 5 0,1-1 8 15,-4 0 5-15,2 3 4 0,-3-3 5 0,-2 2 1 0,0 1 3 0,-2-1-1 16,-2 2-1-16,-3 1 0 0,2-2 0 0,-2 2-4 0,-1-1-3 16,-3 0-10-16,1 2-12 0,-4 0-16 0,2-1-17 0,-2 2-25 15,-1-2-28-15,0 1-30 0,1-1-30 0,-2 1-47 0,3 0-54 0,-2-1-84 16,-1 0-98-16,5-2-61 0,-4 1-45 0</inkml:trace>
  <inkml:trace contextRef="#ctx0" brushRef="#br0" timeOffset="215326.3483">26730 15283 96 0,'-3'-4'513'0,"1"-2"-51"0,1 1-84 0,-1 0-71 16,2 1-65-16,-1 0-44 0,1-1-32 0,0 3-23 0,0-3-18 16,0 2-16-16,0 0-13 0,0-1-17 0,0 1-13 0,1 2-16 0,1 0-11 15,-1-1-12-15,4-1-9 0,0 0-6 0,-1-1-5 0,1 4-4 16,2-3-2-16,-3-1 0 0,6 2-1 0,-4-1 1 0,4 0 2 0,-1 1 0 15,-1 1 2-15,-2-2 1 0,2 1 1 0,0 1 1 0,0 1 1 16,-2-2 0-16,1 2 1 0,-1 0 0 0,0 0 1 0,-1 2 2 0,0-2 1 16,0 1 1-16,-2 1 0 0,0 1-1 0,0 0 1 0,1 0-2 15,-2 0 1-15,0 1-1 0,-1 1 1 0,-1-1 1 0,2 1-1 0,-1 0 1 16,-1 2-1-16,0-1 0 0,0 1-3 0,0-1 0 0,0 0 0 16,-1 2-2-16,-1-2-2 0,2 1 1 0,0 1-1 0,-1-3-1 0,1 2-2 15,0-2 0-15,0 0-2 0,0 0-2 0,0 0-2 0,0-3-3 16,0 1-3-16,1 0-1 0,-1-1-1 0,2-1 0 0,-1 2-1 0,-1-3 1 15,4 1 1-15,-3 1 1 0,3-2 0 0,-1 2 0 0,0-2 1 0,0 0 2 16,5 0 1-16,-4 0 2 0,1 0 3 0,2 0 0 0,-1 0 0 0,2 1 2 16,0 1-2-16,-2-2 0 0,2 1-1 0,0 1 0 0,-2-1 1 15,1 1 0-15,-3 1 1 0,1-2 2 0,3 2 0 0,-3 0 1 0,-2-1 0 16,0 1 3-16,0 1 1 0,-1-1 1 0,-1 2 2 0,-1-3 1 16,0 4 1-16,0-4 0 0,-3 3 1 0,2 0-1 0,-3-1-1 0,0 0-8 15,-1 1-10-15,-4-1-14 0,1 1-16 0,0 1-25 0,-2-2-31 0,-1 1-28 16,2 1-30-16,-4-2-55 0,2 0-71 0,0 1-89 0,-2-4-100 15,2 2-59-15,1 1-38 0,0-4-17 0</inkml:trace>
  <inkml:trace contextRef="#ctx0" brushRef="#br0" timeOffset="215660.5998">26634 15702 274 0,'-2'1'497'16,"1"1"-79"-16,-1-2-125 0,2 0-83 0,0 0-66 0,2 2-32 0,-1-1-14 16,2-1-2-16,2 0 4 0,-1 0 4 0,1 0 8 0,2 0-1 15,1 0-2-15,-1 0-2 0,1-1-2 0,0-1-1 0,0 2 2 0,1-2 1 16,0 1-1-16,-1 1-3 0,1-2-3 0,0 0-6 0,-1-1-8 0,2 3-7 15,1-4-8-15,-2 1-8 0,4 2-8 0,-2-3-7 0,0 0-7 16,5 1-6-16,-2-2-6 0,2 0-5 0,0 2-6 0,1-4-6 0,-1 2-6 16,5-1-7-16,-3-1-4 0,3 2-4 0,0-1-3 0,-1-1-3 15,-1 0-2-15,2 2-1 0,-3 0-1 0,2-2-3 0,-2 2-4 0,-1-1-6 16,-2 1-6-16,-2 1-7 0,-1-2-7 0,0 3-11 0,-3-2-13 0,0 2-23 16,-2 2-27-16,-2-2-43 0,-1 3-48 0,1-2-59 0,0 1-60 15,-5 1-78-15,0 0-88 0,0 0-45 0,3 1-23 0</inkml:trace>
  <inkml:trace contextRef="#ctx0" brushRef="#br0" timeOffset="219542.9637">29743 15829 342 0,'0'-3'507'16,"-2"1"-32"-16,0 1-75 0,2 1-94 0,0 0-64 0,0 0-51 0,0 0-32 16,0 0-26-16,0 0-20 0,0 0-15 0,0 1-10 0,0 1-9 15,0 1-8-15,0-1-10 0,0 3-5 0,0-1-9 0,0 1-4 0,0 2-4 0,0 0-2 16,0 4 0-16,0-1 3 0,0 1 3 0,0 2 5 0,0 1 2 15,0 1 2-15,0 0-1 0,0 0-3 0,0 3 0 0,0 1-1 0,0-1-2 16,-1 2-2-16,1 0-1 0,0 2-4 0,-2-1-2 0,2-1-3 16,-3 2-5-16,3-3-3 0,0 2-4 0,-1 0-1 0,-1-2-2 0,2 0-2 15,0-1-1-15,0 0-5 0,0-1-4 0,0-2-5 0,0-2-7 0,0 2-7 0,0-5-12 16,0 0-13-16,0 2-18 0,0-5-17 0,0 1-20 0,0-3-21 16,0 1-21-16,2-2-23 0,-1-2-25 0,-1 0-35 0,5-2-43 0,-4-3-46 15,1 0-51-15,1-2-60 0,0-1-69 0,1-1-33 0,-1 0-17 0</inkml:trace>
  <inkml:trace contextRef="#ctx0" brushRef="#br0" timeOffset="219809.74">29657 15936 18 0,'0'-11'451'16,"-1"1"-55"-16,1 1-78 0,0-2-65 0,1 4-60 0,1-2-42 0,1 0-28 15,0 1-21-15,2 1-15 0,1 0-14 0,0-1-11 0,1 1-10 0,1 2-9 16,1-2-11-16,1 2-8 0,-1 0-7 0,-1 0-7 0,5 3-5 0,-4-3-5 15,4 2-1-15,-4 2-1 0,-1-1 1 0,3 1 1 0,-1-1 1 16,-4 2 2-16,2 0 2 0,0 2 1 0,-2-1 3 0,-1 1 4 0,2 1 4 16,-4 0 5-16,0 1 7 0,1 1 4 0,-2 1 7 0,-1-2 2 0,-1 4 6 15,-1 0 1-15,1-1 4 0,-4 2 1 0,0-2 0 0,1 2 0 0,-2 2-1 16,-1-2-1-16,-1 1-5 0,2 0-3 0,-2-2-5 0,1 3-4 0,-2-2-3 16,0 0-5-16,0 0-7 0,2 0-7 0,-2-2-9 0,1 2-13 15,0-2-14-15,-1-2-16 0,3 2-24 0,-2-3-29 0,1 1-31 0,2-2-31 16,0 0-52-16,1 1-60 0,0-1-79 0,1-2-89 0,2-1-56 0,0 0-38 15</inkml:trace>
  <inkml:trace contextRef="#ctx0" brushRef="#br0" timeOffset="220259.2509">30000 15833 43 0,'-1'-7'606'16,"-1"1"10"-16,1 2 0 0,-3 1-10 0,3-2-114 0,-1 1-168 16,1 1-98-16,1 0-65 0,-2 1-38 0,0 1-24 0,2-1-15 0,0 2-12 15,0 0-14-15,0-1-12 0,2-1-14 0,0 2-15 0,-2 0-13 0,1 0-11 16,1 0-6-16,1 0-3 0,0 0-1 0,0 0 0 0,1 0 2 0,2 0 0 16,-2 0 1-16,3 2 3 0,-2-1 1 0,0-1 2 0,2 2 1 0,-1-1 2 15,-1 1-1-15,2 1 1 0,-2 0-1 0,2-1-1 0,-2 2 0 16,0-1 0-16,0 0-1 0,-1 1-1 0,3 2 1 0,-4-1 0 0,1 1 2 15,1-2 2-15,-2 5 2 0,1-4 0 0,-1 2 4 0,-2 1 1 0,-1 1 3 16,0 0 1-16,0 1 4 0,0 0 0 0,-1 0 2 0,-2 0 2 0,-1 2 1 16,-1-1 1-16,1 1 2 0,-2-1 2 0,-1 2 2 0,3-2 2 0,-1-1 2 15,-2 0 3-15,1-1-1 0,0 0 0 0,1 0 0 0,0-1 0 0,0-3-1 16,2 3 0-16,0-1-2 0,0-3 0 0,2-1-4 0,-1 2-2 16,2-3-1-16,0 1-1 0,2 0-1 0,-1-1-1 0,4-1 0 0,-2 1 1 15,2-2-2-15,-1 1 2 0,5-1-1 0,0 0 0 0,0 0-2 16,3-1 0-16,1-1-1 0,4 1 0 0,-2-2-3 0,3-1-3 0,-3 1-4 15,1 0-2-15,5-2-3 0,-4 3-3 0,-1-3 1 0,3 0-2 0,-5 1 2 16,2-1 0-16,-3 2 1 0,1-2 1 0,-5 2 1 0,3-1 2 0,-2 1-2 16,-3 1-3-16,-1 1-5 0,-1-3-9 0,-2 3-13 0,0 0-16 0,0 1-22 15,-3 0-26-15,0 0-32 0,-3 0-37 0,0 1-51 0,0 0-55 0,0 3-102 16,-4-1-125-16,-1 0-75 0,-1 1-49 0,-2 2-20 0,0 1-6 16</inkml:trace>
  <inkml:trace contextRef="#ctx0" brushRef="#br0" timeOffset="238227.5495">26189 16630 117 0,'0'0'173'0,"0"0"8"16,0 0 5-16,0 0 3 0,0 0 0 0,0 0-2 0,0 0-2 15,0 0-5-15,0 0-6 0,0 0-3 0,0 0-5 0,0 0-8 0,0 0-5 16,0 0-6-16,0 0-9 0,0 0-9 0,0 0-7 0,0 0-10 0,0 0-6 15,0 0-8-15,0 0-6 0,0 1-6 0,-1-1-9 0,1 2-7 16,-2 0-7-16,0-2-7 0,2 1-7 0,-1 1-8 0,1-2-4 0,-3 3-3 16,2-3-1-16,1 4-2 0,0-1 0 0,0 3-3 0,0-2-1 15,0 4-2-15,0 0-2 0,0 1 0 0,0 1-2 0,0 2 0 0,0 2 0 16,0 0-1-16,-2 2-1 0,0 0-3 0,2 0-4 0,-1 4-6 16,1-1-4-16,-2 1-3 0,0 0-1 0,2 1-1 0,0 0 0 0,0 0-1 15,0 0-5-15,0 0-5 0,0 0-3 0,0-1-2 0,0 3-5 0,2-4-7 16,0 1-8-16,-2 0-9 0,1-2-12 0,1-1-16 0,0 2-17 15,2-3-23-15,-3-1-26 0,3 0-29 0,-3-1-31 0,2-4-35 0,1 2-42 16,-1-3-49-16,2 0-57 0,-2-3-63 0,3 0-44 0,-3-2-40 16</inkml:trace>
  <inkml:trace contextRef="#ctx0" brushRef="#br0" timeOffset="239075.8429">25930 16765 127 0,'-3'0'303'0,"1"0"-44"15,-1 0-37-15,3 0-25 0,0 0-20 0,0 0-7 0,0 0-3 0,0-2-1 16,2 1 3-16,-1-1 0 0,1-1-3 0,0-2-5 0,1 2-7 15,2-1-5-15,-1-1-7 0,1-2-5 0,0 3-4 0,-1-4-2 0,3 3 3 16,-1-5 0-16,5 3 1 0,-3 0-1 0,2-2-4 0,0 0-4 0,0 1-3 16,1 0-5-16,3-2-3 0,-2 3-7 0,1-3-6 0,0 3-7 15,0-2-10-15,0 4-7 0,-2-2-11 0,1 2-8 0,-1 0-10 0,-1 0-9 16,1 3-10-16,-2 2-5 0,0 0-6 0,0 0-6 0,-1 2-4 0,0 3-4 16,-3 1-3-16,2 2-1 0,-2 0 0 0,0 3 1 0,-2 1-1 15,0 3 0-15,-1 0 1 0,-2 2 0 0,-2 2 1 0,1 0-1 16,-3 3-1-16,-1 0-2 0,1 2 0 0,-5 0-2 0,0-1 1 0,1 3-1 15,-1 0-1-15,-2-1 2 0,1 1 1 0,-2-1 0 0,2 1 0 0,1-2 1 16,-2-2 1-16,1 0 0 0,2-3 1 0,0 0 1 0,-1-2-1 0,4-2-1 16,1-2-1-16,-1-2-2 0,0 1-4 0,2-5-4 0,0 1-6 15,1-3-7-15,2-1-10 0,2-1-9 0,2-1-11 0,1-2-6 0,-2-2-5 16,4 0-5-16,-1-1-2 0,3-2-1 0,1 1 1 0,1-2 0 16,2 2 3-16,-1-4 3 0,2 1 4 0,-1 1 7 0,3 0 8 0,-3 0 11 15,0 2 12-15,-1-1 10 0,1 1 7 0,-1 1 7 0,-2 3 5 0,-1-2 3 16,2 2 4-16,-1 2 3 0,-2-2 4 0,0 3 4 0,-1 1 4 15,0 2 5-15,-1-2 4 0,-1 4 3 0,0-1 3 0,1 2 4 0,-3 0 5 16,-1 2 4-16,-1 1 7 0,-1 0 4 0,-1 1 1 0,-1 2 2 16,-1 0 1-16,-5 2 1 0,2-2-1 0,-2 1 1 0,0 1 0 0,-5-1-1 15,1 0 0-15,-4 1-2 0,1-2-1 0,-3 2-4 0,-2-5-3 16,0 2-2-16,0-4 0 0,-1 0-2 0,0-1-2 0,-1-3-4 0,0-1-6 16,5-2-11-16,-5-3-13 0,4-3-21 0,-1-2-26 0,2-1-31 0,3-5-34 15,0 0-34-15,2-1-36 0,3-5-38 0,0-2-38 0,2 0-44 16,4-1-44-16,1-3-59 0,4-1-69 0,1 1-80 0,4-2-90 0,0-2-43 15,1 2-18-15,4 0 7 0</inkml:trace>
  <inkml:trace contextRef="#ctx0" brushRef="#br0" timeOffset="239410.6096">26554 16533 355 0,'4'-9'528'0,"-4"1"-57"0,1 0-88 0,-1 1-85 0,2 1-81 16,-1 0-47-16,-1 0-31 0,4 2-16 0,-3-2-12 0,1 3-7 15,-1-2-9-15,1 2-7 0,0 1-8 0,-1 0-6 0,4 2-2 0,-4-1-3 16,1 1-3-16,-1 1 2 0,3 1 0 0,-1 0 4 0,0 1 4 16,0 3 5-16,4 0 8 0,-3 2 10 0,1 1 11 0,-2 1 10 0,0 2 10 15,2 2 5-15,-2-1 1 0,1 4 2 0,-1 2 3 0,-2 0-2 16,2 1-2-16,-1 3-3 0,-2 1-4 0,-2 1-9 0,-1 1-8 0,2 3-13 15,-2-1-14-15,-1 2-9 0,1 0-11 0,-2 3-7 0,0-1-9 0,1 1-7 16,-2 1-8-16,-1 0-5 0,1 0-4 0,-1 1-4 0,3 0-5 16,-2-2-8-16,1 1-11 0,2-2-9 0,-2 1-12 0,2-3-18 0,-1-2-21 15,4-1-20-15,-1-2-23 0,1-2-23 0,1-2-27 0,3-4-26 16,-3 0-25-16,4-3-30 0,0-2-33 0,1-3-33 0,2-1-32 0,0-4-46 16,1-3-52-16,1-1-60 0,-1-2-61 0,3-4-40 0,-2-2-28 0,3-2-1 15</inkml:trace>
  <inkml:trace contextRef="#ctx0" brushRef="#br0" timeOffset="239661.2056">26855 16654 481 0,'-2'-10'575'16,"0"1"12"-16,2 1-67 0,-2 2-108 0,-1 0-82 0,1 1-66 15,0 2-46-15,1-2-32 0,-1 2-24 0,0 2-18 0,2 1-11 0,-1 0-5 16,-1 0-6-16,2 1-3 0,-1 3-3 0,1 1-3 0,-2 2-6 15,0 2-7-15,2 2-2 0,0 2-2 0,0 4 2 0,0 1 2 0,0 3 4 16,0 1 3-16,0 4-3 0,0-1-2 0,0 4-8 0,0 0-8 0,0 2-9 16,0 1-7-16,0 0-7 0,0 3-6 0,0-1-5 0,0 0-6 15,0 1-9-15,0 1-12 0,0-2-16 0,0 1-17 0,0 0-18 0,0-1-19 16,0-1-23-16,2 0-27 0,0-1-27 0,-2-2-29 0,1-2-34 16,2 1-35-16,-1-4-48 0,1-1-52 0,1-2-80 0,-1-2-91 0,3-3-87 15,-3-4-79-15,2 0-32 0,1-4-9 0,1-2 8 0</inkml:trace>
  <inkml:trace contextRef="#ctx0" brushRef="#br0" timeOffset="240242.322">27078 16890 513 0,'-4'-7'613'0,"1"3"9"0,0-2 9 0,0 2-102 0,-1-2-158 16,2-1-93-16,0 3-63 0,1 0-38 0,1-2-24 0,0 1-16 15,1 1-16-15,1-2-10 0,2 2-10 0,-1-1-15 0,2 0-15 0,2 0-16 16,-1 1-14-16,2-2-14 0,3 2-12 0,-1-1-8 0,2 1-7 16,1 0-4-16,0 0-3 0,2 1-2 0,1 0 0 0,0 0 0 0,-2 2-1 15,3-1 0-15,1 2-2 0,-6 2 1 0,3-1 1 0,-1 2 0 16,-1 2 0-16,-3-1 1 0,0 2 1 0,-2 2 5 0,0-1 4 0,-4 0 4 16,1 5 8-16,-3 0 4 0,-2-1 6 0,-2 2 6 0,1 2 5 0,-4 0 8 15,-3 2 7-15,0 1 8 0,0 0 6 0,-6 1 5 0,3 0 5 16,-2 0 4-16,-2 1 0 0,0 0 2 0,0-3 0 0,0 1-3 0,1 0 0 15,1-1-4-15,3-3-2 0,-2-1-5 0,3-1-7 0,1-2-6 0,2 1-5 16,1-4-4-16,2 1-2 0,1-3-5 0,2 0-3 0,2 2-3 16,-1-5-5-16,3 3-4 0,0-2-6 0,5-1-4 0,0 0-7 15,0-1-3-15,5 1-3 0,-1-2-3 0,3 0-2 0,1-2-4 0,0 1-2 16,3 0-4-16,-2 0-2 0,1-2-1 0,1-1-2 0,-2 1 1 0,3 1 2 16,-4-1 3-16,2-2 4 0,-3 1 3 0,1 1 4 0,0-1 6 15,-4-1 5-15,0 2 5 0,1 1 4 0,-3-1 4 0,-2 0 2 0,0 0 4 16,-1 1 1-16,0 0 2 0,-3 0 0 0,-1 0 1 0,2 1 1 0,-3-1-3 15,-1 1-6-15,0-1-10 0,-1 2-13 0,-1-3-22 0,2 2-25 16,-2-1-31-16,0-1-31 0,0 2-32 0,0 0-33 0,0-2-35 16,0-1-38-16,0 1-51 0,0 1-59 0,0-3-81 0,0 2-92 0,0-4-81 15,0 3-76-15,0-1-27 0,0 0-3 0,0-1 13 0</inkml:trace>
  <inkml:trace contextRef="#ctx0" brushRef="#br0" timeOffset="241391.7287">26765 15853 43 0,'0'-3'400'0,"0"-2"-72"0,0 0-51 0,0 1-43 0,1-1-28 16,1 2-22-16,-1-2-13 0,1 2-11 0,0-1-9 0,-1 1-10 0,2 0-8 15,-1-1-7-15,0 2-7 0,-2 0-8 0,1 1-4 0,-1-1-6 16,2 1-4-16,-1 1-6 0,-1 0-3 0,0 0-5 0,0 0-3 0,0 0-6 16,0 0-3-16,0 0-5 0,0 0-4 0,0 0-6 0,-1 0 1 15,1 1-2-15,-2 1 1 0,2 1 1 0,0-1 2 0,0 2 2 0,-1 2 1 16,1-2 1-16,0 4 5 0,0 0 6 0,0 1 7 0,0 1 6 0,0 0 4 15,0 4 4-15,0 1-2 0,0-1-3 0,0 3-2 0,0 1-6 16,0 2-3-16,0 0-5 0,1 0-5 0,-1 3-6 0,2-1-8 0,-1 3-9 16,1-3-8-16,1 3-8 0,-2 0-4 0,3-2-3 0,-3 3-4 15,1-2-3-15,-1 0-3 0,3 0-3 0,-3-2-3 0,1 2-6 0,-1-1-5 16,3-2-6-16,-3-2-7 0,1-1-8 0,0-1-9 0,2-1-12 16,-3-2-12-16,3-2-13 0,-3-2-13 0,1 1-9 0,-1-3-12 0,1-1-12 15,0-1-12-15,-2-2-14 0,0-1-13 0,0 0-14 0,0-3-11 16,0 0-10-16,0-1-4 0,-4-3-2 0,1 0 1 0,2 0 1 0,-4-2 0 15,1 0 1-15,-1-2 3 0,0-1 3 0,0-1 8 0,0-1 10 0,-1 1 15 16,-2-1 16-16,0 1 18 0,2 0 22 0,-2-2 16 0,-1 2 14 16,1 2 15-16,0-4 17 0,-5 5 18 0,5-3 19 0,-2 2 20 0,1 1 21 15,0-1 17-15,1 1 18 0,0 1 13 0,-1-1 13 0,0 0 9 0,5 2 9 16,-3 0 7-16,1 0 9 0,2 2 7 0,0-1 4 0,3 1 4 16,-3 0 0-16,3 0-3 0,-1-1-3 0,2 3-3 0,0 0-5 0,0-2-5 15,0 3-7-15,2-2-7 0,-1 1-9 0,-1 1-8 0,4-2-11 16,-3 2-9-16,1 0-10 0,0 0-7 0,1 0-6 0,1 2-7 0,-1-2-7 15,2 1-4-15,0 1-7 0,0 1-3 0,1-1-4 0,2 2-4 16,0-1-3-16,0 0-2 0,0 1 0 0,2 2-2 0,0-1-3 0,0 0-5 16,2 0-10-16,-1 2-8 0,2-3-10 0,-2 2-12 0,2-1-11 0,1 2-13 15,-1-1-13-15,2-1-13 0,0 0-15 0,0 0-14 0,1-1-18 16,1 0-16-16,-2 0-17 0,4-1-12 0,-5-1-9 0,5-2-8 0,-5 0-9 16,4 0 1-16,-1 0 2 0,-4-2 9 0,0 0 11 0,0-1 17 15,-1-2 22-15,-2 3 25 0,0-3 29 0,-2 1 30 0,-1-2 31 0,-2 1 30 16,0 1 29-16,-3-1 29 0,-1 0 30 0,-1 0 25 0,-1 0 23 0,-1 0 15 15,1 1 11-15,-3 1 6 0,0-2 0 0,1 3-6 0,-2-1-9 16,0-1-10-16,2 1-12 0,-2 2-12 0,2 0-15 0,0-2-12 0,-5 3-15 16,3 3-13-16,1-2-16 0,-3 2-15 0,2 2-15 0,-2 0-16 15,0 5-15-15,-1 0-19 0,0 2-23 0,-1 3-29 0,1 1-31 0,-1 3-39 16,-1 1-44-16,1 1-63 0,-2 2-74 0,0 1-89 0,1 2-100 16,0 1-47-16,-3 0-25 0,1 1-8 0</inkml:trace>
  <inkml:trace contextRef="#ctx0" brushRef="#br0" timeOffset="244742.2492">31673 15093 110 0,'-2'-7'205'0,"-1"-1"-19"0,0 0-12 0,0 1-14 15,-2-2-8-15,2 1-9 0,-2 0-9 0,-1 1-9 0,1 1-9 0,-1-3-8 16,1 1-8-16,-3 1-9 0,-1-3-8 0,1 3-6 0,-1 0-9 15,0 0-5-15,1-1-3 0,-1 1-4 0,-1-1-3 0,-1-1-3 0,2 1-4 0,-5 1-3 16,2 0-5-16,1-1-2 0,-3 1-4 0,1-2-2 0,-1 1-4 16,0 1-4-16,-3 0-3 0,1-1-2 0,-1 0-3 0,-1 2-3 0,-1-1-2 15,-3 0-1-15,3 0-3 0,-5 1 0 0,1 0-2 0,-4 0-1 0,0 2 0 16,0-1-4-16,0 0 1 0,-3 0-1 0,-4 2 0 0,0-1-2 16,1 0 0-16,0 1-1 0,-5 2 0 0,0-1-2 0,-1 0-1 0,0 2 0 15,0 0-1-15,-4 2 1 0,0 0 4 0,1 1 5 0,-2-1 7 0,1 5 9 16,-3-2 8-16,2 3 8 0,-4-2 10 0,4 3 9 0,-2 0 7 0,0 1 10 15,-1 1 10-15,1 2 10 0,-1-1 7 0,1 1 9 0,-1 2 6 0,-1 0 3 16,4 1 0-16,-2 2-1 0,2 0-1 0,-1 0-3 0,0 2-1 16,2-1-2-16,0 4-2 0,2-2-1 0,1 4-4 0,0 1-5 0,2-2-5 15,1 5-6-15,2-1-5 0,-2 0-7 0,2 2-7 0,2 0-7 0,-1 0-6 16,3 2-7-16,1 0-5 0,-2 0-6 0,4 1-6 0,-2 2-6 0,3-2-5 16,0 2-5-16,0-1-4 0,5 0-2 0,-2 1 2 0,2 0 1 15,0-1 0-15,4 0 3 0,0 0 3 0,2 1 1 0,0-1 2 0,2-3 0 16,1 4 2-16,4-4 2 0,-1 1 0 0,2-3 1 0,0 2 3 0,5 0-1 15,0-3-4-15,1 0-1 0,2 1 0 0,4-2-2 0,-1 0-1 16,2-1-3-16,4 1 0 0,-1-3-2 0,3 0-2 0,1 0 0 0,4-2 1 16,2 2 0-16,-1-1 3 0,5-2-1 0,0 0 3 0,3 0-1 15,1 0 0-15,1-4 0 0,3 2 1 0,2-1 1 0,-2-2-2 0,3 1 1 0,3-3 0 16,0 2-2-16,-1-1-2 0,2-2-2 0,1-1-2 0,2 0-3 16,-1 0-3-16,0 0-4 0,4-1-2 0,-4-3-4 0,1 2-2 0,1-2-4 15,-2 1-3-15,-1-4-2 0,3 2-3 0,-3-3-2 0,0 0 0 0,-1 1-4 16,-1-3-1-16,2-1 0 0,-2-1-3 0,1-1 3 0,-2-1 2 0,1-1 2 15,0 0 4-15,0-1 3 0,1-3 3 0,-1-1 4 0,2 1 1 0,0 0 1 16,-2-6 0-16,2 3-1 0,1-3-1 0,0 0-4 0,0-1-2 16,1-3-6-16,2-1-8 0,0 0-6 0,2-2-7 0,0 1-7 0,2-2-4 15,0-2-4-15,-1 1-2 0,0-3-1 0,-1 1-1 0,4-1 1 0,-5 1 4 16,0-1 2-16,0-1 4 0,0 1 5 0,-4 1 5 0,-1-2 6 16,-1 3 5-16,-1-1 3 0,-1 0 5 0,-4 0 2 0,-1 0 4 0,-1 2 3 15,-2-1 1-15,-3-1 3 0,-1 1 1 0,-1 1 3 0,-1 1 4 0,-4-1 4 16,1 0 2-16,-4 0 3 0,0 0 2 0,-1-2-1 0,-3 1 0 0,0 0-1 15,-2-1-4-15,-1 2-3 0,-1-1-4 0,-2 0-4 0,1-2-4 0,-3 0-10 16,-1 3-10-16,-1-3-12 0,-1 0-12 0,-2 2-12 0,-2 1-13 0,-3-2-20 0,2 3-20 16,-2 0-25-16,-6 0-22 0,3 0-38 0,-4 3-43 0,-4-1-54 15,2 2-58-15,-2 3-68 0,-5 0-73 0,-2 3-36 0,-1-1-15 0</inkml:trace>
  <inkml:trace contextRef="#ctx0" brushRef="#br0" timeOffset="245508.2916">29148 16295 47 0,'0'0'293'0,"0"0"-56"0,0 0-51 0,0 0-34 16,0 0-26-16,0 0-18 0,0 0-13 0,0 0-6 0,0 0-4 0,0 0-4 15,0 0-5-15,0 0-8 0,0 0-7 0,0 3-4 0,0-1-3 16,0-2-1-16,0 2 1 0,0 1 1 0,0-1 3 0,0-1 1 0,-1 1 1 16,-1 0 0-16,2-1-3 0,-1 1 0 0,1 1 1 0,-2-1-2 0,0-1-1 15,1 2 0-15,-1 0 0 0,1 0-1 0,-3 0-2 0,0 2 0 16,-1-2-2-16,2 1 2 0,-2 2 1 0,0-1 3 0,-1 0 2 0,-1 4 2 15,-2-2 2-15,-2 1 2 0,-1 0 2 0,1 0-1 0,-4 2 1 0,0-1 0 16,0 2-1-16,-4-1 0 0,1 1 0 0,-3 0 1 0,-1 2-1 16,-2-1-1-16,-1 1 1 0,-1-1-1 0,-2 2-1 0,-2-1 0 0,-2 1-2 15,-2 1-1-15,0-1-3 0,0 1-1 0,-1-2-2 0,-3 2-2 0,1 0-2 16,0-2-3-16,-1 3-1 0,0-3-4 0,-1 2-4 0,2-2-3 16,0 0-4-16,4 1-3 0,-2-2-3 0,1 0-5 0,2 0-3 0,2 0-3 15,-2 0-4-15,4-2-3 0,1 0-4 0,0-1-4 0,4 0-4 16,-3 0-7-16,5-2-8 0,1 1-8 0,1-2-6 0,3-1-7 0,1 0-6 15,2 0-11-15,-1 0-12 0,4-3-16 0,1 1-16 0,1-1-18 16,0 0-20-16,2-2-19 0,-1 0-18 0,2 0-15 0,0-2-11 0,0 0-13 16,1-1-13-16,1-2-9 0,2 3-8 0,-3-3-5 0,4-1-4 0,-1 2 0 15,1-2-1-15,0 0 1 0,1-2 6 0,1 2 3 0,0-1 7 16,1-1 2-16</inkml:trace>
  <inkml:trace contextRef="#ctx0" brushRef="#br0" timeOffset="245908.5383">28279 16530 470 0,'3'-3'495'0,"0"-1"-59"0,0 1-88 0,-1-1-65 16,0 3-50-16,-2-1-35 0,0 0-26 0,0 2-17 0,0 0-14 0,0-3-11 16,-2 3-12-16,0 0-14 0,1 0-12 0,-2 0-15 0,1 0-14 0,0 0-11 15,1 0-10-15,-4 0-9 0,1 3-3 0,0-3-5 0,0 4-2 16,-3-1-2-16,1 2 1 0,-3-1-1 0,1 1 0 0,0 0 1 0,-5 1 1 15,4 2 3-15,-4 1 2 0,-1 0 2 0,-1 1 1 0,-2-1 0 0,1 3-1 16,-3 0-2-16,1 0-1 0,0 2-2 0,-3-1-4 0,1 2-3 16,-1-1-2-16,1 1-4 0,-2 0 0 0,1-1-5 0,-1 0-1 0,2 1-3 15,-1 0-1-15,2-2 0 0,2 0 3 0,-1-1 3 0,2 0 2 16,2-2 3-16,0-1 0 0,3 0 2 0,1-1 1 0,1-2-1 0,1 0 0 16,3-2 0-16,0 0-1 0,4 0 1 0,-3-1-2 0,3-1-1 15,1-2-6-15,0 0-2 0,0 3-2 0,1-3-1 0,1 0 0 0,1 2 2 16,0 0 1-16,1-1 2 0,1 3 0 0,3-4 3 0,-1 3 3 0,1 1 2 15,2-1 5-15,0 2 4 0,2-3 3 0,1 4 3 0,1-1 3 0,2-1 1 16,1 2 2-16,-3 0 0 0,7 0 0 0,-1 2-1 0,-1-3-2 16,3 3-1-16,0-1-3 0,0 3-3 0,1-3-3 0,-1 2-3 0,1-2-2 15,-1 3-3-15,-1-3-7 0,0 1-10 0,1-1-13 0,-5 0-15 16,0 0-16-16,0 1-24 0,-3-3-26 0,-2 1-35 0,1 0-39 0,-5 0-74 16,-3 0-92-16,-2-1-110 0,-2-1-118 0,-4 1-60 0,-3-2-32 15,-2-1-12-15,-6 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2:32:33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7463 14695 95 0,'0'0'118'0,"0"0"4"0,0 0 3 16,0 0 1-16,0 0 0 0,0 0-3 0,0 0 0 0,0 0-1 15,-1 0-2-15,1 0 0 0,-2-2-2 0,0 0-4 0,2 2-5 0,0 0-5 16,-1 0-8-16,1 0-7 0,-2-2-9 0,2 2-9 0,0 0-8 15,-1-1-7-15,-2 1-6 0,3 0-6 0,0 0-6 0,0 0-3 16,0-2-3-16,0 2 0 0,0 0-3 0,0 0-2 0,0 0-1 0,0 0-1 16,0 0-2-16,0 0 0 0,0 0-3 0,-2 0-2 0,2 0-2 15,0 0-3-15,-1 2 0 0,-1-2-3 0,2 1-2 0,0-1-3 16,-1 0-1-16,-1 2-2 0,2-2-1 0,0 0-1 0,0 2-1 0,0 0 0 16,0-1 0-16,0 1 2 0,-2 1 0 0,2-1 0 0,0-1 0 15,0 0 2-15,0 2 0 0,0 1 0 0,0-1 3 0,0 0 2 0,0 1 1 16,2-1 1-16,-2 2 1 0,2-2 2 0,-1 1-1 0,-1 1 1 15,2 1 1-15,-1-2 1 0,1 2-1 0,1 0 1 0,-2 0-1 0,1 0 2 0,-1-2-1 16,3 3-2-16,-3-1 0 0,1 1-2 0,-1-2 0 0,1-1-1 16,0 2 0-16,-1 0-1 0,1 0-1 0,-2 0-1 0,2 0 0 15,-1 0 0-15,1-1-1 0,-1-1 1 0,-1 0-1 0,2 1-1 0,1 2 0 16,-2-5 0-16,1 3 0 0,1-2-1 0,-1 1 1 0,-1-1-2 16,1 0 2-16,1 0-1 0,-1 0 2 0,-1 0 0 0,4-1 0 0,-2 1 3 15,-1-2 1-15,4 1 4 0,-3 0 3 0,2-2 2 0,0 2 3 0,0 0 4 16,1-2 4-16,0 0 3 0,2 0 6 0,0 0 3 0,0 0 3 15,1 0 3-15,1 0 0 0,1 0 0 0,1 0 2 0,-2-2-2 0,4 0 1 16,-1 2-2-16,0-1-2 0,2 0-1 0,0-2-4 0,0 1-3 16,1 1-4-16,2-2-6 0,-1 1-2 0,0-1-4 0,2 0-1 0,-1 0-3 15,4 0-1-15,-2 0-1 0,1 2-3 0,0-2-1 0,0 1-1 0,1-3-1 16,1 3-2-16,-1-1-1 0,0 1 0 0,-1 1 1 0,4-3 0 16,-3 4 0-16,2-3-2 0,-2 2 0 0,0-2-2 0,0 2-1 0,0-1 1 15,-1-1-1-15,1 1-1 0,0 0-1 0,0 2 0 0,-3-2 1 0,2 2-2 16,-1-1 1-16,-1 1-1 0,0-2 0 0,-1 0-1 0,1 2 0 15,-1-1 1-15,0 0-1 0,-1 1 0 0,-1-3-2 0,1 1 2 0,0 1-1 16,0-1-1-16,-3 1 1 0,3-2 0 0,0 1-2 0,-4 1 1 16,2-1-2-16,0-1 2 0,0 2-2 0,0-1 0 0,0-1 1 0,-1 3 0 15,-1-1 1-15,2-2-1 0,-2 3 2 0,-1-2 1 0,1 2-1 0,1-3 2 16,-4 3 0-16,1-2 0 0,0 2 2 0,0 0 1 0,-1-2 1 16,-1 1-1-16,-1 1 1 0,2-2 1 0,-4 0-1 0,3 2-1 0,-4-1 0 15,1 1 1-15,-1-1-2 0,0 1 1 0,1 0-1 0,-1-3 1 16,-2 3 0-16,0 0 0 0,0 0 0 0,-1 0 0 0,0 0 2 0,-1 0-1 15,1 0 2-15,-2 0 0 0,0 0 1 0,0 0 1 0,0 0 0 0,0 0 2 16,0 0 2-16,0 0 0 0,0 0 0 0,0 0 1 0,0 0 2 16,0 0-1-16,0 0 1 0,0 0-1 0,0 0 1 0,0 0 1 0,0 0-1 15,0 0 2-15,0 0 0 0,0 0-1 0,0 0 1 0,0 0 0 16,0 0-1-16,0 0 0 0,0 0 1 0,0-3-1 0,0 3 0 0,0 0 1 16,0 0 0-16,0-1 0 0,0 1-2 0,0-1-1 0,0-1-4 15,0-1-3-15,0 1-1 0,0 1-2 0,0-3-2 0,0 2-1 0,0-1 2 16,0-1-1-16,0 1 0 0,0-2-1 0,0 1 0 0,0-1 1 0,0-1-1 15,-2 2 3-15,2-1 5 0,-1 0 2 0,-1 2 4 0,2-2 2 16,-2-2 3-16,2 3 1 0,-1-1 0 0,-1 0-1 0,2 3 2 16,-1-3-1-16,-1 3 0 0,2-3 1 0,-2 2 2 0,2 0-1 0,-3 0 1 15,3 0-2-15,-1 2 1 0,-4-1-2 0,5-1-1 0,-1 3-2 16,-1-1-1-16,2-1-2 0,-2 2 0 0,1-1-2 0,1 1-2 16,0 0-1-16,0 0-3 0,0 0-2 0,0 0-1 0,0 0-4 0,0 0-2 15,0 0 0-15,0 0-3 0,0 0 1 0,0 0-2 0,0 0-1 16,0 0 0-16,0 0-2 0,0 0-1 0,0 0-6 0,0 0-9 0,0 0-12 15,0 0-12-15,0 0-15 0,0 0-17 0,0 0-22 0,0 0-23 16,0 0-27-16,0 1-28 0,-2 1-45 0,2-1-52 0,-1 2-68 16,-1 0-76-16,0 2-84 0,-1-1-89 0,0 1-39 0,0 0-14 0</inkml:trace>
  <inkml:trace contextRef="#ctx0" brushRef="#br0" timeOffset="1699.5689">10185 14696 37 0,'-3'-1'417'0,"0"1"-84"0,0 0-76 0,1 0-71 15,1 0-45-15,-1 0-32 0,0 0-19 0,2 0-13 0,0 0-9 16,0 0-6-16,0 0-6 0,0 0-6 0,0 0-7 0,0 0-6 0,0 0-4 16,0 0-2-16,0 0-3 0,0 0 0 0,0 0 0 0,0 0 0 15,0 0 3-15,-1 0 0 0,-1 0 3 0,2 0 2 0,0 1 0 16,-1 1 1-16,1-2-1 0,-2 0-1 0,2 2-2 0,0-2-3 0,-2 1-1 15,2-1-2-15,0 0-2 0,-1 2-3 0,-1-2 0 0,2 1-3 16,0-1-1-16,-1 1-1 0,-1-1-1 0,2 3-1 0,-3-3 1 16,3 4 0-16,-1-3 0 0,-1 3-1 0,2-1 2 0,-2-1 1 0,2 3 1 15,-1-1 3-15,-1 2 0 0,2 0 3 0,-1 2 2 0,-1-2 2 0,2 1 0 16,0 2 1-16,0-2-1 0,0 1 2 0,0 1 1 0,0-1-2 16,0 1 2-16,0 0-2 0,0 1 1 0,0-2-1 0,2 4-1 0,-1-3-2 15,-1 1-1-15,2-1 0 0,-1 0-2 0,1 2-1 0,0-3 0 0,-1 3-2 16,2-2 0-16,0-1 0 0,0 0-1 0,1 2 0 0,0-3 0 15,1 1 1-15,-1-1 0 0,0 0 0 0,2 0 1 0,1-2-1 0,-1 2 2 16,1-2-1-16,2-1 1 0,-1 0 0 0,0 0 0 0,1 1-2 16,2-3-1-16,0 1 0 0,3-2-1 0,-2 1-1 0,2-1-3 0,0-1 0 15,2 2-1-15,1-2-2 0,2 0 0 0,-1-2 0 0,2 2-5 16,2-1-1-16,-1-1-3 0,3 1 0 0,-1-1-1 0,2 1-2 0,-1-1-1 16,3-1-1-16,0 3-1 0,0-2 0 0,0 2-2 0,1 0 1 0,1-2-2 15,-1 0 0-15,0 2 0 0,2-1 1 0,-3 1 1 0,3 0-1 16,-4 0 1-16,2 0-1 0,-1 0 0 0,0 1-1 0,1-1 1 0,-1 2-1 15,-2 0 0-15,1 0 0 0,-4 1-1 0,3-3-1 0,-1 2 1 16,0 1 2-16,-1-2 0 0,-2 2 1 0,1-1 1 0,0-1 2 0,-1 2 2 16,1-1 2-16,-2-1 0 0,0 1 0 0,-2 1 3 0,3-2 0 0,-4 1 0 15,1 1 1-15,-1-2 1 0,0 1 0 0,-2 0 0 0,2-2 0 16,-4 2-2-16,4 0 1 0,-4-2-1 0,3 0-2 0,-4 0 1 16,2 3-1-16,-2-3 1 0,1 0-1 0,0 3 0 0,-3-2 0 0,2-1-1 15,0 1 2-15,0-1-2 0,-2 0 2 0,-1 0-2 0,2 0 1 0,0 0-1 16,-1 0 0-16,1 0 1 0,-2 0-1 0,1 0 0 0,-1 0 1 15,-1 0-1-15,0 0 1 0,-1 0-1 0,0 0-2 0,1 0 0 0,-3 0 0 16,1 0 0-16,-2 0 1 0,0 0-1 0,1 0 0 0,-2 0-1 16,0 0 0-16,0 0 1 0,-1 0-1 0,1 0 1 0,0 0 0 0,-1 0 0 15,0 0 2-15,-2 0-1 0,0 0 0 0,0 0 1 0,1 0 0 0,-1 0-1 16,0 0 1-16,0 0 1 0,0 0 0 0,0 0 3 0,0 0 2 0,0 0 4 16,0 0 5-16,0 0 5 0,0 0 4 0,0 0 4 0,0 0 7 15,0 0 4-15,0 0 7 0,0 0 6 0,0 0 6 0,0 0 6 0,0 0 7 16,0-1 5-16,0 1 2 0,0 0-1 0,0-4-4 0,2 4-4 15,-1-3-4-15,-1 1-5 0,2-2-3 0,-2 1-5 0,3-3-7 0,-2 0-4 16,1 1-5-16,1-2-4 0,0-1-7 0,-1 1-6 0,1-3-7 0,0 3-2 16,1-3-3-16,0 1-1 0,1-3-1 0,0 1-1 0,-1 2-3 15,0-1 1-15,0-1-1 0,0-2-2 0,-1 4-2 0,4-2-3 16,-3 1-3-16,0-1-2 0,0 1-1 0,0 1-3 0,1-3-5 0,-1 4-8 16,1-1-7-16,-3 0-14 0,1 2-16 0,0-1-19 0,-1 3-20 0,-2-3-33 15,0 1-38-15,0 3-52 0,0 1-60 0,-2-2-97 0,-1 3-120 16,-2-1-85-16,0 1-69 0,-2 0-31 0,-3 2-11 0,2 0 0 0</inkml:trace>
  <inkml:trace contextRef="#ctx0" brushRef="#br0" timeOffset="38814.8173">5112 10635 4 0,'0'-4'210'0,"0"1"-51"0,0 1-37 0,0-1-21 0,0-1-13 0,0 2-6 15,0 0-4-15,0 1-2 0,0-1-3 0,0-1-3 0,0 2-4 16,0-1-2-16,0 1-1 0,0 1 2 0,0-2 4 0,0 0 2 16,-2 2 2-16,2 0 4 0,0-1 1 0,-2 0 4 0,2 1 5 0,0 0 1 15,0 0 1-15,-3 0-3 0,3 0-4 0,0 0-4 0,-3 0-5 16,1 0-4-16,1 0-6 0,-1 0-6 0,0 0-5 0,1 1-6 16,1 0-5-16,-2-1-8 0,2 0-5 0,-1 2-3 0,-1 0-5 0,2-2-3 15,0 0-3-15,0 0-2 0,0 0-1 0,-2 1 0 0,2-1-2 0,0 0 0 16,0 0-2-16,0 0 1 0,-1 2-1 0,1-1 1 0,-3-1 0 15,3 3 1-15,0-1 2 0,0 1 3 0,0-1 2 0,0 2 4 16,0-1 2-16,0 4 2 0,0 0 0 0,0 1 2 0,0 1 1 0,3 2 1 16,-2 1 2-16,-1-2-1 0,2 1-1 0,-2 3-1 0,3 1-2 15,-1 1-4-15,-1-1-2 0,1 0-3 0,1-1-2 0,-1 3-2 16,1-2-3-16,0 0-1 0,1-1-3 0,0 3-5 0,-1-3-6 0,0 0-7 16,-1-1-8-16,1 1-11 0,2-1-10 0,-2-2-20 0,0 2-20 15,1-4-31-15,0 2-34 0,-1-4-43 0,0 0-49 0,1 0-52 16,-1 0-56-16,-2-2-64 0,1-3-71 0,0 1-39 0</inkml:trace>
  <inkml:trace contextRef="#ctx0" brushRef="#br0" timeOffset="39264.7425">5015 10418 163 0,'-10'-7'532'0,"1"-3"-62"16,-2 5-98-16,1-1-85 0,-1 2-80 0,0-1-45 0,0 2-29 0,0 0-16 16,0 2-9-16,0-1-6 0,0 2-4 0,0 2-8 0,-2 0-9 15,2 3-6-15,0 1-9 0,-1 1-4 0,-1 0-3 0,3 5-1 0,-2 2-2 16,-1 0 0-16,3 1 3 0,-2 3 0 0,2 3 2 0,0 2 0 16,0 1 0-16,2-1-2 0,1 6-1 0,0-2-4 0,2 4-3 0,2-2-3 15,-2 3-7-15,2-1-2 0,1 1-6 0,1 2-5 0,1-2-5 0,1 1-6 16,-1-2-6-16,2 2-4 0,1-1-5 0,2-2-3 0,0-1-2 15,2 0-2-15,1 0-1 0,0-4 2 0,0 1-1 0,3-4 2 0,0 2-1 16,-1-6-1-16,4 0 2 0,-1-1-2 0,2-2-2 0,0-2 1 16,4-1-2-16,-2-3-3 0,2-2-6 0,1-3-7 0,1-1-7 0,1-3-8 15,2-3-2-15,1-1-4 0,2-3-4 0,0-2 0 0,0-3-2 16,0-3 3-16,1-1 3 0,-1-4 2 0,0 1 5 0,1-4 5 16,-2-2 6-16,-3 0 11 0,1-1 12 0,-2-2 11 0,-1 0 8 0,-4-2 14 15,-1-1 11-15,-3 1 15 0,-3-3 14 0,-3 1 8 0,-2 0 9 16,-4 1 4-16,-1-1 1 0,-4 1 1 0,-3 2 1 0,-5 0-1 0,-1 2-2 15,-3 0-5-15,-3-1-5 0,-3 5-10 0,0-1-12 0,-3 1-13 16,-1 4-13-16,-1-1-13 0,-1 3-10 0,1 0-16 0,-1 3-16 0,-1 2-27 16,4 2-31-16,-2 0-40 0,2 5-47 0,1-2-69 0,0 4-82 15,2 3-106-15,0 3-117 0,3 1-69 0,0 4-42 0,0 0-19 16,2 5-12-16</inkml:trace>
  <inkml:trace contextRef="#ctx0" brushRef="#br0" timeOffset="40114.699">4895 13208 544 0,'-2'-3'591'0,"2"-1"-54"0,0-1-84 16,0 2-82-16,0 1-79 0,0-1-53 0,0-1-44 0,0 3-27 0,0-2-17 15,0 2-14-15,2-2-13 0,0 3-14 0,-1-3-12 0,2 1-15 16,2 1-15-16,-2-3-15 0,3 3-15 0,-1 1-11 0,0-1-9 0,4-1-7 16,-1 2-4-16,0-1-2 0,0-1-3 0,3 2-1 0,-1 0 0 15,-1 0 0-15,2 2-1 0,0-1-1 0,-1 2 0 0,2-2 0 16,-4 4-1-16,2 0-3 0,-1-1-2 0,-1 2-3 0,0 1-2 0,-3 1-3 15,2 3-2-15,-3-2-1 0,-1 3-1 0,-2 0-1 0,1 1 0 16,-4 2-2-16,1 0 0 0,-4 2-1 0,-1-2 1 0,0 3-1 0,-2-1 2 16,-2 1 4-16,-1 0 5 0,0 2 3 0,1-1 3 0,-4-3 5 15,3 0 4-15,-1 1 5 0,2-3 5 0,1 1 5 0,-2-3 3 0,4-1 4 16,-1-1 2-16,2 0 2 0,1-3 1 0,-2 1 0 0,3-1-2 0,1 0-2 16,0-4-3-16,3 2-4 0,-2-1-3 0,2-3-5 0,2 1-5 0,0-2-7 15,1 0-5-15,0 0-3 0,3 0-4 0,2 0-8 0,-2-2-7 16,2 1-9-16,3-3-9 0,0 1-10 0,2-2-9 0,1 3-14 0,2-3-13 15,0-2-16-15,0 0-18 0,3 0-22 0,-1 0-22 0,0-2-29 16,1 0-30-16,0 2-36 0,0-3-36 0,0 1-55 0,-2-1-60 16,1 0-54-16,-4 2-49 0,3-3-19 0</inkml:trace>
  <inkml:trace contextRef="#ctx0" brushRef="#br0" timeOffset="40514.7543">4944 12995 367 0,'-21'-2'546'0,"2"2"-67"0,-3 2-106 0,3-1-80 0,2 3-63 15,-2 1-41-15,0 2-31 0,3 1-15 0,-1 1-8 0,2 1-8 0,-2 4-6 16,4 0-9-16,-1 2-8 0,2 2-7 0,0 2-9 0,2 2-4 0,0 1-6 16,2 4-2-16,-1 1-5 0,2 0-5 0,2 3-4 0,2 1-2 15,0 2-3-15,3 1-2 0,0 2-2 0,3 1-4 0,0-1-4 16,2 1-4-16,3 2-5 0,1-3-5 0,1 1-2 0,0-3-6 0,2 0-1 15,1 1-3-15,1-5-1 0,0-1-5 0,3-3-5 0,0-1-8 0,0-4-7 16,0-1-6-16,2-1-5 0,0-3-9 0,0-5-9 0,3 0-9 16,0-4-8-16,-1-2-7 0,1-1-5 0,3-4-6 0,-1-4-5 15,0-1-2-15,0-4 2 0,1 0 1 0,-2-6 2 0,3 0 2 0,-4-4 4 16,2-1 5-16,-1 0 8 0,1-5 9 0,-5 1 9 0,3-1 10 16,-3-4 10-16,-1 3 13 0,-3-1 14 0,-2-3 13 0,1 2 11 0,-4-2 11 15,-2 1 13-15,-3 1 13 0,-1-2 12 0,-4 2 8 0,0-2 9 16,-4 1 4-16,-1 1 1 0,-2 0-3 0,-2-1-3 0,-4 1-8 0,-1 2-8 15,-2-1-11-15,-1 1-11 0,-4-2-13 0,-1 4-11 0,0-1-16 16,-3 1-20-16,-1-1-21 0,0 2-19 0,0 0-25 0,-2 3-27 0,1-1-35 16,3 2-38-16,-3 3-52 0,4 0-59 0,-1 2-92 0,3 1-114 15,-3 3-79-15,4 3-63 0,-2 1-28 0,4 2-8 0</inkml:trace>
  <inkml:trace contextRef="#ctx0" brushRef="#br0" timeOffset="41931.0552">12924 10575 524 0,'0'-3'533'0,"0"-1"-72"0,0 1-104 0,0 1-76 0,0 0-60 16,0-1-35-16,2 0-18 0,-2-1-13 0,2 4-8 0,-1-2-11 0,-1-1-10 15,2 1-10-15,-1 0-12 0,1-1-9 0,1 1-10 0,-1-1-9 16,1 2-10-16,0-1-6 0,2 1-8 0,-1-3-7 0,1 2-7 0,0 0-8 16,3 1-6-16,0-1-5 0,-2-1-4 0,2 2-2 0,0-1-5 15,1 1-3-15,-1-1-1 0,0 2-3 0,0 0-2 0,1 0 0 16,0 2-2-16,0-1 0 0,0 1 0 0,-1-1-1 0,0 2 0 0,-1 2-2 16,2-3 0-16,-3 3 1 0,-1 0-2 0,0 1 0 0,0 0 1 0,-2-3-1 15,1 6-1-15,-2-4-1 0,-2 3-1 0,0-1 0 0,0 0 0 16,-2 0 2-16,-2 0 2 0,-1 1 4 0,0 0 2 0,-1-1 2 15,1 0 1-15,-4 2 3 0,1 1 1 0,-2 0 1 0,2-4 0 0,-4 2 2 16,2-1 3-16,2 1 1 0,-2 1-2 0,2-4-1 0,1 2-2 16,-1-2-2-16,2 1-2 0,1-2-3 0,2-1-2 0,0-1-2 15,1 3-4-15,1-5-2 0,1 0-3 0,0 0-4 0,1 0-3 0,2 0-4 16,-1 0-4-16,3 0-3 0,0 0-3 0,1 0-2 0,2 0-3 0,-2-3-1 16,2 1 0-16,3 0 1 0,-1 1 2 0,2-1 2 0,1-1 3 15,0 2 3-15,2-2 3 0,0 3 5 0,0-3 4 0,0 3 3 16,0-1 3-16,-2 1 2 0,3 0 4 0,-3 1 4 0,0-1 2 0,-3 3 5 15,1 0 3-15,0-1 2 0,-3 3 1 0,-1-3 2 0,-1 3 1 16,-1-2 1-16,-1 3 0 0,-2-1 1 0,-1-1 3 0,-1 2 0 16,-3-1 1-16,-1 0-1 0,-3 2-1 0,1 0 0 0,-4 0-4 0,0 1-2 15,-2-1 0-15,-5 1-2 0,3 0 0 0,-5 1-4 0,1-2-7 16,-1 0-10-16,-3 0-10 0,3 2-19 0,0-4-20 0,-1 3-30 16,2-1-34-16,1-2-47 0,3 0-53 0,-2-1-81 0,5-2-98 0,0-2-82 15,0 0-76-15,1-2-37 0,5-1-17 0</inkml:trace>
  <inkml:trace contextRef="#ctx0" brushRef="#br0" timeOffset="42315.6787">13101 10380 202 0,'-14'-6'577'15,"3"1"9"-15,-3-1-74 0,1 3-118 0,-1 0-102 0,2 1-90 16,-3 2-53-16,1 0-30 0,1 0-16 0,-1 2-4 0,1 1-8 0,-1 3-6 15,0-1-9-15,0 4-8 0,1 0-8 0,-1 1-5 0,0 2-1 0,2 4-1 16,-1 0 1-16,0 2 1 0,0 1 2 0,0 4-1 0,2-1-1 16,-1 2-2-16,2 4-2 0,0 0-4 0,2 0-3 0,-1 2-5 15,1-1-4-15,1 2-6 0,2 1-4 0,0-2-7 0,4 1-7 16,-1-3-6-16,4 3-11 0,-1-1-10 0,4-4-7 0,0 3-8 0,4-5-6 16,1 2-4-16,1-1-9 0,3-5-8 0,0-1-10 0,3 0-11 15,2-2-12-15,1-4-12 0,0 0-11 0,4-5-7 0,-2-1-5 0,3 0-2 16,0-2 1-16,2-4-1 0,0-2 1 0,0-2 2 0,1-4 7 15,-2 0 9-15,4-2 17 0,-1-3 17 0,-3-1 25 0,3-2 24 0,-2-2 25 16,-2-1 24-16,0-3 25 0,-3-2 20 0,0-1 23 0,-3-1 22 16,-1-1 20-16,-3-3 18 0,-2 0 17 0,-2-5 14 0,-3 2 8 15,-1-1 4-15,-4-1-1 0,-2 0-1 0,-4 0-7 0,0 2-6 16,-4-2-11-16,-4 3-13 0,0-1-13 0,-3 3-16 0,-3 1-18 0,-1 1-18 0,-1 2-23 16,-4 2-25-16,-1 1-31 0,0 2-34 0,-1 4-43 15,0 1-44-15,-2 1-54 0,0 4-61 0,0 3-90 0,0 4-105 0,3 2-110 16,-3 2-110-16,2 6-57 0,0 1-30 0,2 4-11 0</inkml:trace>
  <inkml:trace contextRef="#ctx0" brushRef="#br0" timeOffset="43148.1038">13307 13024 141 0,'3'-9'579'0,"2"0"-10"16,-2 1-21-16,0 2-96 0,0-1-133 0,-1 2-80 0,0-2-56 15,-1 2-33-15,-1 1-23 0,2 1-18 0,-1 0-14 0,-1 0-18 0,2-1-16 16,-2 4-17-16,0 0-15 0,0 0-10 0,0 0-10 0,0 4-4 15,-2-1-6-15,2 3-2 0,-3 1 1 0,2-2 1 0,-3 4 2 16,0 1 3-16,-1 1 1 0,-3 1 4 0,2 1 4 0,-2 2 1 0,-2 1 0 16,-1 0-2-16,0 1-2 0,-1 1-2 0,1-1-2 0,-4 0-2 15,3 0-2-15,0-1 0 0,2 0-2 0,-2-2-2 0,4-1 0 16,0 0-1-16,-1-1-2 0,4-2 0 0,1 0-1 0,0-3 2 0,3-2-1 16,-1 2 1-16,2-2 0 0,0-1 2 0,2-2 2 0,1 0 2 15,2 0 0-15,0-2 2 0,1 0 0 0,3-2 1 0,2 0-1 0,1 0 1 16,0-1-1-16,1-2 1 0,4 2-2 0,-1-2-1 0,1 3-3 0,-1-3-3 15,3 0-7-15,-2 1-7 0,1 1-7 0,1-2-9 0,-1 3-10 16,-1-1-11-16,0 0-15 0,1 1-14 0,-3 1-17 0,0 1-20 16,0-2-19-16,-2 2-23 0,-2 0-24 0,3 2-25 0,-4-2-23 15,0 1-24-15,-3 1-22 0,1-2-11 0,-2 1-5 0,-1 1 1 0,1-2 2 16,-6 0 11-16,0 0 13 0</inkml:trace>
  <inkml:trace contextRef="#ctx0" brushRef="#br0" timeOffset="43355.0439">13487 13150 202 0,'-6'-12'258'0,"1"0"9"0,-1 0 7 0,1-1 0 0,-1 2-4 15,0 1-8-15,2-2-11 0,-1 2-11 0,2 0-14 0,0 0-11 16,1 1-9-16,2 1-13 0,-1 1-10 0,-1-1-15 0,2 4-12 0,0-2-16 16,0 3-16-16,2 0-14 0,-1 1-12 0,-1 2-10 0,2 0-8 15,0 4-8-15,-1-1-9 0,2 0-9 0,-1 5-9 0,0 1-6 16,1 0-5-16,0 3-3 0,0 0 0 0,-1 3 0 0,0 0 2 0,-1 2-2 16,-1-1-1-16,0 3-5 0,0-1-3 0,0 4-4 0,0-3-5 0,-1 2-3 15,-1-1-2-15,2 1-4 0,-2-1-7 0,-1-3-9 0,2 1-14 16,-3 2-11-16,4-3-11 0,-1-2-14 0,-1 0-17 0,2-1-18 15,-2-2-22-15,2 0-27 0,-1-2-31 0,1-1-30 0,0-2-29 16,0-1-45-16,1-2-52 0,-1-1-57 0,0-3-57 0,0 0-57 0,0 0-55 16,4-3-25-16</inkml:trace>
  <inkml:trace contextRef="#ctx0" brushRef="#br0" timeOffset="43714.4382">13359 12866 511 0,'-14'-11'565'0,"-3"1"-8"16,-1 2-91-16,2-1-130 0,-4 2-80 0,4 2-57 0,-3 0-33 0,1 2-22 16,1 3-12-16,0 0-8 0,1 3-10 0,-1 4-8 0,-1 1-7 15,3 3-6-15,0 0-4 0,-2 6-3 0,4 2-1 0,-1 5 0 0,0-1 0 16,1 4 1-16,2 3-3 0,1 2-1 0,0 1-5 0,3 1-5 16,1 2-8-16,1 0-8 0,3 3-9 0,1-3-7 0,1 3-8 15,1-3-6-15,3 1-5 0,0-2-6 0,3 2-5 0,2-3-5 0,1-3-8 16,-1 1-4-16,4-4-7 0,0 0-5 0,1-2-6 0,3-3-6 15,0-2-6-15,1-4-7 0,1-2-9 0,0-1-9 0,3-3-10 0,0-3-11 16,2-3-10-16,0-2-7 0,-1-3-5 0,3-3-6 0,0-2 0 16,-2-3 0-16,3-3 5 0,-5-3 8 0,4-1 9 0,-3-2 9 15,1-4 9-15,-3-1 11 0,1-1 11 0,-4-4 11 0,0 1 12 16,-1-5 13-16,-4 2 15 0,1-3 16 0,-6 1 17 0,0-1 16 0,-3-2 11 16,-2-1 6-16,-3 3 3 0,-3-1 2 0,-2 1-1 0,-3-1-1 0,-2 3-2 15,-4 0 1-15,0 3-3 0,-5 1-4 0,0 0-7 0,-3 3-10 16,-3 2-20-16,-2 4-27 0,-1 0-36 0,-3 2-42 0,1 2-61 0,0 5-70 15,0 1-122-15,-1 2-147 0,2 3-83 0,-1 2-48 0,0 2-29 16,4 4-15-16</inkml:trace>
  <inkml:trace contextRef="#ctx0" brushRef="#br0" timeOffset="44797.0479">21239 10438 391 0,'-2'-3'618'15,"0"3"9"-15,2-3-80 0,-2 1-127 0,0 2-92 0,2-2-72 0,-2 2-47 16,2 0-32-16,0 0-24 0,0 0-20 0,0 0-18 0,0 0-16 0,0 0-17 15,0 0-14-15,0 0-15 0,0 0-14 0,0 0-7 0,-1 2-9 16,1-2-3-16,-2 5-3 0,2-5-1 0,0 3-1 0,0 0-1 16,0 0 0-16,0 2-1 0,0-1 2 0,2 1 1 0,-1-1-1 0,-1 2 1 15,2 0 1-15,0 0-1 0,0 0-2 0,2 1 0 0,-3 0-3 16,2 0-2-16,2-1-2 0,-2 2-1 0,2-3-3 0,0 3-2 16,3-2-2-16,0 2-1 0,-2-3-3 0,2 3 1 0,1-1-2 0,-1-2-1 15,4 2 1-15,-2-2-2 0,0 1-1 0,0-1 0 0,2 0 1 16,-2 2 1-16,-2-1 3 0,1-1 1 0,-1 0 4 0,0 1 2 15,-2 0 0-15,2-2 2 0,-3 1 0 0,-1 0 2 0,0 0 1 0,-1 0 1 16,-2 0 1-16,3-1 1 0,-4-1 0 0,0 2 1 0,0-2-1 0,0 1 1 16,-4-1 2-16,1 2 0 0,0-3 2 0,-2 3-5 0,-1 1-7 15,-3-1-11-15,-1 0-12 0,-1 2-15 0,-2-1-16 0,0 1-25 16,-4-4-25-16,1 3-35 0,-1 0-38 0,-2 0-55 0,3-1-63 0,-2-2-84 16,0 1-101-16,-3-1-74 0,5-1-62 0,-2-2-27 0,0 0-7 15</inkml:trace>
  <inkml:trace contextRef="#ctx0" brushRef="#br0" timeOffset="44954.7672">21207 10459 288 0,'3'-8'634'0,"0"1"5"0,1-2 1 0,-3 4-107 16,2-3-161-16,1 1-108 0,0 2-77 0,2-2-57 0,-1 2-43 15,2 0-38-15,1 1-35 0,-2-1-39 0,6 2-38 0,0-2-40 16,2 3-41-16,-2-1-43 0,4 1-46 0,-1-1-46 0,0 2-46 0,1-1-67 15,1-1-77-15,-1 3-54 0,2-5-43 0</inkml:trace>
  <inkml:trace contextRef="#ctx0" brushRef="#br0" timeOffset="45347.0395">21550 10225 67 0,'-8'-6'518'15,"-3"0"-62"-15,3 3-92 0,0-2-71 0,-2 0-55 0,0-2-38 16,-1 4-26-16,-2-1-16 0,4 1-11 0,-6 1-8 0,3-1-9 0,-1 1-8 15,-1 2-8-15,0 0-7 0,-2 0-7 0,1 5-4 0,-2-3-4 0,1 1-2 16,-3 1-1-16,2 3-1 0,0-1-2 0,-2 1 1 0,1 2-1 16,-2 2-2-16,1 0 0 0,1 4-2 0,0-3-2 0,0 5-3 15,-1 3-3-15,0-2-4 0,2 2-4 0,0 5-4 0,0-2-6 16,0 4-5-16,4 1-5 0,-1 0-7 0,2 3-5 0,-1 0-5 0,4 1-4 16,1 0-9-16,1 1-9 0,4 0-11 0,-1 0-8 0,4 0-7 15,5-1-6-15,0-3-6 0,3 2-7 0,2-4-5 0,2 2-7 0,4-3-8 16,2-2-11-16,-1-1-9 0,4-4-8 0,-1-1-7 0,4-2-2 15,-3 0-4-15,2-3-4 0,2-4-3 0,1-1-6 0,0-2-1 0,-1-2-2 16,1-2 3-16,1-4 7 0,2-1 8 0,-3-1 10 0,1-3 13 16,0-1 12-16,-2-2 16 0,3-5 16 0,-3 1 17 0,-2-1 20 15,2-3 18-15,-3-3 19 0,-1-2 16 0,0 1 15 0,-3-5 11 0,-1 0 13 16,-2-3 8-16,-4-2 7 0,-1 1 2 0,-2-3 1 0,-4-3-4 16,-4 3-4-16,0-4-6 0,-4 3-10 0,-4-3-10 0,-2 4-12 0,-2-2-11 15,-4 2-12-15,-1 0-12 0,-2 4-10 0,-2-1-11 0,-2 5-12 0,2 0-17 16,-5 3-19-16,3 1-28 0,-2 4-34 0,-1 3-48 0,2 0-54 15,-1 5-95-15,2 1-114 0,-3 7-99 0,1 1-92 0,3 4-48 16,-4 2-25-16,1 4-13 0</inkml:trace>
  <inkml:trace contextRef="#ctx0" brushRef="#br0" timeOffset="46346.8189">21460 12940 346 0,'-2'-3'505'0,"2"0"-74"0,-1 0-110 15,-1 2-76-15,2-1-55 0,-1 1-32 0,1 1-21 0,-4-2-12 16,1 2-11-16,0 0-8 0,3 0-10 0,-1 0-8 0,-1 2-9 15,-1-2-3-15,0 3-4 0,0-2 0 0,-4 2 0 0,2 2 1 0,-1-1 3 16,-2 4 4-16,-1-1 4 0,1 3 2 0,-5-2 5 0,2 3 4 16,-1 0 0-16,1 2 1 0,-2 0-3 0,0 2-4 0,0 1-7 15,1 0-7-15,1 0-8 0,0 2-7 0,0 2-6 0,1 0-8 16,2-3-7-16,1 2-8 0,2 1-9 0,0 0-11 0,2-1-15 0,1-1-13 16,2 2-10-16,3-2-10 0,1 0-9 0,2-2-10 0,2 2-13 0,0-3-13 15,1-1-15-15,2-1-13 0,2-2-16 0,-2-1-9 0,5 0-9 16,-2-3 0-16,2-2 3 0,-3 0 6 0,2-1 6 0,0-1 6 15,-1-3 10-15,0-2 11 0,0 1 13 0,-3-3 17 0,0-1 17 0,2 0 20 16,-4-2 22-16,0 0 21 0,-2-2 19 0,-2 2 16 0,0-2 15 16,-2 0 10-16,-2 0 7 0,-1 0 6 0,-1 0 3 0,-2-1 5 0,-2 1 3 15,-2 1 1-15,0 0-1 0,-1 2-3 0,-2-1-5 0,-4 0-7 16,3 4-9-16,-2 0-8 0,-1-1-9 0,1 3-8 0,-2-1-5 16,0 2-7-16,1 0-5 0,1 2-8 0,0 1-11 0,0 2-10 0,0-3-8 15,4 3-12-15,1 1-17 0,-2 1-19 0,3 1-22 0,2-1-26 16,1 2-29-16,1 0-30 0,2-2-30 0,1 3-45 0,0-2-56 0,3 0-60 15,2 1-63-15,1-1-63 0,2-1-66 0,1 1-27 0</inkml:trace>
  <inkml:trace contextRef="#ctx0" brushRef="#br0" timeOffset="46764.3">21647 12912 490 0,'-10'-19'543'16,"-2"2"-71"-16,-1 0-113 0,0 1-84 0,-1 1-67 0,-1-2-39 0,-2 4-25 16,0-2-14-16,1 2-10 0,-3 1-10 0,2 0-7 0,-2 0-9 0,-2 4-6 15,2-2-6-15,0 3-6 0,-3 0-4 0,1 1-3 0,0 3-4 16,-1 0-1-16,1 1-2 0,-1 2-1 0,-2 2 0 0,2 1-2 16,0 1 0-16,0 4-2 0,0-1 0 0,2 4-3 0,-2 2-2 0,4 2-3 15,-2 4-2-15,3 0-2 0,0 3-2 0,2 4-4 0,3 1-3 16,-2 2-5-16,2 3-4 0,3 1-6 0,3 4-4 0,1-1-5 15,2 4-8-15,1-3-11 0,4 2-8 0,1 0-8 0,2-2-9 0,1 1-6 0,3-1-5 16,1-2-3-16,0 0-4 0,2-4-4 0,-1 0-3 16,5-5-5-16,-3-1-5 0,2-1-6 0,1-4-4 0,0-2-3 0,0-3-2 15,3-2-1-15,-3-4-3 0,3-1-1 0,-1-4-5 0,2-1-2 16,2-5-3-16,-2-3 0 0,3 0 5 0,-2-5 6 0,3-2 7 0,0-1 10 16,-2-2 14-16,3-1 16 0,-3-3 15 0,4 0 16 0,-4-4 17 15,2 2 18-15,-1-3 17 0,-1 0 16 0,-1 0 15 0,0-3 16 0,-3 0 13 16,0 1 10-16,-1-3 14 0,-4 0 10 0,-1 0 7 0,-4-1 4 15,-1 2-1-15,-4-2-4 0,-1 2-7 0,-4-1-8 0,0 1-14 0,-4 0-10 16,-4 1-14-16,0-1-13 0,-3 1-17 0,-4 2-16 0,1 1-27 16,-5 0-32-16,-2 2-40 0,-2 0-46 0,-3 3-64 0,-4 1-75 0,-1 2-129 15,-4-1-156-15,-3 5-87 0,-6 0-50 0,-1 3-28 0,-7 1-14 16,-3 3-8-16</inkml:trace>
  <inkml:trace contextRef="#ctx0" brushRef="#br0" timeOffset="164075.4105">16898 4740 57 0,'-3'-8'145'15,"-3"2"-11"-15,4-2-7 0,-1 3-3 0,0-3-8 0,0 3-9 16,-1-4-4-16,1 4-2 0,2 0-4 0,-1-1-6 0,0 2-2 0,-2-2-2 15,4 2-4-15,-1 0-3 0,1 1-5 0,-2 0-3 0,0 2-4 16,2-1-6-16,0 2-4 0,0 0-3 0,0 0-6 0,0 0-8 16,0 0-6-16,0 0-6 0,0 0-4 0,0 0-2 0,-1 0-4 0,-1 2-4 15,2-1-2-15,-1-1-2 0,1 0-2 0,0 2-2 0,-2-2 0 16,0 1-1-16,2-1 0 0,0 2 0 0,0-2-2 0,-1 1 2 0,-1 1-1 16,2 0 2-16,0 0 2 0,-2 0 2 0,2 1 2 0,-1 0 1 15,-1 0 2-15,2-2 1 0,-1 3 0 0,-1 1 0 0,2-1 0 16,-2-1-1-16,2 2 0 0,-1 2-1 0,-1-3-1 0,2 2 0 0,-2-1-3 15,0 3-2-15,0-2-1 0,2 2-2 0,-1-2-1 0,-1 1 0 16,2 1 0-16,0 1 1 0,0-1 1 0,0-1 0 0,0 0 0 0,0 1 2 16,0 1 0-16,2 0 0 0,-1-2 2 0,1 1 0 0,2 0 1 15,-1-1 1-15,-1 0 1 0,1 1 2 0,2-1 2 0,-2 2 2 16,2-2 2-16,2 0 0 0,0 0 2 0,3-1-1 0,-1 1 2 0,2 0 2 16,0-2 0-16,5 0 0 0,-2 0 0 0,4 0 1 0,-1-2-1 15,2 2-1-15,3-2-2 0,-1 0-3 0,2-1-2 0,1 1-1 0,4-3-2 16,-2 1-1-16,1 0-4 0,1-1-2 0,-1 0-4 0,3 0-2 15,-1 0-6-15,-1 0-1 0,1-1-4 0,1 0-2 0,-4 1-4 0,3 0-4 16,-2 0-1-16,-1 0-1 0,0 0-1 0,-1 0 0 0,2 0 1 16,-3 0 1-16,1 0 1 0,-1 0 1 0,-2 0 3 0,0 0 2 15,0-2 3-15,-1 2 3 0,1-1 1 0,-2 1 3 0,1-2 0 0,-4 2-1 16,4-1 0-16,-4-1 0 0,2 2-1 0,0-1 0 0,-3-1-1 16,4 2-2-16,-3-1-2 0,-2-1 0 0,3 2-2 0,-1-2-1 0,0 1 1 15,-1 1 0-15,0-1 2 0,0 0 0 0,-1 1 0 0,-2-2 0 16,4 2 2-16,-4-1 0 0,-1-1 2 0,1 2 3 0,-1-2 2 15,-2 1 1-15,0 1 4 0,-2-2 4 0,0 2 6 0,-2 0 10 0,1-2 11 16,-3 2 11-16,0-3 14 0,-1 3 15 0,-2 0 11 0,1-2 15 16,0 0 11-16,-1 2 12 0,-1-1 8 0,0-1 3 0,0 0 1 15,0-1 0-15,0-1-2 0,-1-1-4 0,-1 0-7 0,2-1-8 0,-2-3-11 16,-1 1-11-16,2-2-13 0,-1-1-13 0,-1 1-13 0,0-1-12 16,-1-2-8-16,1 1-7 0,1-2-9 0,-2 1-10 0,3-3-18 0,-3 3-22 15,1-2-27-15,3 0-29 0,-1-1-43 0,1 2-45 0,1-1-68 16,6-2-80-16,-2 3-108 0,4-1-122 0,-1 0-76 0,1 1-50 15,5-1-23-15,-1 0-9 0</inkml:trace>
  <inkml:trace contextRef="#ctx0" brushRef="#br0" timeOffset="172357.6261">22039 7810 357 0,'-7'-3'572'0,"2"0"4"0,-1 0-99 0,2-1-152 0,-3 2-91 16,4-3-62-16,0 3-31 0,-2-1-18 0,2 0-9 0,-2 2-7 0,4-2-7 16,-1 0-8-16,1 2-12 0,1 0-16 0,0-1-14 0,0 2-15 15,0 0-13-15,0 0-8 0,0 0-8 0,0 0-4 0,0 0-6 16,0 0-3-16,0 0-2 0,1-2-2 0,-1 2 0 0,3 0 0 0,0 0 1 16,-1 0 2-16,1 0 1 0,2 0 2 0,0 0 4 0,-1 0 2 15,4 0 2-15,3 0 0 0,-1 0 3 0,2 0 0 0,1 0 2 16,1 0 1-16,4 0-2 0,-1 0-2 0,0-1-9 0,2 1-6 0,1 0-12 15,0 0-16-15,0 0-17 0,1 0-21 0,0 0-23 0,-1 0-26 16,-1 0-31-16,2 0-38 0,-4 0-48 0,0 0-57 0,-1 1-77 16,-1-1-87-16,-2 0-56 0,-1 0-41 0</inkml:trace>
  <inkml:trace contextRef="#ctx0" brushRef="#br0" timeOffset="172707.9834">22627 7473 501 0,'1'-5'584'0,"-1"1"-61"0,0-2-94 16,0 2-98-16,0 2-100 0,0-1-56 0,0 0-39 0,0 0-24 0,0 1-16 15,-1 2-15-15,1 0-13 0,0 0-17 0,0 0-15 0,0 0-17 16,0 0-14-16,0 0-12 0,0 0-7 0,0 0-7 0,-2 2 0 15,2-1 0-15,-1 2 1 0,1 0 5 0,-2 0 2 0,0 2 3 0,-1 1 3 16,2 1 5-16,-1 0 3 0,0 1 6 0,1 1 4 0,-3 0 4 16,3 3 3-16,-1-1 2 0,-1 1-1 0,0-1 0 0,0 4-3 0,2-1-1 15,1 1-2-15,-2-1-1 0,0 3-1 0,2 3-1 0,-1-5-2 16,1 3 1-16,-2 0 0 0,0 1 1 0,2 1 1 0,0-2 2 16,-1 2 0-16,-1 0 3 0,2-1 1 0,-1 0 1 0,1-1 0 0,-2 3-6 15,0-4-6-15,2 1-15 0,-1-2-15 0,-1 1-22 0,2-1-27 16,-1 1-44-16,1-5-51 0,-2 3-64 0,-1-3-71 0,3 0-94 15,-1-2-105-15,-1 1-58 0,2-3-34 0</inkml:trace>
  <inkml:trace contextRef="#ctx0" brushRef="#br0" timeOffset="173930.9522">23096 7536 36 0,'2'-3'234'0,"-2"1"-26"0,1 0-19 0,-1 1-17 0,2 1-16 0,-2 0-13 16,0-1-15-16,0 1-8 0,0 0-9 0,0 0-12 0,0 0-15 15,0 0-11-15,0 0-11 0,0 0-10 0,0 0-9 0,0 0-9 16,0 0-7-16,0 0-7 0,0 0-6 0,0 0-5 0,0 0-3 0,0 0-4 16,0 0-2-16,0 0-1 0,0 0 2 0,0 0-1 0,0 0 0 15,0 0 1-15,0 0 2 0,0 0 1 0,0 1 3 0,-2-1 2 16,2 0 3-16,0 0 3 0,0 1 2 0,0-1 3 0,-1 2 3 0,1-2 2 16,-2 2 4-16,2-2 0 0,-2 0 1 0,2 0 2 0,0 3-1 15,-1-3 0-15,-1 0-1 0,2 0-1 0,0 0 0 0,0 0 0 0,0 0-1 16,0 0-2-16,0 0-2 0,0 0-2 0,0 0-3 0,0 0 0 15,0 0-1-15,0 0 0 0,0 0 0 0,0 0 1 0,0 0 0 0,0 0 0 16,0 0 0-16,0 0-1 0,0 0 0 0,0 0-1 0,0 0-1 16,0 0 0-16,0 0 0 0,0 0-2 0,0 0-1 0,0 0-2 15,0 0-1-15,0 0-2 0,0 0-1 0,0 0-2 0,0 0 0 0,0 0-3 16,0 0 0-16,0 0-1 0,0 0-2 0,0 0 1 0,0 0-1 16,0 0 0-16,0 0-1 0,0 0-1 0,0 0 1 0,0 0 1 15,0 0 0-15,2 0 1 0,-2 0 1 0,0 0 0 0,0 0 0 0,0 0 2 16,1 0-1-16,-1 0 1 0,0 0 1 0,0 0-1 0,0 0 0 15,0 0 2-15,0 0-1 0,0-3 0 0,0 3-1 0,2 0-1 0,-2 0 2 16,2 0-2-16,-2-2 0 0,1 2-1 0,-1-2-2 0,2 1 1 16,-2 1 0-16,1 0 1 0,-1-1 0 0,0 1 1 0,0 0 0 0,0 0 1 15,2 0 2-15,-2 0 0 0,0 0 2 0,0 0 1 0,0 0 2 16,0 0 1-16,0 0 3 0,0 0 2 0,0 0-1 0,0 0 0 16,0 0 0-16,0 0-2 0,0 0-2 0,0 0-1 0,0 0-3 15,0 0-3-15,0 0-3 0,-2 0-5 0,2 1 0 0,-1 2 0 0,-1-1 2 16,2 1 1-16,-1 0 2 0,-3 1 1 0,3 1 1 0,-3 0 0 0,0 3 2 15,-1 1 0-15,2 0 2 0,-2 2 2 0,1 1 2 0,-1-3 2 16,-2 4-1-16,0 1-3 0,0 1-5 0,1 0-1 0,-1 0-2 16,2 1 0-16,-2 0 1 0,1 1 2 0,-1 1 0 0,1-2 1 0,0 1 0 15,1 0 1-15,0-1-2 0,0 1-1 0,2-2-6 0,-2 0-3 16,2 0-6-16,2-2-8 0,-4 1-11 0,2-3-16 0,1 1-14 0,-1 0-20 16,3-4-21-16,-1 2-24 0,1 0-28 0,0-3-30 0,0-1-32 15,0-1-35-15,0 0-34 0,0 0-29 0,1-2-24 0,-1-3-47 16,0 0-54-16</inkml:trace>
  <inkml:trace contextRef="#ctx0" brushRef="#br0" timeOffset="174297.6135">22947 7539 167 0,'-3'0'430'16,"3"0"-75"-16,0 0-87 0,0 0-91 0,0 0-59 0,-1 1-42 16,1 0-24-16,-2-1-16 0,0 2-11 0,2 0-10 0,-1-1-6 0,-1 2-5 15,2 1-4-15,-1-1-4 0,1-2-2 0,-3 2-2 0,3 2 0 16,-2 0 1-16,2-3 3 0,0 2 3 0,0-1 0 0,0 1 1 16,0 1 1-16,0-2 0 0,0 0 1 0,0 0 0 0,0 0 3 0,0 0 3 15,0-2 2-15,0 1 3 0,0 0 4 0,0-2 5 0,0 0 2 16,0 0 5-16,0 0 3 0,0 0 4 0,2 0 4 0,1 0 1 0,-2-2 3 15,1 0 2-15,-1 1 1 0,3 0 1 0,-3-2 0 0,1 0 2 16,-1 0-1-16,3-2 1 0,-4 2-2 0,1-1-2 0,-1-1-4 16,2 2-9-16,-1 0-3 0,-1-2-6 0,0 1-2 0,0 0-3 0,0 0-4 15,0 0-5-15,-1 1-6 0,-1 2-6 0,2-3-8 0,-1 3-9 16,1 0-11-16,-2-2-10 0,0 3-12 0,2 0-10 0,-1 3-16 0,-1-3-20 16,1 2-23-16,-3 2-24 0,1-1-28 0,2 2-30 0,-4 0-27 15,4 2-28-15,-1 1-60 0,0 1-79 0</inkml:trace>
  <inkml:trace contextRef="#ctx0" brushRef="#br0" timeOffset="174647.9244">23261 7932 465 0,'-2'-1'585'0,"0"-2"-2"15,2 3-95-15,-1-3-141 0,1 2-96 0,-2 1-71 0,2-1-41 0,0 1-26 16,0 0-20-16,0 0-18 0,0 0-17 0,0 0-18 0,0 0-16 16,0 0-16-16,0 0-13 0,0 0-10 0,0 0-7 0,0 0-4 15,0 0-1-15,0 0 0 0,2 1 1 0,-2 0 3 0,1 2 0 16,-1 0 2-16,2-1 2 0,0 1 3 0,-2 1 3 0,1 1 4 0,-1-2 3 16,2 0 4-16,-1 2 3 0,-1-1 2 0,2 1 1 0,1-2 0 15,-2 1 1-15,-1 1-1 0,2-4 3 0,-1 2 3 0,-1-1 3 0,2-2 3 16,0 3 3-16,-2-3 5 0,0 0 3 0,0 0 2 0,0 0 2 15,0-3-1-15,0 1-1 0,0-1 0 0,0 0 0 0,0-1-5 0,0-1-1 16,0-1-5-16,0 0-5 0,0-1-5 0,-2 0-9 0,0 0-10 16,2 2-11-16,-3-4-8 0,2 4-9 0,-4-1-12 0,4 0-13 0,-1 0-15 15,1 1-20-15,-3 2-25 0,3 0-33 0,-3 0-39 0,1 0-40 16,2 3-43-16,1 0-77 0,-4 0-92 0,1 2-55 0,2-1-34 16</inkml:trace>
  <inkml:trace contextRef="#ctx0" brushRef="#br0" timeOffset="175373.661">23735 7625 235 0,'-2'-1'306'0,"0"-2"-53"16,1 2-33-16,-1-1-22 0,0 0-13 0,2 0-11 0,-1-1-6 0,-2 3-7 15,3-3-7-15,-1 1-7 0,1 0-8 0,-2 1-10 0,0 0-5 16,2-2-5-16,-1 3-4 0,-1-2-6 0,2 1-8 0,-1-1-6 16,-1 1-8-16,2 1-6 0,0-2-8 0,0 2-7 0,0 0-7 0,0 0-5 15,0 0-5-15,0 0-4 0,0-3-6 0,0 3-5 0,2-1-5 16,-1-1-6-16,-1 2-7 0,3-2-3 0,-1 1-5 0,0 1-5 0,2-1-3 15,1-1-3-15,-2 1-4 0,2-1-4 0,0 2-3 0,1-1-3 16,1-1-2-16,2 2-2 0,-3-1-2 0,0-1 1 0,4 2-1 16,-4 0 2-16,0 2 0 0,2-1-2 0,2 1-1 0,-6 1 0 0,3 0-2 15,-1 1-1-15,-1 1 0 0,0 1 1 0,1 0 0 0,-1 0 1 16,-4 6 2-16,2-1 0 0,-3-2 2 0,0 5 1 0,-3 0 0 0,2-1 4 16,-6 2 2-16,0 2 5 0,0 1 3 0,-1 0 4 0,-1-1 2 15,-2 2 2-15,0 0 1 0,-2-1 0 0,2 0 0 0,0-1 2 0,-2-1 1 16,2 1 0-16,1-2 2 0,0-1 0 0,0-1-2 0,2 0-2 15,1-4 0-15,-1 2-3 0,3-2 0 0,-2-2-2 0,2 1 2 16,2-3 0-16,-1 0 0 0,2 2 1 0,-1-5 1 0,3 1 0 0,-1 1 3 16,1-4 0-16,0 5 3 0,1-5 4 0,-1 0 2 0,3 2 3 15,1-2 4-15,0 0-1 0,1 0 2 0,-1 0-1 0,3-2 1 0,-1 2-1 16,3 0-2-16,1-2 0 0,1-1-5 0,2 1-1 0,-2 0-5 16,0 1-4-16,5-2-5 0,-2 2-5 0,2-2-4 0,1-1-5 15,-1 1-3-15,1 0-2 0,-1 0-2 0,1 2-2 0,0-2 0 0,-2 0-1 16,0 1-1-16,0-1 2 0,-2 2-1 0,-1-2 1 0,1 1 0 15,-3 1-1-15,-1-2 0 0,-1 1-4 0,-2 1-12 0,-1-1-15 0,-2-1-16 16,3 1-15-16,-2 1-29 0,-3-2-36 0,-1 3-64 0,0 0-78 16,0 0-93-16,-1-3-99 0,1 2-52 0,-4-1-28 0</inkml:trace>
  <inkml:trace contextRef="#ctx0" brushRef="#br0" timeOffset="176325.1203">24090 7426 259 0,'0'0'322'0,"0"0"-72"0,0 0-44 16,0 0-33-16,0 0-19 0,0 0-13 0,0 0-13 0,0 0-11 0,0 0-9 15,2 2-8-15,-2-1-6 0,1-1-7 0,1 2-5 0,-1-1-5 16,3 2-5-16,-3-1-5 0,3-1-2 0,0 2-4 0,1 0 0 0,-2 0 0 15,3 0 0-15,1 0-2 0,-1 2 0 0,1-2-4 0,2 2-4 16,-1 2-5-16,0 1-4 0,1-3-3 0,2 4-4 0,-1-1-4 16,4 2-3-16,-5 1-2 0,3-2-5 0,2 4-6 0,-2 1-4 0,1 2-3 15,-2 1-3-15,0-2-3 0,2 5-1 0,-5 0 0 0,0 1 1 0,-2 1 2 16,2 2 1-16,-5 1 3 0,-2 0 2 0,-2 3 3 0,-2 0-3 16,-5 0-3-16,0 1-8 0,-2 1-10 0,-2 0-9 0,-2 0-11 15,-3 0-14-15,-1 0-16 0,-3-2-18 0,-1 1-21 0,2-1-25 0,-2-1-24 16,-4-2-35-16,4 0-34 0,-2-4-42 0,2 3-44 0,-1-5-66 15,-3 1-76-15,6-3-45 0</inkml:trace>
  <inkml:trace contextRef="#ctx0" brushRef="#br0" timeOffset="177340.2656">21940 7420 24 0,'0'-3'93'0,"0"3"-8"0,0-2-5 0,0 2-5 15,0 0 0-15,0 0-1 0,0-2-2 0,0 2-5 0,0 0-1 16,0 0-2-16,0 0-1 0,0 0-3 0,0 0 0 0,0 0-1 16,0 0-2-16,0 0-1 0,0 0-2 0,0 0-3 0,0 0-2 15,0 0 0-15,0 0-2 0,0 0 0 0,0 0-1 0,0 0-1 0,0 0-1 16,0 0-1-16,0 0 0 0,0 0-2 0,0 0 1 0,0 0-2 16,0 0 1-16,0 0-1 0,0 0 0 0,-1 0-3 0,-1 0-1 0,1 0-1 15,-1 0-1-15,-1 2-3 0,0-2-2 0,2 0-3 0,-1 2-1 16,0 1 0-16,1-3-2 0,-3 0 1 0,1 2 0 0,0-1-2 0,0 2 2 15,0-1 2-15,-3 1-1 0,2-1 1 0,0 2 1 0,-3 0 0 16,2-1 1-16,1 2 2 0,-2 0 1 0,-1 2 2 0,-1-2 1 0,2 3 0 16,-3 1 1-16,2 0 1 0,-1 2-1 0,0 1-2 0,-1 0-3 15,-1 0-2-15,4 2-2 0,-1 3-1 0,-2-2-5 0,3 3-2 0,-1 0-2 16,1 4-1-16,1-2-1 0,-1 3 0 0,3 1 0 0,2-1 2 16,1 2 0-16,0 2 2 0,1 0 1 0,2 0 1 0,2-1 0 15,1 2 1-15,2 0-6 0,3-1-6 0,2 2-13 0,1-3-15 0,3 0-21 16,3 0-20-16,2 0-31 0,0-3-33 0,4-1-51 0,3 1-59 15,-1-2-87-15,5-1-103 0,-1-4-67 0,1-1-50 0,2-3-20 0</inkml:trace>
  <inkml:trace contextRef="#ctx0" brushRef="#br0" timeOffset="179007.458">24515 7761 482 0,'-4'0'481'0,"2"0"-74"0,2 0-75 0,0 0-76 0,0 0-43 0,0 0-26 15,0 0-15-15,0 0-10 0,0 0-10 0,0 0-12 0,0 0-9 16,0 0-11-16,0 0-9 0,0 0-8 0,0 0-10 0,0 0-10 16,0 0-7-16,0 0-9 0,0 0-6 0,0 0-4 0,0 0-4 0,0 0-3 15,0 0-5-15,0 0-5 0,0-3-3 0,2 3-4 0,1 0-5 16,-2 0-3-16,2 0-4 0,1 0 0 0,-3 0-3 0,4-2-2 0,0 2-1 16,1-1-3-16,2-1 0 0,0 2-3 0,3-1-1 0,1-1-3 15,0 1-4-15,3-2-3 0,1 1-4 0,2-1-3 0,-1 0-4 0,2 0-7 16,0 0-10-16,2 0-8 0,1 0-9 0,0 0-9 0,-3 0-12 15,1 3-11-15,1-5-11 0,-2 3-13 0,0-1-14 0,-1 0-12 16,-1-1-15-16,-3 4-15 0,2-4-15 0,-3 3-18 0,-3-1-19 0,2 1-21 16,-4-3-31-16,1 3-38 0,-5 0-48 0,0-2-55 0,-1 0-40 15,-1 3-31-15</inkml:trace>
  <inkml:trace contextRef="#ctx0" brushRef="#br0" timeOffset="179457.337">24686 7578 175 0,'0'-2'270'0,"0"1"-35"0,0 1-26 16,0-2-21-16,0 2-17 0,0-3-12 0,0 3-11 0,0 0-9 0,0-3-12 16,0 1-6-16,0 2-4 0,2 0-5 0,-2-2-5 0,2 2-3 15,-2 0-1-15,1-2-3 0,-1 2-3 0,0 0-5 0,0 0-3 16,0 0-2-16,0 0 0 0,0 0-5 0,0 0-3 0,0 0-5 0,0 0-5 16,0 0-6-16,0 0-6 0,0 0-6 0,0 0-6 0,0 0-7 15,0 0-5-15,0 0-5 0,0 0-6 0,0 0-7 0,0 0-8 0,2 2-5 16,-2-2-3-16,1 2-3 0,-1-2 0 0,3 2-2 0,-1 1 1 15,-1-1-2-15,1 1-1 0,-1 1-1 0,3 0 0 0,-3 1 0 16,2 1 1-16,1 2 3 0,-3-2 0 0,3 2 2 0,-3 1-1 0,2 1 1 16,2 0-2-16,-4 2-1 0,1 2-1 0,-1-2 1 0,3 1 3 15,-3 2 2-15,3 0 3 0,-3 2 1 0,1-2 3 0,-1 1 1 16,-1 0 2-16,2 2 1 0,0-1 1 0,-2-1 2 0,1 0 1 0,-1 0 2 16,2 1 0-16,-1-2-5 0,-1-1-7 0,0-1-11 0,0 0-16 15,0-1-20-15,0-1-24 0,0-1-38 0,0 1-44 0,0-4-60 0,3 3-65 16,-1-3-95-16,-2 0-108 0,1 0-65 0,-1-3-43 0,2-2-21 15</inkml:trace>
  <inkml:trace contextRef="#ctx0" brushRef="#br0" timeOffset="180945.8857">25325 7624 142 0,'-2'-1'198'0,"2"1"-18"0,0 0-13 0,0 0-11 0,0 0-9 16,-1 0-12-16,1 0-11 0,-2 0-9 0,0 0-9 0,2 0-9 15,-1 0-8-15,-1 0-11 0,2 0-6 0,-1-2-8 0,-3 2-5 0,4 0-6 16,-3-1-4-16,3 1-3 0,-1-2-2 0,-1 0-2 0,-1 2-3 0,2-1-4 15,1 0-2-15,-4 1-2 0,4-3 1 0,-1 3 2 0,-1 0 0 16,2 0 2-16,-1-3 0 0,1 3 0 0,0 0-2 0,0 0-2 0,-2 0-3 16,0-2-2-16,2 2-1 0,0 0-1 0,0-2-1 0,0 1 1 15,0 0-2-15,0-2-3 0,0 3-2 0,0-3-2 0,0 1-2 16,0 2 0-16,0-1-2 0,0-1-1 0,0-1 1 0,0 2-1 0,2-1-2 16,0-1-1-16,-2 2-3 0,1-1-1 0,1-1-2 0,-1 2-2 0,3-1-1 15,-3-1-1-15,4 3-2 0,-4-3 1 0,2 1-2 0,2 2 1 16,0-2-1-16,-2 2 1 0,4-2 0 0,-1 1 1 0,-2 1 0 15,3-2 0-15,-1 1 1 0,1 1 0 0,0 0 0 0,1 0-1 0,-1 0 1 16,-1 1 0-16,3 1 0 0,-1-1-2 0,-1 1 0 0,-1 0-1 16,2 3 0-16,-4-3-2 0,3 2 0 0,-1 1 0 0,1-1 1 15,-1 2 0-15,-1 0 0 0,-1 0 2 0,0 2 1 0,-1 1 0 0,-2-1 1 16,3 2 0-16,-4 0 0 0,0 2-1 0,0-1 2 0,-4 1 1 16,1 0 0-16,0 0-1 0,-2 1 0 0,0 0 2 0,-2 1 1 0,-1 0-1 15,0-2 2-15,0 0-1 0,-1 1 0 0,-1-1 2 0,-1 2 0 0,0-2 1 16,1-2 1-16,1 2 3 0,-4 0 5 0,4-1 4 0,-4-1 2 15,5 1 1-15,-1-2 2 0,-1-1-1 0,-1 1 1 0,3-2-1 16,2 3 1-16,-3-4-1 0,1 0 1 0,1 2-2 0,1-2-2 0,1 0-2 16,-1-2-3-16,1 1-5 0,2-2-4 0,0 1-1 0,0-1-2 15,-1 0-2-15,3 1 1 0,1-1 0 0,-2-2 2 0,0 0 0 0,2 1 0 16,0-2 2-16,0 0 0 0,0 0 3 0,0 0 0 0,0 0 2 16,0 0 2-16,0 0 0 0,0 0 1 0,0 0 1 0,0 0 1 0,0 1 0 15,4-1 2-15,-3 0 1 0,1 0 1 0,3 0 0 0,-2 0 1 16,2 0-2-16,2 0 1 0,0 0 0 0,1 0 0 0,1 0 0 0,4 0 0 15,-4 0-1-15,4-1-1 0,1 1-3 0,2-2-4 0,0 1-4 16,3 1-2-16,-3-1-3 0,4-2-3 0,-2 0-4 0,1 2-1 16,3-2-3-16,-5 1-1 0,4 1-3 0,-3-1 1 0,2 0-1 0,-3-1 1 15,-1 0 1-15,3 1 1 0,-5 1 4 0,2-1 2 0,-3 1 2 16,1-2 4-16,-5 1 3 0,-1 1 2 0,3-2 3 0,-3 1 1 16,-2 1 2-16,-1-1 1 0,3 1 0 0,-5-1 0 0,0 2-5 0,0-2-12 15,1 1-15-15,-3 1-26 0,-1 0-33 0,0 0-43 0,0 0-51 16,0 0-63-16,0 0-69 0,0 0-91 0,0 0-102 0,0 0-57 0,0 0-32 15</inkml:trace>
  <inkml:trace contextRef="#ctx0" brushRef="#br0" timeOffset="181974.2281">25870 7426 249 0,'0'-1'289'0,"0"1"-59"0,0 0-50 0,0 0-27 0,0 0-16 15,0 0-9-15,0 0-2 0,0 0-5 0,0 0-6 0,0 0-7 16,0 0-8-16,0 0-5 0,0 0-4 0,0 0-2 0,0 0-2 0,0 0-2 16,0 0 1-16,0 0-2 0,0 0 2 0,0 0-3 0,0 0-2 0,0 0-2 15,0 0-5-15,0 0-2 0,0 0-1 0,0 0-5 0,0 0-2 16,0 0-4-16,0 0-3 0,0 0-4 0,0 0-4 0,0 0-4 16,0 0-5-16,0 0-4 0,0 0-4 0,0 0-4 0,0 0-5 0,0 0-1 15,0 1-4-15,2-1 0 0,-1 2 0 0,1-1 1 0,0-1 1 16,2 3 2-16,-1-2 1 0,0 1 2 0,2 1 1 0,2-1 1 15,-3 1 0-15,6 0 2 0,-2 0 1 0,0 0 2 0,1 1 1 0,2-2-2 16,0 4-2-16,2-2-3 0,-1 1-2 0,1 0-4 0,1 0-3 16,2 2-4-16,2-2 0 0,-1 4-4 0,0-1-2 0,2 1-4 0,0-1-2 15,0 2-3-15,2 0-4 0,-4 2-3 0,2 2-2 0,1 1-4 16,-2-1-3-16,1 3-2 0,-3 2-1 0,0 1 0 0,-4 3 6 0,1 1 2 16,-4 1 5-16,-2 1 4 0,-2 4 1 0,-5 1-2 0,-4 3-3 15,0 0-3-15,-8 0-5 0,-2 3-6 0,-3 1-9 0,-5 1-10 0,-5-1-14 16,-2 1-22-16,-2-2-24 0,-4 2-31 0,-1-1-34 0,-4-1-45 15,2-4-49-15,0 1-88 0,-1-3-110 0,-4-2-70 0,0 0-49 16,-1-4-21-16</inkml:trace>
  <inkml:trace contextRef="#ctx0" brushRef="#br0" timeOffset="182873.5925">21591 7357 67 0,'-11'5'200'0,"3"-1"-12"0,-3 1-7 15,3-1-5-15,-1 0-7 0,-4 3-9 0,2-2-8 0,0 2-9 0,-2 1-9 16,1 1-8-16,-2-1-9 0,2 2-8 0,-3 3-9 0,2-1-7 16,0 1-10-16,-2 2-9 0,2 2-6 0,-3 1-10 0,3 2-7 15,-1 2-10-15,1 0-8 0,1 4-5 0,-1 1-2 0,4 3-2 0,0 1-4 16,0 3 0-16,5 2 0 0,0 1 3 0,3 1 3 0,2 1 0 15,3 2 1-15,0 3 1 0,6-2 0 0,2 1-2 0,5 1-5 0,3-1-10 16,3 0-13-16,4 0-17 0,3-1-22 0,5-3-27 0,2-2-32 16,6 0-44-16,2-5-52 0,5-1-71 0,3-3-79 0,2-3-75 0,5-4-73 15,2-3-36-15</inkml:trace>
  <inkml:trace contextRef="#ctx0" brushRef="#br0" timeOffset="183625.0423">26796 7498 429 0,'0'0'456'0,"0"0"-87"0,0 0-78 16,0 0-72-16,0 0-50 0,0 0-36 0,0 0-21 0,0 2-16 15,-1-1-12-15,1 2-16 0,-2 1-10 0,0 1-12 0,-2 1-9 16,1 2-7-16,0-2-1 0,-4 2 1 0,2 4 0 0,1-2 2 0,-1 3 1 16,-3 1 3-16,2-1-1 0,-1 4-4 0,-1-2-4 0,-1 3-4 15,1 0-1-15,0 1 0 0,-1 1 1 0,-1 2-2 0,1-1-1 0,1 0-3 16,-3 3-1-16,1-1-2 0,1 0 1 0,0 3 2 0,-1-3 0 15,2-1 1-15,-1 1-2 0,1 1-5 0,1-3-10 0,1 2-11 16,-2-4-14-16,3 0-13 0,1-2-18 0,0 3-18 0,0-4-25 0,0-1-27 16,1-2-34-16,2-2-33 0,-1 2-44 0,-1-4-48 0,3 1-72 0,3-5-86 15,-1 1-48-15,1-3-28 0</inkml:trace>
  <inkml:trace contextRef="#ctx0" brushRef="#br0" timeOffset="183990.3651">26506 7508 409 0,'-5'-4'507'0,"2"-2"-51"16,-1 3-100-16,1-2-125 0,1 3-71 0,-1-1-46 0,1 1-27 16,2 1-13-16,-2 1-17 0,2 0-14 0,0 0-14 0,-2 0-13 15,2 1-8-15,-1 1-10 0,1 1-2 0,-2 1-4 0,1-1-1 0,1 3 1 16,-4 0 1-16,3 0 4 0,-1 2 2 0,-1-1 3 0,1 1 3 15,1 2 0-15,-1 0 2 0,0-1 0 0,1 1-2 0,-1 0 1 16,2-1 0-16,-2 0-2 0,2-1 0 0,0 2-1 0,0 0 0 0,0-3 0 16,0 0-1-16,2-1 1 0,0 0 1 0,-1 0-3 0,3-3-2 15,0 0-4-15,1-1-3 0,0-1-3 0,2-1-3 0,0-1 0 0,0-1-1 16,1-1 1-16,1 0 0 0,2-3 1 0,-1-1 0 0,-2 0 1 16,2-3-2-16,-2 1 0 0,0-1 2 0,2-1 8 0,-6 1 6 15,1-1 9-15,0-1 5 0,-2 2 3 0,-3-1 2 0,0 1-1 0,0-1-1 16,-1 1-1-16,-3 2-2 0,0-1-3 0,-1 3 2 0,-3-1 2 0,3 1-5 15,-3 2-10-15,0-1-19 0,-1 3-22 0,1 1-34 0,2 1-38 16,-2 1-42-16,-1 1-43 0,1 3-70 0,3-1-84 0,-2 2-67 16,4 1-59-16</inkml:trace>
  <inkml:trace contextRef="#ctx0" brushRef="#br0" timeOffset="184396.1432">26868 8074 311 0,'3'-6'558'0,"-2"-1"1"0,3 2-93 0,-1 0-140 0,1 0-92 15,-1 0-67-15,0-1-36 0,1 2-18 0,-3 0-14 0,1 0-9 0,0 1-12 16,-1 1-14-16,1-1-13 0,-2 3-10 0,1-2-11 0,-1 2-9 15,0 0-10-15,0 0-8 0,0 0-7 0,0 0-4 0,-1 2-2 16,1-2-2-16,-2 5 0 0,1-3-1 0,-3 3-1 0,3-3-1 0,-1 4 2 16,-1-1 2-16,1 1 3 0,1-1 2 0,-3 2 4 0,2-1 4 15,0 1 2-15,1 0-1 0,-3 0 1 0,4-2 1 0,-1 3 1 0,1-2-1 16,0 0 1-16,0 0-1 0,0 0 1 0,0-2 1 0,1 1 1 16,-1-3 2-16,4 1 0 0,-3 1 0 0,3-3 0 0,0 1-1 0,-1-2-1 15,2 0-1-15,-2-2 0 0,2 1-1 0,0-3 2 0,4 1 0 16,-5-2 0-16,3 1-1 0,-1-4-2 0,-1 0 0 0,1 2-1 15,-1-3 1-15,0-1 0 0,-2 1 2 0,-1-1 1 0,-1-1-1 0,1 1 0 16,-2-1-3-16,-2 1-1 0,1-2-1 0,-3 2-5 0,0 1-1 16,-1 1-4-16,-3-1-4 0,2 1-11 0,-1 2-13 0,-1 0-21 0,-2 0-27 15,2 3-34-15,-1 1-38 0,1-1-52 0,-1 3-58 0,1 0-88 16,0 3-102-16,1-1-62 0,0 0-43 0,1 1-18 0</inkml:trace>
  <inkml:trace contextRef="#ctx0" brushRef="#br0" timeOffset="185200.2299">27301 7675 479 0,'-2'-4'425'0,"1"1"-92"0,1 1-66 0,-2-1-56 0,0 0-30 16,2 0-18-16,-1 0-11 0,1 0-8 0,0 0-8 0,0 0-7 16,0 1-9-16,0-1-7 0,0 1-7 0,0 0-3 0,0 1-4 15,0-2-5-15,0 2-1 0,0-2-5 0,0 3-3 0,0-4-4 0,0 3-6 16,0-1-5-16,0 1-6 0,0-3-7 0,1 3-4 0,-1 0-5 16,2-2-6-16,0 3-5 0,-2-3-4 0,1 3-5 0,1-2-4 0,-2-1-6 15,1 2-4-15,1 1-2 0,1-3-4 0,-2 1-3 0,2 1-1 16,1-2-3-16,-1 1-4 0,0 1 0 0,0-1-1 0,2-1-2 0,-2 1-1 15,3 1-1-15,1-2 0 0,-2 2-1 0,3-1 0 0,-4 2-1 16,5-1 0-16,-2-1-1 0,-1 2 0 0,2-1-3 0,3 1 0 16,-3 0-1-16,0 0-3 0,1 1-2 0,-1-1-3 0,0 3 0 0,-1 0-2 15,0 0-2-15,1 0-1 0,-1 3 0 0,-1-1-1 0,1 2 1 16,-1 1 1-16,-2 1 1 0,0-1 2 0,-1 4 0 0,-2-1 3 16,1 1 3-16,-2 2 3 0,-2 0 4 0,-1 2 3 0,-2 0 5 0,1 2 3 15,-5-1 2-15,-1 0 2 0,0 3 3 0,-2-2 0 0,-1 0 1 16,-1 0 1-16,0-2 1 0,-2 2 1 0,2 1 1 0,-4-5 1 15,2 2-1-15,1 0 2 0,0-1 1 0,0-1 2 0,0-2 1 0,1-2 1 16,0 2 2-16,3-1 0 0,-2-1 0 0,4-1 2 0,-4-1-1 0,5-1 2 16,2-2 1-16,-1 2 0 0,3-2-1 0,-1 0 0 0,2-1 0 15,-2-1-1-15,4 0 2 0,-1-1 1 0,0-2 1 0,2 5 2 16,0-5 1-16,0 0 3 0,0 0 2 0,0 0 1 0,0 0 1 0,0 0 1 16,0 0 1-16,0 0-2 0,2 0-2 0,0 0-2 0,-1 0-1 15,2 0-3-15,1 0-2 0,2 0-2 0,-3 0-4 0,2-2-3 16,1-1-3-16,0 3-3 0,4 0-3 0,-1-2-2 0,1 0-3 0,1 1 0 15,0-2-3-15,2 3-1 0,1-1-1 0,-1-2-1 0,2 3-1 16,0-3 0-16,0 2 0 0,1 0-2 0,1-1 1 0,1 0-2 16,1 1 0-16,0-1 0 0,0 1-1 0,0 0-1 0,1-2-1 0,-2 0-1 15,0 3-1-15,2-2-2 0,-1-1 1 0,-1 1-2 0,0 1 1 0,-1 0-1 16,-1-2 1-16,1 0-3 0,-2 1-1 0,-1-1-1 0,-1 0-3 16,1 0-3-16,-3 0-3 0,-1 1-5 0,0-2-7 0,0 3-6 15,0-1-9-15,-3 2-12 0,0-5-16 0,-3 5-27 0,0-2-33 0,0 0-48 16,0 1-59-16,-4 1-97 0,0 0-119 0,0 0-79 0,0 0-61 0,-4 0-26 15,0-2-10-15</inkml:trace>
  <inkml:trace contextRef="#ctx0" brushRef="#br0" timeOffset="198540.1903">22521 8461 36 0,'9'4'68'0,"4"1"-1"0,-4-3-2 0,4 1-1 0,-1 2-2 0,0-3-3 15,0 1-1-15,1 0-3 0,-2 0-3 0,3 0-3 0,1 0-2 16,-2 0-2-16,0 0-1 0,1 0-1 0,-1-1 0 0,3 1-2 16,-2 0 1-16,2-1-3 0,-2 1 0 0,2-1-2 0,-2 1-1 0,-1-1-1 15,4 0-2-15,-2 1 0 0,0-3-1 0,2 0-2 0,0 0-1 0,0 0-1 16,0 0-2-16,1 0-2 0,1 0-2 0,0 0 0 0,1-3-2 16,-1 3-1-16,3-4-1 0,0 1-1 0,-1 1-1 0,4-1-2 15,-3-2-1-15,4 2-3 0,-1 0-1 0,-3-1-1 0,4 0-3 0,-1 0 1 16,-2-1-3-16,2-1 0 0,1 2-5 0,-4-1 0 0,2 2-2 15,-1-4-1-15,-1 2 0 0,-1 0-1 0,1 1 0 0,-1-1 2 16,0 0-1-16,-3-1 1 0,3 3-2 0,-5-2 2 0,3 1-1 0,-3-1 1 16,1 1 0-16,1-1 1 0,-3 0 0 0,0 1-1 0,2 1 1 15,-4-4-2-15,2 2 1 0,0 0-1 0,0 1 0 0,-2-1-1 0,3 0 0 16,-4-1 0-16,2 3-1 0,-1-2 0 0,1 1 0 0,1-1 2 16,-1-1-1-16,-2 2 1 0,0 0-1 0,2-3 0 0,-1 2 1 15,-1-2 0-15,-1 2 2 0,0-2-1 0,2 2 2 0,-4 0 0 0,4-1 1 16,-4 0 1-16,3 1 1 0,-3-1 0 0,0 0 0 0,-1 1 1 15,4 0 1-15,-3-2 0 0,-1 2 3 0,0-2-1 0,1 2 1 0,-1-2 3 16,2 2 3-16,-4 0 3 0,3-1 4 0,-2 0 4 0,1 0 1 16,-2 0 4-16,2 1 4 0,-4 0 3 0,3-2 4 0,-2 2 4 15,0-2 2-15,-1 0 3 0,2 1 1 0,1-1-1 0,-4 0-2 0,0 2-2 16,2-3-2-16,-2 1-2 0,3-1 0 0,-3 0-3 0,2 0-2 16,-2 0-4-16,2 0-2 0,-2 0-4 0,2-1-2 0,-2 1-3 15,2-1 0-15,-2-1 0 0,0 1-1 0,0-1 1 0,1 0-2 0,-3 0-3 16,2 1-1-16,1-2-1 0,-1 1 0 0,3 0-1 0,-5-1-1 0,4 0 1 15,-2 1-2-15,1-1-1 0,-3 1 0 0,2-1 0 16,1 2 2-16,-1-4 1 0,1 0 1 0,-1 2 1 0,1 2 2 0,-3-2 1 16,2 1 1-16,1 0 1 0,-3-1 0 0,1 0 3 0,1 1 0 0,-1-1 2 15,-1 1 0-15,-1-1 0 0,2 2-1 0,0-4-1 0,-2 4 1 16,0 0-1-16,0-2 1 0,0 2-2 0,0 0 1 0,0 0 0 0,0 1-1 16,-2-2-1-16,0 1 0 0,2 1-2 0,-1 0-3 0,-2 0-1 15,-1 1-3-15,3-1-2 0,-3-1-1 0,1 3-2 0,-2-3-3 0,2 1-2 16,-3 1-3-16,3 0-3 0,-2-1 0 0,0 1-3 0,-3-1 0 15,3-1-1-15,-4 2 0 0,3-1 0 0,0 1 1 0,-4 0 0 16,2-1 0-16,0-1 0 0,0 1 2 0,-1 1 0 0,1-1 0 0,-1 1 1 16,-1-1 0-16,2 0 1 0,-1 0-1 0,1 0 0 0,-5 0-1 15,5 0 0-15,-1 2 1 0,-2-3-1 0,1 1 1 0,-1-1-1 0,-1 3 0 16,0-4 2-16,2 3-1 0,-3-1 1 0,2-1 0 0,-3 1 1 16,1 1 0-16,-3-1 0 0,3-1 1 0,-2 2 1 0,0 0 2 15,1-1 0-15,-2 0 0 0,1 0 1 0,0 1-1 0,0 0 0 0,0-2 1 16,0 1 1-16,0 2 1 0,0-1-1 0,0 0 1 0,0 0-1 15,2 2 0-15,0-3 0 0,-3 1-1 0,3 3-1 0,0-2-2 0,0 0 0 16,-3 2-2-16,3-1 0 0,-1-1 0 0,1 2-2 0,0-1 1 16,-2 2-2-16,-1-2 2 0,2 2-2 0,-2-2 0 0,0 1 1 15,1 1 0-15,-1 1 0 0,-1-1-1 0,-1-1 0 0,-1 3 1 0,1-1-1 16,-4 0 0-16,4 0 1 0,-3 1 0 0,-3-1 0 0,2-1-1 16,0 3 0-16,1-1 0 0,-2 1-1 0,-3-2 0 0,5 1-1 15,-5 1 2-15,5-2-1 0,-2 1 0 0,1 1-1 0,-2 0 0 0,5 0 0 16,-3 0-1-16,2 0 0 0,2 0 0 0,-3 0 0 0,5 0 0 15,-2 0-1-15,2 0 1 0,0 0-1 0,-1 0 0 0,2 0 0 0,2 1 0 16,-2 1-1-16,2-2 0 0,-1 1 2 0,1 1 0 0,1-1 2 16,1 2 0-16,-2-1 1 0,-1 1 1 0,3-1 0 0,-3 1 2 0,-1 1 2 15,1 0 1-15,1 0 2 0,-4 0 1 0,4 2 2 0,-4-2-1 16,3 2 1-16,-3 0-1 0,0 0 1 0,-1 0-1 0,2 2 1 16,-2-3 0-16,1 2 1 0,1 2 0 0,-3-1-1 0,3-1 1 0,-1 0-2 15,1 2-1-15,1-1 0 0,-2-1 0 0,0-1 1 0,4 0-1 16,-4 2 0-16,4-3 1 0,-1 3-2 0,0-1-1 0,0 0 0 0,1 0-1 15,-1-1 0-15,1 0-1 0,2 0 0 0,-3 0 1 0,1 0-1 16,1 0 0-16,-1-1-1 0,3 0-1 0,-3 2 1 0,1-2-1 16,2 2 0-16,-2-2 1 0,1 0 0 0,0 1 0 0,2 0-2 0,-3 0 1 15,2-1-2-15,-2 1 1 0,3-1 1 0,-2-1-2 0,0 3 1 16,1-1-1-16,-1 1-1 0,0-3 1 0,0 2-1 0,3 1-1 0,-1-2 2 16,1 1 0-16,-3 0 1 0,1 0-1 0,1 0 2 0,0-1 0 15,-1 2-2-15,2 0 1 0,-3-1-1 0,5 2 1 0,-2-2 0 16,0 1 1-16,-2-1-1 0,2 3 1 0,0-1 0 0,2-1-1 0,-2 1 0 15,2-1-2-15,0 1 1 0,-1 0-1 0,0 1 1 0,0-1 1 16,2 1 1-16,1 0-2 0,-3-1 1 0,2 1-1 0,-1-1 1 0,2 1-2 16,-1 1 0-16,2 0 1 0,-2-1-1 0,1 0 0 0,0 0 0 15,-1 0-1-15,2 0 0 0,0 0 0 0,0 2 1 0,-1-1-1 16,1-1 0-16,0 0 0 0,0 2 2 0,0-2 0 0,-2-1 3 16,4 4 1-16,-1-4 0 0,1 3 2 0,-3-1 1 0,3-1 2 0,-1 2-1 15,0-2 3-15,1 1-1 0,-1 1 2 0,2-3 0 0,-1 3 1 0,1 1-1 16,0-1 2-16,0-2 0 0,1 2 2 0,-1 1-1 0,2-3 1 15,-1 2 0-15,3 0 2 0,-3-1-1 0,3 1 0 0,0-1 2 16,1 3 0-16,-1-4 1 0,3 4 1 0,-1-1 0 0,-1-1-1 0,3-1 1 16,0 3-1-16,-2-2-1 0,2 1 1 0,1-1-2 0,-1 2 1 15,2-3-1-15,0 2 0 0,0 1-2 0,-2-4 0 0,4 4 1 0,-2-1-2 16,0-1-1-16,1-1 0 0,2 2 0 0,-4-2 0 0,4 2 0 16,-1-3 0-16,-2 3 0 0,4-2-1 0,-1 0-1 0,-1 0 2 0,1 0 2 15,-2-1-2-15,3 1 0 0,-1-2 0 0,1 2 0 0,1-2-2 16,-1-1 1-16,0 1 0 0,2 0-1 0,0-1 1 0,-1 0-1 0,1 0 0 15,1-2 0-15,0 0-2 0,1 0-2 0,1 0 0 0,-1-1 0 16,1 1-2-16,0-1-1 0,0-1 1 0,-1 2-1 0,2-2-2 16,-2 1-2-16,3-1 1 0,-3 0-2 0,2 1 1 0,-2-1-2 15,-1-1 1-15,2 1-2 0,-2 1 0 0,0-1 0 0,-1-1 0 0,2 0-1 16,-4 1-1-16,2 0 0 0,-2-1 1 0,2 0 0 0,-3 1-1 16,0 0 1-16,0 0 0 0,0 0 1 0,0-1 2 0,-2-1 1 0,1 1 1 15,-1 0 2-15,2 0 2 0,-2 0 0 0,2-1 1 0,-1 1 2 16,1 1-1-16,1-3 1 0,-3 0 0 0,2 3-1 0,-1-3 1 0,3 0-3 15,-1 0-2-15,-1 0-1 0,2 0-1 0,-2 0-1 0,3-3-2 16,-2 3-2-16,2 0-1 0,-2-3-2 0,3 1-5 0,-2 1-1 16,0-3-1-16,2 2 0 0,0-1 2 0,-1 1-1 0,1-2 1 0,-3-1 0 15,4 2 0-15,-2-1 3 0,-1 1 1 0,1-2 0 0,0 0 1 16,-2 3 3-16,2-4 5 0,-3 2 2 0,1 0 2 0,0-1 1 0,-2 0 0 16,1-1 1-16,1 3 1 0,-2-2 1 0,-3 1-1 0,3-1 1 15,1-1 0-15,0 2 1 0,-4 0-1 0,3-3 1 0,2 2 0 16,-5-2-2-16,4 2 1 0,-1-2-2 0,1 0 0 0,1-1 1 15,-1 1-2-15,3-1 0 0,-3-1-1 0,0 2 1 0,4-3-1 0,-5 2 0 16,4-3 0-16,-2 1 0 0,0 2 0 0,-1-1 0 0,1-2 2 0,-1 1 0 16,-1 2 3-16,0-1 0 0,1-1 3 0,-3 3 1 0,-2-2 1 15,2 0-1-15,-1 1 1 0,-1-1-2 0,-1 2-1 0,-3 0-5 0,0-1-6 16,1 2-10-16,-1-1-11 0,-3-1-21 0,-1 3-24 0,0 0-41 16,0 0-50-16,0 0-74 0,-1 1-84 0,-3-1-78 0,-1 2-77 15,0 1-40-15</inkml:trace>
  <inkml:trace contextRef="#ctx0" brushRef="#br0" timeOffset="199361.9614">23189 8736 300 0,'0'0'289'0,"0"0"-75"0,0 0-50 0,-1 0-35 15,1 0-21-15,0 0-14 0,0 3-14 0,0-3-13 0,0 0-8 16,0 0-8-16,0 0-2 0,-2 0-3 0,2 0 2 0,0 0 2 16,0 0 4-16,0 0 5 0,0 0 6 0,0 0 3 0,0 0 3 0,0 0 3 15,0 0 4-15,0 0 1 0,0 0 1 0,0 0 1 0,0 0-2 16,0 0-1-16,0 0-4 0,0 0-2 0,0 0-3 0,0 0-5 0,0 0-3 15,0 0-6-15,0 0-6 0,0 0-6 0,0 1-6 0,0 0-5 16,2-1-5-16,-2 2-4 0,1-1-1 0,2-1-3 0,1 0 0 0,-1 0 0 16,2 0-1-16,2 0 0 0,0 0 0 0,2 0 1 0,2 0 0 15,0 0 1-15,2 0 0 0,3-1 0 0,-2-1 0 0,2 2-2 16,1-1-1-16,1 0-1 0,-1 1-3 0,-1-3-1 0,3 3-4 0,-3-2-3 16,1 1 0-16,-1-1-3 0,1 2-2 0,-2-3-2 0,2 3-1 15,-4-2 0-15,1 2-1 0,-2-1-3 0,2 0-2 0,-2 1-4 0,-3-2-3 16,0 1-6-16,1 1-5 0,-2-2-5 0,-1 2-8 0,0-1-6 15,-2-1-10-15,0 2-9 0,-2 0-13 0,2 0-13 0,-4 0-22 0,1 0-24 16,0 0-22-16,-2 0-18 0,0 0-28 0,0 0-30 0,0 0-39 16,0 0-42-16,0 0-59 0,0 0-68 0,0 0-37 0</inkml:trace>
  <inkml:trace contextRef="#ctx0" brushRef="#br0" timeOffset="199842.4449">23601 8581 91 0,'0'-3'410'16,"2"1"-85"-16,-2 0-71 0,0 0-68 0,2 1-39 0,-2-1-28 0,1 1-15 15,-1 1-8-15,0-2-9 0,0 2-9 0,0 0-6 0,0 0-5 0,0 0-5 16,0 0-3-16,0 0 0 0,0 0-1 0,0 0 1 0,0 0 2 15,0 0 0-15,0 0 1 0,0 0-1 0,0 0-1 0,0 0-3 16,0 0-2-16,0 0-3 0,0 0-4 0,0 0-4 0,0 0-3 16,0 0-5-16,0 0-4 0,0 0-4 0,0 0-4 0,0 0-4 0,0 0-4 15,0 0-4-15,0 0-4 0,0 0-4 0,0 0-5 0,0 0-5 16,0 0-4-16,0 0-4 0,0 3-3 0,0-3-3 0,0 0-1 0,0 2-2 16,0-1 2-16,0 1 1 0,0 0 2 0,0 0 1 0,0 0 1 15,2-1 1-15,0 2 3 0,-2-1 2 0,1 3 3 0,-1-2 4 16,2 2 3-16,-1-1 2 0,-1-1 1 0,2 4 1 0,0 0-1 0,-1-2-1 15,1 1 1-15,-1 1-2 0,-1 1 1 0,4-1-1 0,-3 1-1 0,-1 0-1 16,2 1 0-16,0 1 0 0,-2-1 0 0,2 1 0 0,-2 1-1 16,2-1 1-16,-1 1 0 0,-1-1-1 0,2 1 0 0,0 1-2 15,-2-1 2-15,0 2 0 0,0-3 0 0,0 0-1 0,0 2 1 16,0-2 1-16,0 2-1 0,0-4-1 0,0 3 1 0,0-4 0 0,1 3 1 16,-1-3 0-16,0 1 1 0,0-3 2 0,0 2 1 0,2-1 2 15,-2 0 0-15,1-1 3 0,-1-3 1 0,0 3 4 0,0-2 0 0,2 0 2 16,-2-2-1-16,0 1-6 0,0-1-12 0,0-1-20 0,0 0-23 15,0 0-45-15,0 0-57 0,0 0-59 0,0 0-63 0,0 0-90 16,0 0-103-16,0 0-57 0,2-3-31 0</inkml:trace>
  <inkml:trace contextRef="#ctx0" brushRef="#br0" timeOffset="200557.9401">24006 8772 319 0,'-1'0'343'0,"-1"-2"-63"16,2 2-43-16,0 0-36 0,0 0-18 0,0 0-12 0,0 0-12 0,0 0-12 15,0 0-9-15,0 0-10 0,0 0-8 0,0 0-7 0,0 0-10 16,0 0-8-16,0 0-8 0,0 0-8 0,2 0-8 0,-1 2-8 15,-1-2-8-15,2 0-9 0,0 0-7 0,-1 1-8 0,1-1-6 16,-1 2-5-16,3-2-4 0,-1 0-4 0,2 0-2 0,1 2-1 0,0-2-1 16,0 0 0-16,3 0 2 0,1 1 1 0,1-1 2 0,1 0 0 15,2 0 0-15,0 0-5 0,3 0-5 0,-1 0-6 0,3 0-10 0,0 0-8 16,0 0-13-16,2-1-14 0,1 1-16 0,-1-2-19 0,-3 2-19 16,4-2-22-16,-2 1-31 0,-2 1-34 0,1-2-34 0,-3 2-33 0,1 0-30 15,-4-2-27-15,3-1-56 0,-7 3-71 0,-1 0-32 0</inkml:trace>
  <inkml:trace contextRef="#ctx0" brushRef="#br0" timeOffset="200874.9096">24234 8599 338 0,'-1'-1'505'0,"-3"-1"-81"0,4 0-120 0,-1 1-75 16,-1-1-53-16,2 2-32 0,0 0-22 0,0 0-22 0,0 0-19 0,0 0-16 16,0 0-12-16,0 0-15 0,0 0-12 0,0 0-11 15,0 0-12-15,0 0-6 0,0 0-5 0,0 2 0 0,0-1 0 0,0 1 4 16,2 1 0-16,-1 1 2 0,-1-1 0 0,2 1 1 0,0 1 3 0,-2 0 1 16,1 2 3-16,1-2 1 0,0 3 2 0,2-1 1 0,-3 1 0 15,1 1-1-15,1 0-2 0,-1-1-3 0,-1 6-3 0,3-4 1 16,-3 1 3-16,2-1 1 0,1 3 0 0,-3-1 1 0,3 0 1 0,-2 2 0 15,1-3 2-15,1 2 1 0,-3-3 3 0,1 3-2 0,-1-2 0 16,3 1-5-16,-3-2-9 0,1 2-12 0,0-3-15 0,-1-1-21 0,1 0-28 16,-2 1-35-16,0-2-41 0,0 2-49 0,0-3-55 0,0 1-82 15,0-1-97-15,0-1-58 0,0-2-40 0</inkml:trace>
  <inkml:trace contextRef="#ctx0" brushRef="#br0" timeOffset="201389.4553">24858 8649 387 0,'0'-3'545'16,"-1"0"-9"-16,-1 0-108 0,2 0-153 0,0 1-90 0,0-1-54 0,0 3-31 15,0-1-17-15,0 0-13 0,0 1-14 0,0 0-8 0,0 0-9 0,0 0-4 16,0 0-3-16,0 0 1 0,0 0 1 0,0 0 3 16,0 0 5-16,0 0 4 0,0 0 3 0,0 0 4 0,0 0 3 0,0 0 2 15,0 0-1-15,0 0 0 0,0 0-1 0,0 0-7 0,0-2-5 16,0 2-6-16,0-1-7 0,0 1-8 0,2-2-6 0,-1 2-7 0,-1-2-5 16,2 1-8-16,0 1-3 0,-1 0-6 0,2 0-2 0,2 0-3 15,-1 0-2-15,1 0-4 0,0 0-1 0,2 0-2 0,1 1 0 0,-2 1-1 16,3-2 0-16,-1 2-1 0,0 1 0 0,0-1-1 0,-2 1 1 15,2 2 1-15,-1-1 0 0,-1 2 0 0,0 0 1 0,-1-1 1 16,0 3 0-16,-4 1 1 0,-1 1 3 0,0 2 1 0,0-2 2 0,-3 1 2 16,-2 1 2-16,0-1 3 0,-2 1 2 0,-3 2 3 0,2-2 4 15,-2 0 6-15,-2 0 2 0,1-2 6 0,-1 2 2 0,0-2 3 0,3-1 0 16,-4 0 1-16,5-2 1 0,0 1 0 0,-1-3 1 0,4 0 2 16,1 0-1-16,-1-1 2 0,0 0-2 0,2 0-2 0,1-3-1 0,-1 3-1 15,3-4-1-15,0 3-2 0,0-3 1 0,0 0 1 0,5 0 2 16,-4 2 1-16,6 0 1 0,-2-2 2 0,1 0-1 0,3 0 0 15,1 0 0-15,3 0-2 0,1 0-2 0,-2-2-3 0,6 0-4 0,-2 2-5 16,2 0-9-16,0 0-8 0,-1-3-13 0,4 3-13 0,-5 0-16 16,3-2-18-16,-3 0-19 0,1 2-25 0,-3-1-28 0,3 1-36 15,-4-2-43-15,0 0-44 0,0 2-47 0,-3 0-72 0,-2 0-86 0,0 0-51 16,0 0-32-16</inkml:trace>
  <inkml:trace contextRef="#ctx0" brushRef="#br0" timeOffset="201758.5241">25309 8468 241 0,'-2'-5'561'15,"2"2"0"-15,-1 0-103 0,1-1-157 0,0 4-98 0,0-4-73 16,0 4-37-16,0 0-22 0,0 0-19 0,1 0-13 0,1 0-15 0,-1 0-10 16,4 2-11-16,-2 0-7 0,1 1-3 0,1-2-1 0,-1 3 3 15,2 0 3-15,1 1 7 0,-3 0 5 0,5 1 5 0,0 1 4 16,-3-1 2-16,2 1 4 0,0 3 1 0,1-2 2 0,1 4 1 0,0-3 0 16,-1 3 0-16,0-1-1 0,-1 2-2 0,3 0-3 0,-3 1-1 15,0 3-3-15,-1-2-1 0,-1 1-1 0,2 1-2 0,-4 1 0 0,0 2-2 16,-3 0-1-16,-1 0-3 0,0 4-1 0,-1-1-2 0,-3 0 1 0,-2 1-4 15,-2 2-6-15,0-1-6 0,-1-1-6 0,-5 2-8 0,-1-1-9 16,0-1-7-16,-1 2-8 0,-3-3-11 0,1-2-10 0,-4 1-14 16,2-1-15-16,-1-1-18 0,-1 0-22 0,-2-3-23 0,2-1-23 15,-2-1-29-15,-1 0-30 0,-2-1-59 0,2-2-75 0,-3 0-49 0,-1-1-39 16</inkml:trace>
  <inkml:trace contextRef="#ctx0" brushRef="#br0" timeOffset="202322.7999">23214 8515 4 0,'-1'0'440'0,"-1"0"-79"15,1 0-112-15,-4 0-73 0,4 1-50 0,-2-1-28 0,-1 2-17 0,1-1-8 16,-2 1-4-16,0 1-3 0,-1 1 0 0,-2-1-1 0,2 1 1 15,-2 1 1-15,0 2-2 0,-3-2 1 0,2 1 2 0,-4 2-2 0,4 1-1 16,-3 0-4-16,-2 0-6 0,3 1-4 0,0 2-6 0,-3 1-6 16,3 0-6-16,-3-1-6 0,2 3-8 0,-1 0-6 0,1 2-2 15,3-1-5-15,-4 1-1 0,4 1-2 0,1 1-2 0,0 2 2 0,2-1 2 16,-1 0 3-16,4 2 2 0,1 0 4 0,2 1 0 0,2 1 3 16,3 0 0-16,1-1-3 0,7 2-7 0,-1-1-10 0,6-2-12 0,3 1-17 15,2-1-22-15,6 1-38 0,2-3-47 0,6 0-58 0,3-2-63 16,2-1-91-16,3-2-102 0,0-3-57 0,2 0-32 0</inkml:trace>
  <inkml:trace contextRef="#ctx0" brushRef="#br0" timeOffset="203273.0248">26020 8644 457 0,'4'-3'441'0,"-3"-1"-96"0,1 0-83 0,-1 2-75 0,2-1-43 16,-1 2-27-16,-2-1-15 0,1-1-8 0,-1 3-9 0,2-2-11 0,-2 2-9 15,0 0-11-15,0 0-9 0,0 0-8 0,0 0-7 0,0 0-9 16,0 0-4-16,0 0-4 0,0 0-2 0,0 0-6 0,0 0-1 16,0 0-2-16,0 2-2 0,0 1-1 0,0-1-2 0,-2 1 2 15,2-1 1-15,-1 3 3 0,1-1 2 0,-5 2 5 0,4 0 4 0,-2 2 3 16,-1 0 3-16,-1 1 4 0,1 3 0 0,-1 0 2 0,-3-1 1 0,2 2 0 15,-1 0-1-15,-2 1-1 0,0 3-2 0,1-2 0 0,-2 1-4 16,-1 2-4-16,2-1-4 0,1 2-3 0,-2-3-6 0,-1 2-10 0,3-1-10 16,0-1-12-16,-1 0-16 0,3-1-20 0,-1-2-20 0,2 2-24 15,0-2-33-15,0-2-36 0,1 0-34 0,1-1-33 0,2-2-37 16,-1-1-37-16,2 1-58 0,0-4-65 0</inkml:trace>
  <inkml:trace contextRef="#ctx0" brushRef="#br0" timeOffset="203621.5161">25877 8589 289 0,'-4'-3'365'16,"1"3"-108"-16,2-2-79 0,-3 1-63 0,3-1-32 0,-1 2-22 15,1 0-11-15,-3 2-10 0,3-1-8 0,-1 1-10 0,0-2-6 0,-1 3-5 16,1-1-3-16,0 1 1 0,-1 1 0 0,1 1 1 0,1-2 2 15,-3 1 1-15,3-1 2 0,-1 2-2 0,0-1 1 0,2-1-1 0,-1 2 2 16,-1-3 0-16,2 3-1 0,0-1 1 0,0 1-1 0,0 0 1 16,2 0 0-16,-1 0 2 0,1-1-1 0,1 0 1 0,1 1 0 15,-3-1 2-15,6-1 2 0,-3 2-1 0,1-1 0 0,0 1 1 0,-1-3 3 16,1 1 1-16,0-1 4 0,1 1 5 0,-1-3 4 0,1 0 6 16,-1 0 5-16,0 0 5 0,0 0 6 0,1-3 3 0,-3 1 2 15,2-1 2-15,-4 1-1 0,2-3 0 0,1 1 1 0,-3-1-2 0,-1 2-4 16,0-2-5-16,0 0-8 0,0 1-8 0,-1-1-9 0,-1-1-7 15,-1 3-8-15,0-1-7 0,-1 1-7 0,1 0-5 0,-3 0-10 0,1 1-12 16,1-1-16-16,-1 3-20 0,-2 0-28 0,1 0-32 0,-2 3-35 16,2 0-34-16,0 0-39 0,-3 2-42 0,2-1-75 0,-1 2-91 0,1-1-55 15,3 3-37-15</inkml:trace>
  <inkml:trace contextRef="#ctx0" brushRef="#br0" timeOffset="204006.6503">26170 8976 96 0,'4'-2'559'0,"-3"1"5"0,-1-1-84 0,2 0-129 0,0 2-104 0,-2-1-94 15,1 1-52-15,-1 0-32 0,0 0-16 0,0 0-10 0,0 0-9 16,0 0-11-16,0 0-12 0,0 0-11 0,0 0-9 0,0 0-8 15,0 0-3-15,0 0-4 0,0 0-1 0,0 0 1 0,0 1 0 16,0 3 2-16,0-3 0 0,-1 1 2 0,1 0 2 0,0 1 3 0,-2-3 4 16,2 4 3-16,-2-1 4 0,2-1 1 0,0 2 6 0,0-1 1 0,0 0 3 15,0 0 0-15,0-1-1 0,0 0 2 0,0-1 0 0,0 1 1 16,2 1 0-16,0-3 2 0,-2 2 3 0,0-2 1 0,0 0 3 16,0 0 3-16,0 0 4 0,0 0 3 0,4 0 2 0,-3-2 3 0,1 2 1 15,0-1 0-15,-1-1 6 0,2-1 3 0,-1 1 2 0,0-1 2 16,-1-2 1-16,1 2 1 0,-1-1-2 0,1-1-1 0,0 1-3 0,-2-3-5 15,0 2-2-15,0 1-3 0,0 0-4 0,0-1-4 0,-2 0-7 16,-1 3-9-16,1-3-11 0,1 2-9 0,-3 0-18 0,1 0-22 0,-2 1-27 16,1 1-30-16,-1 1-40 0,0 0-45 0,1 0-51 0,-1 0-56 15,-2 3-80-15,1-1-94 0,2 1-55 0,-1 1-38 0</inkml:trace>
  <inkml:trace contextRef="#ctx0" brushRef="#br0" timeOffset="204789.2051">26567 8674 5 0,'-1'-1'172'16,"-3"-1"-23"-16,3 2-11 0,-1 0-1 0,1-2 3 0,-3 2 2 16,3 0 1-16,1 0-3 0,-2 0-4 0,2 0-2 0,0 0-2 0,0 0 1 15,0 0 0-15,0 0 2 0,0 0 0 0,0 0 0 0,0 0-1 16,0 0-2-16,0 0-4 0,0 0-4 0,0 0-8 0,2-1-6 15,-2 1-6-15,0-2-9 0,1 2-8 0,-1-1-10 0,4 0-8 0,-3 1-10 16,1-3-10-16,-1 3-8 0,3 0-10 0,-3-2-8 0,1 2-9 16,1-1-6-16,0-1-7 0,2 2-5 0,-1-3-5 0,0 3-4 15,0-2-1-15,1 2-3 0,2-1-1 0,0 0-2 0,0 1-1 0,-3 0 0 16,3 0-2-16,-1 0 2 0,0 0-1 0,2 1-1 0,-3 0-1 0,0 1 0 16,0 0 0-16,1 1-1 0,-2 0-1 0,1 0 1 0,-1 1-1 15,0 1 1-15,0 0 0 0,-1 2 2 0,-2 1 0 0,1-1 3 16,1 1 1-16,-3 2 1 0,-3-2 2 0,1 2 2 0,-1 2 1 0,-2 0 2 15,1 0-1-15,-1-1 2 0,-2 2 1 0,0 0 0 0,-1 1 0 16,0-1-1-16,-2 1 0 0,-1-1 1 0,3-1 1 0,0-1 0 0,-1 1 0 16,-1-2 2-16,4 1-1 0,0-2 1 0,-2-2 3 0,3-1 0 15,0 0 1-15,2-2 4 0,-2 1 0 0,4-2 2 0,-1-1 2 0,1 2 1 16,1-3-1-16,-2 2 1 0,2-3 1 0,0 0-1 0,0 0-2 16,0 0 0-16,0 0-3 0,2 2-1 0,-2 0-1 0,3-2-1 15,-2 0 0-15,3 0 0 0,-1 0-1 0,2 0-2 0,-1 0 1 0,1 0-2 16,3-2 1-16,-2 0-1 0,2 2 1 0,5-1-1 0,-5-1 2 0,1 0-1 15,4-1-1-15,-2 3 1 0,0-2-2 0,1-1 1 0,0 2 0 16,-1-1 0-16,1 0 2 0,0 0 1 0,-2 0-1 0,2 1 2 0,-3-1 1 16,4-1 1-16,-5 2 3 0,1-1 0 0,2-1 2 0,-3 1 0 15,0 1-1-15,-1-1 1 0,2 0-2 0,-3 1-5 0,0-1-8 16,-1 0-14-16,-1 1-18 0,1 1-30 0,-1-2-37 0,-3 1-47 16,4 1-52-16,-2-1-88 0,-3 1-105 0,0 0-72 0,0 0-52 0,0 0-28 15</inkml:trace>
  <inkml:trace contextRef="#ctx0" brushRef="#br0" timeOffset="206940.0006">24286 9408 289 0,'0'0'516'16,"0"0"-76"-16,0 0-119 0,0 0-89 0,0 0-73 0,0 0-43 0,0 0-27 15,0 0-16-15,0 0-10 0,0 0-8 0,0 0-5 0,0 0-7 16,0 0-3-16,0 0-3 0,0 0-3 0,0 0-1 0,0 0 3 0,0 0 4 16,0 0 3-16,0 0 4 0,0 0 3 0,0 0 4 0,0 0 0 15,0 0 4-15,0 0 0 0,0 0 1 0,0 0-2 0,0 0-2 16,0 0-4-16,0 0-5 0,0 0-4 0,0 0-5 0,2 0-6 0,1 0-3 15,-1 0-4-15,-1 0-4 0,3 0-3 0,0 0-4 0,1 0-3 0,-1 0-4 16,1 0 0-16,3 0-3 0,1 0 1 0,-1 0-1 16,2 0 1-16,2 0-2 0,0 0 0 0,1 0-2 0,1-2-1 0,0 2-5 15,3 0-3-15,-2 0-5 0,2-1-7 0,2 1-7 0,-3-2-7 0,1 2-7 16,-1 0-8-16,1 0-8 0,-1 0-10 0,0 0-11 0,-2 0-9 16,2 0-13-16,-5 0-12 0,-1 0-13 0,0 0-14 0,-2 0-19 15,0 0-26-15,-2 0-12 0,-1 0-9 0,0 2-11 0,-2-1-13 0,-3-1-17 16,0 0-16-16,0 0-51 0,-1 2-68 0</inkml:trace>
  <inkml:trace contextRef="#ctx0" brushRef="#br0" timeOffset="207292.3546">24462 9261 142 0,'0'-2'411'0,"-2"2"-87"0,0-1-70 16,2 1-61-16,0 0-41 0,0 0-30 0,0 0-17 0,0 0-13 0,0 0-12 15,0 0-11-15,0 0-11 0,0 0-8 0,0 0-9 0,0 0-7 0,0 0-5 16,0 0-3-16,0 0-3 0,0 0-2 0,0 0-1 0,0 1-1 16,0 1 0-16,0-2-1 0,0 3 2 0,0-2-2 0,0 0 0 15,0 2 0-15,2 1 0 0,0-1 1 0,-2 2 0 0,1-3 1 0,-1 3-1 16,2 0 1-16,-1-1 1 0,3 2-1 0,-3-1 0 0,1 3 0 15,-1-2-2-15,3 2 0 0,-4-2-2 0,1 2-1 0,1 1-2 16,1-1 0-16,-2 1-2 0,1 2-1 0,-1-2 1 0,-1 0 1 0,2 1-1 16,0 0 0-16,-2 2 0 0,1-3 2 0,-1 3 0 0,2-2 2 15,-1 0-1-15,-1 1 1 0,2-1-3 0,-2 0-1 0,0 2-8 16,0-2-8-16,0 0-15 0,-2 1-17 0,2-1-30 0,-1-1-36 0,-1 0-41 16,2-2-47-16,-1 2-53 0,1-1-55 0,-2 0-73 0,0-2-79 15,2 0-46-15</inkml:trace>
  <inkml:trace contextRef="#ctx0" brushRef="#br0" timeOffset="207706.021">24879 9244 388 0,'0'-3'333'0,"1"0"-102"0,-1 2-63 0,2-1-49 0,0-1-25 0,-2 2-17 15,1 0-5-15,-1 1 0 0,2-2 1 0,-1 2 1 0,-1 0 0 16,0 0-1-16,0 0 2 0,0 0 4 0,0 0 3 0,0 0 5 16,0 0 2-16,0 0 3 0,0 0-1 0,0 0 0 0,0 0-4 0,0 0-6 15,0 0-8-15,0 0-9 0,0 0-10 0,0 0-11 0,0 0-13 16,0 0-11-16,0 2-7 0,0-1-9 0,0 0-4 0,0 2-5 0,0 0-3 15,0 2-2-15,0-1-1 0,0 0-1 0,0 3 2 0,0-1 3 16,0 3 4-16,0-1 4 0,0 1 4 0,0 3 6 0,0-2 3 16,0 2 0-16,0 0 1 0,0 0-1 0,0 1-1 0,0 1 1 0,0 1-1 15,0-2-1-15,0 2 0 0,0-2-2 0,0 3 0 0,0-1-2 16,0-1 1-16,0-1 0 0,0 1 1 0,0-2 0 0,0 1 1 0,0-3 2 16,0 1 0-16,0-1 3 0,0-3-2 0,0 3-2 0,0-3-8 15,0 0-15-15,0 0-21 0,0-1-28 0,0-2-43 0,0 2-51 16,0-3-62-16,0 0-68 0,0-3-86 0,0 0-96 0,0 0-54 0,0 0-33 15</inkml:trace>
  <inkml:trace contextRef="#ctx0" brushRef="#br0" timeOffset="208199.9167">25475 9343 67 0,'0'-2'515'0,"0"0"-61"0,0-1-98 0,0 3-86 16,0 0-80-16,0 0-50 0,0 0-37 0,0 0-20 0,0 0-16 15,0 0-13-15,0 0-13 0,0 0-11 0,0 0-9 0,0 0-6 16,0 0-6-16,0 0-2 0,0 0-2 0,0 0 2 0,0 0 0 0,0 0 2 16,0 0 1-16,0 0 2 0,0 0 3 0,0 0 1 0,0 0 1 15,0 0-1-15,0 0 1 0,0 0-1 0,0 0-2 0,0 0-1 0,0 3 1 16,-2-2-1-16,2 0 1 0,-1 2-1 0,-1 1-1 0,2-3 2 15,-1 3-1-15,1-1 2 0,-4 4 2 0,3-2 2 0,-1 2 4 0,1 0 2 16,-3 2 5-16,1-1 0 0,-1 2-1 0,1 0 1 0,-2 2-1 16,2 0-1-16,-2 1 0 0,1 0-2 0,0 1 0 0,-1-1-3 0,1 1-1 15,0 1-3-15,0 0-2 0,0-2-1 0,-1 2-3 16,1-2-2-16,-1 3-1 0,1-3 1 0,0-1-1 0,-1 0 0 0,2 0 1 0,0-2 0 16,0 2 2-16,1-2-3 0,1-1-5 0,-4-2-8 15,5 0-13-15,-1-2-15 0,1 1-20 0,-2-3-23 0,2 1-28 0,0 0-31 16,0-3-30-16,0-1-65 0,0 0-80 0,0 0-88 0,0 0-93 0,0-5-49 15,0 1-27-15</inkml:trace>
  <inkml:trace contextRef="#ctx0" brushRef="#br0" timeOffset="208567.6515">25298 9303 340 0,'-2'-1'362'16,"2"1"-88"-16,0 0-100 0,0 0-60 0,0 0-43 0,0 0-22 15,0 0-10-15,0 1-9 0,-1-1-6 0,-1 3-5 0,2-2-5 0,-1 0 0 16,1 3-1-16,-2-1 0 0,0 1 0 0,2-1 3 0,-1 1 3 16,-1 1 3-16,2 0 2 0,-1-1 3 0,1 2 0 0,-2 1 0 15,0-4-2-15,2 4-2 0,-1-2-4 0,1 2-2 0,-2-1-2 0,1 0-1 16,1 0-3-16,0 0-3 0,0-2-4 0,0 2-4 0,1-1-3 0,1-1-4 15,-1 1-4-15,1-2-6 0,1-1-4 0,0 1-4 0,2-3-2 16,0 0-4-16,3 0-3 0,-4 0-1 0,4 0 1 0,1-3 4 16,0-2 4-16,-1 0 7 0,0 1 8 0,0-2 7 0,-1-1 11 0,1 0 10 15,-1 0 10-15,-2 0 10 0,-1-1 10 0,2-1 8 0,-3 2 7 16,1-1 2-16,-4-1 3 0,0 1-3 0,0 1-5 0,0 1-5 16,-4 0-9-16,1 0-7 0,2 2-9 0,-4-1-12 0,1 1-14 0,-1 1-21 15,0 1-25-15,-2 2-26 0,3 0-32 0,-4 2-28 0,0 1-31 0,2 1-35 16,-2 2-41-16,0-2-67 0,2 4-85 0,-2-1-52 0</inkml:trace>
  <inkml:trace contextRef="#ctx0" brushRef="#br0" timeOffset="208941.6146">25573 9660 104 0,'3'0'517'0,"-2"-2"-3"0,3 0-91 16,-3 2-139-16,2 0-97 0,1 0-80 0,-3 0-44 0,3 0-29 0,-1 2-15 15,0 0-8-15,0-2-8 0,1 3-6 0,0-1-4 0,-3-2-3 16,2 3-1-16,1 1-1 0,-3-1 0 0,3 0 2 0,-1 1 1 16,-3-1 1-16,1 2 2 0,-1-1 0 0,2-1 1 0,0 1 4 15,-2 0 2-15,0 0 2 0,0-1 0 0,0 1 2 0,1-1 1 0,-1 1 2 16,0-3 3-16,3 1 4 0,-2 0 5 0,-1 1 7 0,0-3 8 15,0 0 9-15,0 0 6 0,0 0 4 0,4 0 2 0,-3 0 1 0,1-3 1 16,0 1-1-16,1 0 1 0,0-3 3 0,0 1 1 0,2 0 1 16,-2-2-1-16,5 0-2 0,-5 0-4 0,2-2-4 0,-2 1-2 0,0-1 2 15,0 1 1-15,-1 0 1 0,0 0 1 0,-1 1 0 0,-1 0-1 16,0 0-4-16,0 0-7 0,0 2-7 0,0-1-7 0,0 1-11 0,-1-1-16 16,1 4-18-16,-4-2-23 0,3 0-29 0,-2 3-34 0,-1-2-39 15,0 2-50-15,0 0-55 0,-1 2-84 0,0 0-96 0,-2-1-69 16,2 2-56-16,-1-1-27 0</inkml:trace>
  <inkml:trace contextRef="#ctx0" brushRef="#br0" timeOffset="209555.8512">25974 9378 438 0,'0'-3'522'0,"-1"0"-74"0,1-1-112 16,0 4-81-16,0-3-70 0,0 1-40 0,1 0-26 0,-1 1-22 0,2-1-16 16,-1 0-15-16,3 2-18 0,-3 0-12 0,2 0-11 0,1-3-6 15,-3 3-3-15,4 0-5 0,-2-2-3 0,3 0-1 0,-1 2-3 0,0-1 1 16,0 1-1-16,1-2 2 0,2 0-1 0,-4 2 0 0,3-1-2 16,-1 1-1-16,2 0 0 0,0 0-4 0,0 0-1 0,0 0-3 15,0 1 0-15,1-1-2 0,-2 2-2 0,1 0-2 0,1-1 1 0,-3 3-1 16,1-1-3-16,-1-3 1 0,0 5-1 0,0-1-1 0,1 1-1 0,-2 2 0 15,-1-2 2-15,0 4-1 0,-1-1 0 0,-1-1 3 16,-1 3 1-16,-1 2 2 0,-1 0 1 0,-1 1 3 0,-1 0 0 0,-1 1 1 16,-2 0 2-16,0 2 0 0,-4 1 0 0,2-3 1 0,-1 1 0 15,1 0 0-15,-3-1-2 0,1 1 1 0,2-3-2 0,-1 0 1 0,1-2-1 16,2-3 2-16,-2 1 0 0,0-1 0 0,3 2 1 0,2-4 3 16,-2 0 3-16,4 0 1 0,-3-3 4 0,3 1 3 0,-1 0 1 15,2 0 2-15,0-1 2 0,0-2 2 0,0 0 2 0,0 1 2 0,3-1 1 16,1 0 2-16,-3 0 0 0,4 0-1 0,0-1-2 0,1-1 0 15,2 2-2-15,2-3-2 0,-2 2-2 0,1-1-2 0,0-1-3 0,3 2 0 16,0-2-2-16,-1 0-1 0,0 0-3 0,2 1 1 0,-2 0 0 16,1-1 0-16,-2 1-1 0,1 0 1 0,0 1 1 0,-1-3 0 15,-2 4 1-15,2-3 1 0,-2 3 0 0,1-2-1 0,-1 0 0 0,1 2-1 16,-3-1-2-16,1 1-4 0,-1-2-7 0,-1 2-10 0,1 0-13 16,-1 0-19-16,-1 0-18 0,0 0-27 0,0 0-33 0,0 0-43 0,-1 0-46 15,3 0-61-15,-5 0-64 0,3 0-71 0,-1 0-76 0,2 0-38 16</inkml:trace>
  <inkml:trace contextRef="#ctx0" brushRef="#br0" timeOffset="209860.2731">26584 9468 123 0,'-1'1'393'0,"1"-1"-77"0,0 0-52 16,0 0-40-16,0 0-25 0,0 0-14 0,0 0-11 0,0 0-6 16,0 0-9-16,0 0-11 0,0 0-7 0,0 0-7 0,0 0-10 0,1 0-9 15,-1 0-10-15,2 0-12 0,0 0-10 0,1 0-9 0,0 0-11 16,0 0-11-16,4-1-9 0,-1-1-12 0,-2 2-16 0,3-1-16 15,-1-1-18-15,2 1-18 0,5-1-20 0,-5 0-24 0,1 1-29 16,4 1-28-16,0-1-41 0,-1 0-45 0,1-1-47 0,-2 2-46 0,3-1-71 16,-3 1-82-16,2 0-42 0,-2 0-24 0</inkml:trace>
  <inkml:trace contextRef="#ctx0" brushRef="#br0" timeOffset="210056.6006">26621 9590 423 0,'-3'3'596'0,"-1"-3"1"0,3 0-88 16,-1 2-134-16,1 0-98 0,1-2-81 0,0 0-49 0,0 0-33 0,0 0-23 15,0 0-16-15,1 0-14 0,1 1-12 0,3 1-15 0,-2-2-11 16,3 0-14-16,1 0-14 0,2 0-16 0,0 0-17 0,3 0-22 16,-2-2-23-16,3 1-35 0,3-1-40 0,-2 0-54 0,4-1-64 0,-2 1-88 15,1-1-102-15,0-1-62 0,2-1-41 0,2-2-17 0</inkml:trace>
  <inkml:trace contextRef="#ctx0" brushRef="#br0" timeOffset="210561.4771">27160 9288 237 0,'0'-3'517'16,"0"-1"-67"-16,0 1-100 0,0-2-80 0,0 1-66 0,1 1-40 0,-1 1-24 15,2-1-18-15,0 1-11 0,-2-1-11 0,3 0-9 0,-2 1-7 16,1 0-7-16,0 0-5 0,-1 1-4 0,2-1 0 0,1-1-1 16,-3 2 2-16,-1-1 2 0,3 2 1 0,-1-1 2 0,-2-1 1 0,1 2 2 15,1-2-2-15,-2 2 0 0,0 0-5 0,0 0-3 0,0 0-6 16,0 0-6-16,0 0-7 0,0 0-6 0,0 0-9 0,0 0-6 0,0 0-7 16,0 0-10-16,0 0-9 0,0 0-11 0,0 0-6 0,0 2-5 15,0 1-3-15,0 0-1 0,0 0-1 0,0 0 2 0,0 1-1 16,0 1 1-16,0 0 2 0,0 2 1 0,0 1 5 0,0 1 2 0,0-1 7 15,0 5 6-15,0-3 7 0,0 2 3 0,0 1 2 0,0 2 3 16,0 1 1-16,0-1 2 0,0 1 1 0,0 0 1 0,0 1 2 0,0 2 0 16,0-3 0-16,0 2 1 0,0-1-1 0,0 0 0 0,0 1 0 15,0-3-3-15,1 2-1 0,-1-2-2 0,0 0-1 0,0-2-2 0,2-1 1 16,0-1-2-16,-2 1 1 0,1-2-1 0,1 1 0 0,-2-2-2 16,1-2-8-16,-1-1-11 0,2 0-21 0,0 0-25 0,-2-1-48 15,1-2-55-15,-1-1-96 0,2 1-110 0,-2-3-105 0,0 0-100 0,0 0-51 16,-2-1-28-16,-1-2-16 0</inkml:trace>
  <inkml:trace contextRef="#ctx0" brushRef="#br0" timeOffset="212372.5735">17146 10730 293 0,'0'-5'404'0,"-1"-2"-93"0,-1 2-82 16,2 2-75-16,-1-1-39 0,-1 1-22 0,0 1-11 0,2 0-5 0,0 2-3 16,0 0 3-16,0 0-3 0,0 0-2 0,0 0-8 0,0 0-8 15,0 0-7-15,0 0-8 0,0 0-5 0,0 0-4 0,0 0-2 16,0 0 1-16,0 0-2 0,0 0 0 0,0 0 1 0,0 0 2 0,0 0 1 15,0 0-2-15,0 0-1 0,0 0 0 0,0 0-3 0,0 0-4 16,0 0 0-16,0 0-2 0,0 0-2 0,0 0 0 0,4 0-1 16,-4 0-2-16,0 0-1 0,0 0-3 0,1 0-2 0,-1 0-3 0,0 0-2 15,2 0-2-15,-1 0-2 0,-1 0 0 0,2 0-1 0,0 2 0 16,-1-2 0-16,2 0 1 0,-1 2 2 0,0 0 0 0,-1-2 3 0,2 3 0 16,-1-1 3-16,2-1 1 0,0 1 3 0,0 0 0 0,0 1 1 15,0 1-1-15,1-1 1 0,0 0-1 0,1-1 1 0,0 3 0 0,-1-2 0 16,2 0-2-16,-1 2 0 0,3-1-1 0,-1 1 0 0,0-1 0 15,1 1-1-15,-1 0 1 0,2 2-1 0,-2-2-1 0,3 2 0 16,-1-2 0-16,-1 2-1 0,3-2-1 0,-2 2 1 0,0-1 1 0,1 0 1 16,-2 0 1-16,-1-2 1 0,3 1 1 0,-1 0 4 0,-2 0 2 15,2-3 5-15,0 3 3 0,-2 0 5 0,1-2 4 0,-1-2 5 0,0 2 8 16,0-3 5-16,1 0 3 0,-1 0 5 0,1 0 2 0,0-3 2 16,0 1 2-16,-1-1-1 0,2-2 0 0,-1 1-2 0,2-3-2 0,-1 2-2 15,1-3-4-15,-2 1-5 0,1-1-6 0,1 2-4 0,-2-4-4 16,-1 0-4-16,2 1-4 0,-1 1-2 0,-1-1-3 0,-1 1-2 15,0 1 1-15,0-1-1 0,-1 2-2 0,-1-1 0 0,0 1 2 0,1-1 0 16,-3 3 1-16,0-1 0 0,-1 0-2 0,-1 3-2 0,2-1 1 16,-1 1-3-16,-2 0-1 0,2 0-3 0,-1 1-1 0,-1 1-4 0,0 0-3 15,0 0-2-15,0 0-3 0,0 0-3 0,0 0-3 0,0 0-1 16,0 0 1-16,0 0-2 0,0 0 0 0,0 0-1 0,0 0 1 0,0 0 0 16,0 0 0-16,0 0 1 0,0 0 2 0,0 0-1 0,0 0 2 15,0 0 1-15,2-2 1 0,-2 2 1 0,2 0 1 0,-2-1 1 0,1-1 1 16,-1 2 1-16,3-1 0 0,-1-1 2 0,2 1 0 0,-1-2 0 15,2-2 1-15,0 2 0 0,2-3 0 0,-1 0 0 0,3-1 2 16,-1-3-1-16,5 0 1 0,-1-1-1 0,1-2 0 0,4 1 0 0,-1-4 0 16,2-1-1-16,4-1-2 0,-1-1-1 0,2-3-6 0,2-4-3 15,2 1-9-15,2-3-8 0,1-2-9 0,3-1-5 0,2-5-2 0,1 3-3 16,2-4-3-16,1 0-2 0,-1-1-3 0,2-2 0 0,2 0-3 16,-2 1 1-16,-2 0 2 0,1 1 4 0,-1 2 5 0,-4 3 8 15,0 0 6-15,-2 1 2 0,-2 4 1 0,-1 1-2 0,-3 2 0 16,0 2-2-16,-4 1-1 0,-2 4-3 0,2 1-5 0,-5 1-6 0,1 1-9 15,-5 3-11-15,1 0-13 0,1 2-17 0,-5 3-18 0,-2 0-20 16,0 2-19-16,1 1-31 0,-4 1-34 0,0 3-34 0,2 0-33 0,-4 0-72 16,-2 3-90-16,1 0-61 0,-2-1-47 0</inkml:trace>
  <inkml:trace contextRef="#ctx0" brushRef="#br0" timeOffset="231771.8461">14665 15745 477 0,'-3'-4'508'16,"-1"4"-82"-16,1-3-123 0,0 1-82 0,1 1-63 0,2-3-39 0,-1 3-25 15,-2 0-15-15,3-1-10 0,0 1-3 0,0 1-3 0,0 0-2 0,0-2 1 16,0 1-2-16,0-2-5 0,0 1-3 0,0 1-2 0,0-1 2 16,0-1 1-16,0 2 2 0,3-1 3 0,-3 1 2 0,0 0 6 0,0-1 1 15,0 2 4-15,0 0 0 0,0 0-1 0,0 0-4 0,0 0-5 0,0 0-7 16,0 0-8-16,0 0-9 0,0 0-8 0,0 0-7 0,0 0-9 16,0 0-7-16,0 0-10 0,0 0-7 0,0 0-9 0,0 0-7 0,0 0-8 15,0 2-3-15,1-1-2 0,-1 2 1 0,2 1 1 0,-2-1 2 16,3 3 3-16,-3 1 3 0,0 0 4 0,2 3 2 0,-2 3 5 0,0-1 6 15,0 2 7-15,0 1 7 0,0 3 6 0,0 0 5 0,0 2 3 16,-2-1 3-16,2 2 2 0,-3 1 1 0,3-2 0 0,-2 3-3 0,2-3-6 16,-1 2-10-16,-2-1-14 0,3-1-21 0,-1 0-25 0,1 1-34 15,0-2-39-15,0 1-46 0,0-1-50 0,1-3-71 0,2 0-83 0,-2 1-76 16,4-3-70-16,-2-2-36 0,-1 1-20 0</inkml:trace>
  <inkml:trace contextRef="#ctx0" brushRef="#br0" timeOffset="232104.2734">15334 15688 181 0,'0'-1'497'15,"0"0"-2"-15,0-2-105 0,0 3-156 0,0 0-91 0,0 0-61 0,0 0-30 16,0 0-17-16,0 0-9 0,0 0-6 0,0 0 0 0,0 0 4 0,0 0 4 16,0 0 5-16,0 0 2 0,0 0-1 0,0 0 1 0,-2 3 0 15,0-2 2-15,2 0 6 0,-3 1 5 0,1 1 6 0,1 2 4 0,-2-1 0 16,-1 2 0-16,-1-1-3 0,1 3-5 0,-1 1-6 0,2 2-5 16,-2-1-6-16,1 1-3 0,-4 2-5 0,3-2-2 0,0 1-6 0,2 1-4 15,-2 0-4-15,2 1-2 0,0 0-1 0,0-1-1 0,-2 1 0 0,4 1-3 16,-1-3-3-16,1 2-9 0,-1-1-10 0,2 0-15 0,0 1-15 15,2-3-18-15,-1 1-24 0,1 0-32 0,-1 0-41 0,4-2-36 0,0-1-36 16,-2 0-40-16,2 0-39 0,-1-4-67 0,5 2-78 0,-4-5-41 16</inkml:trace>
  <inkml:trace contextRef="#ctx0" brushRef="#br0" timeOffset="232422.9184">15068 15674 63 0,'-8'-4'477'0,"3"0"-81"0,-1 1-120 0,3 1-89 0,-1 1-73 0,0-1-45 15,2 0-29-15,1 2-18 0,1 0-9 0,0 0-5 0,0 0-4 16,0 4-1-16,0-1 1 0,0 0 0 0,1 0 2 0,-1 1 2 0,2 1 3 16,2 0 5-16,-2 0 2 0,1 2 3 0,0 0 4 0,-1-1 3 15,3-2 4-15,-2 2 0 0,2 0 2 0,-2 0-1 0,3-1-2 0,-3 1 1 16,0-2 0-16,-1-1 2 0,1 2 0 0,0-2 1 0,-1-1 3 0,1 1 3 15,-1-2 4-15,0 0 4 0,-2-1 4 0,0 0 5 0,0 0 7 16,0 0 3-16,1 0-1 0,1-1-1 0,-2-3-6 0,0 0-4 0,0 1-8 16,-2-3-6-16,1 2-9 0,1-4-5 0,-4 1-5 0,3-1-8 15,-3 1-10-15,1-1-10 0,0 0-11 0,0 1-8 0,0 2-5 0,-3-2-8 16,2 1-8-16,0 2-10 0,0 1-12 0,-2 0-15 0,3-1-16 16,0 4-19-16,-3 0-20 0,2 2-23 0,0 1-24 0,0 2-31 0,1 0-34 15,0 3-69-15,1 1-86 0,1 1-49 0</inkml:trace>
  <inkml:trace contextRef="#ctx0" brushRef="#br0" timeOffset="232954.6163">15389 15666 23 0,'0'-3'195'0,"0"1"6"0,0 1 5 0,0 1 1 0,0-4-2 16,0 4-4-16,0 0-7 0,-2-1-12 0,2 1-8 0,0 0-6 0,0 0-9 15,-2 0-12-15,1 0-12 0,-1 1-12 0,-1-1-13 0,3 2-10 16,-2 0-11-16,2-2-12 0,-1 1-7 0,-2 1-6 0,0 1-6 0,1 0-7 15,1-2-3-15,-2 3-6 0,-1 1-1 0,-1 2-4 0,2 0 0 0,-2 2 0 16,-2 1 0-16,1 1 1 0,-3 4-1 0,1-2 1 0,-1 4 1 16,1-1 2-16,-1 4-1 0,0-1 0 0,-3 3-2 0,4-2-1 0,-3 3-2 15,3 1-4-15,-1-2-1 0,-1 2-4 0,1 1-2 0,1-1 0 0,0-2 0 16,-1 2-1-16,1-2-1 0,1-1-4 0,2 2-5 0,-1-4-5 16,0 1-9-16,3-1-12 0,-2-1-15 0,4 0-19 0,-3-1-24 0,1-2-26 15,1 0-33-15,1-2-39 0,1 0-45 0,0 1-47 0,1-4-63 0,-1-2-68 16,4 1-75-16,-3-1-78 0,3-2-37 0,-3-2-18 0</inkml:trace>
  <inkml:trace contextRef="#ctx0" brushRef="#br0" timeOffset="233310.9371">15364 16136 93 0,'0'0'465'0,"0"0"-71"0,0 0-102 16,0 0-93-16,0 0-87 0,0 0-46 0,0 0-31 0,0 0-12 0,1 2 0 15,-1 0 3-15,0-1 4 0,2 3 7 0,-2-1 6 0,1-1 5 16,-1 3 5-16,0-2 6 0,0 1 4 0,0-1 3 0,0 3 4 0,0-1-2 16,0-1 0-16,0 1-4 0,0 1-3 0,0-2-4 0,0 0-4 15,0 1-5-15,0-1-6 0,0 1-5 0,0-2-5 0,0 1-7 0,0 1-3 16,0-2-3-16,2 1-2 0,-2-1-1 0,2-1-1 0,-1-1-1 0,-1 1-2 15,3 1-1-15,-2-3 1 0,1 2-1 0,1-1 0 0,-1-1 0 16,-1 0 1-16,1 0 0 0,1-1 3 0,-1-1 0 0,1 2 3 0,-1-3 3 16,-1 1 0-16,1 1 3 0,1-1 2 0,-1 0 2 0,0 1 4 15,-2-3 2-15,2 1 0 0,-2 1 0 0,0-1-2 0,-2-1 0 0,2 1-4 16,-4 1-3-16,3-1-5 0,-3 1-4 0,1-1-6 0,-2-2-8 16,2 2-9-16,-2-1-13 0,-1 1-16 0,-2 0-19 0,2-1-18 0,-1 2-27 15,-1-1-30-15,1 0-39 0,1 0-43 0,-3 0-78 0,1 1-94 0,3-1-73 16,-2 2-64-16,1 0-29 0</inkml:trace>
  <inkml:trace contextRef="#ctx0" brushRef="#br0" timeOffset="233695.0769">15904 16063 370 0,'-5'-1'667'0,"0"0"8"0,-1-2 7 16,3 1 5-16,0 0-125 0,1 1-190 0,2-1-120 0,-1 0-82 0,1 2-49 16,0-1-31-16,1 1-17 0,1-2-12 0,1 1-9 0,0 0-8 15,3-2-11-15,2 3-9 0,-1-3-12 0,1 1-9 0,3-1-8 16,0 0-4-16,3 0-1 0,-1-1 1 0,1 1 1 0,2-2 0 0,-2 2-2 16,3-1-5-16,0 1-8 0,-2-2-13 0,0 3-15 0,0-3-16 0,1 2-22 15,-4 0-26-15,1-1-29 0,1 4-33 0,-1-2-46 0,1 0-55 16,-3 1-59-16,3-1-60 0,-3 2-82 0,1-2-94 0,-2 2-47 0,0 0-22 15</inkml:trace>
  <inkml:trace contextRef="#ctx0" brushRef="#br0" timeOffset="234149.0915">16351 15808 461 0,'-1'-6'629'15,"-4"2"0"-15,4-1 1 0,-1-1-113 0,2 3-169 0,0-1-121 16,0 1-95-16,0 1-59 0,3 0-37 0,2-1-22 0,-2 1-9 0,2 0-7 16,1-1-4-16,1 2-3 0,2 0-3 0,0-2-5 0,-1 3-5 15,3-2-2-15,-3 2-1 0,2 0 0 0,-1 2 3 0,0-2 1 0,0 3 2 16,-1-1 1-16,1 1 0 0,-1 1 0 0,-2 1 0 0,1 0 1 16,-1 2 2-16,0 1 0 0,-3 1 3 0,2 0 1 0,-2 1 5 0,-1 4 2 15,-1-1 5-15,-1 0 3 0,-1 3 1 0,-1 0 3 0,1 2 1 0,-3 1 1 16,0-2 2-16,0 3 1 0,-2-2 3 0,0 0 2 0,1-2 3 15,0 1 3-15,0-1 0 0,-2-2 1 0,2 0 1 0,2-3 1 16,-2 1 0-16,2-1 0 0,0-4 0 0,-1 1 0 0,3-1 1 0,-1 0 1 16,1-2-2-16,-2-3-3 0,3 3 0 0,0-2-4 0,0-2-3 0,0 0-3 15,0 0-3-15,3 1 0 0,-2-2 0 0,1 2 2 0,-1-1 1 0,3-1 2 16,1 0 1-16,-1 0 1 0,1 0 0 0,3 0 1 0,1 0 0 16,-1 0 1-16,2 0 1 0,2 0 0 0,0-1 2 0,2-1-2 0,-2 2 0 15,2-2 0-15,2 1-3 0,-2 0-3 0,1 0-1 0,0-1-3 16,0-1 0-16,0 1-1 0,-2 1 1 0,0-1-1 0,0 0 1 0,-1-1 0 15,-4 3 3-15,2-4-1 0,-2 4 2 0,-2-1 2 0,0-1 0 0,0 2 2 16,-1-2 0-16,-2 2 0 0,-1 0 1 0,0 0-2 0,-1 0-2 16,-1 0-7-16,0 0-8 0,0 0-13 0,0 0-16 0,0 0-21 0,0 0-23 15,0 0-31-15,0 0-36 0,0 0-47 0,0 0-55 0,0 0-57 0,0 0-59 16,0 0-84-16,0 0-98 0,0 0-53 0,0 0-32 0,0 0-8 16</inkml:trace>
  <inkml:trace contextRef="#ctx0" brushRef="#br0" timeOffset="234565.864">17463 16020 595 0,'-10'-5'640'0,"2"0"2"16,1 2 6-16,0-2-112 0,2 3-173 0,0-3-113 0,2 3-84 16,2 0-50-16,-1-1-34 0,0 2-20 0,2 0-13 0,0 1-10 0,0 0-4 15,0-3-7-15,2 3-6 0,0 0-9 0,-1-2-11 0,2 2-9 16,1-2-6-16,0 2-4 0,1-1-2 0,3-1-4 0,0-1-4 0,2 1-5 16,-1 1-8-16,3 0-9 0,-2-2-14 0,4 0-19 0,1 1-24 15,-2 1-29-15,0-3-30 0,0 3-47 0,1 0-51 0,-1 1-44 0,1 0-42 16,-3 0-68-16,-1 2-84 0,1 2-45 0,-5-1-26 0</inkml:trace>
  <inkml:trace contextRef="#ctx0" brushRef="#br0" timeOffset="234720.9913">17463 16225 88 0,'-3'2'629'0,"-2"1"1"0,1 0-1 0,1-1-2 0,2-2-114 15,1 0-171-15,0 0-117 0,1 0-90 0,4 0-59 0,-2-2-44 0,4-1-30 16,-1 0-22-16,5 1-21 0,-1-3-18 0,3 0-22 0,0-2-24 0,4 2-24 15,0-3-27-15,0 2-30 0,0-2-38 0,2 1-45 0,-3 1-52 0,3-2-74 16,0 0-84-16,-1 1-48 0,-1-2-33 0</inkml:trace>
  <inkml:trace contextRef="#ctx0" brushRef="#br0" timeOffset="234971.5295">17668 15859 347 0,'-6'-2'626'0,"1"-2"-1"15,2 1-4-15,-3 1-112 0,2-1-168 0,1 3-106 0,2-4-73 16,-1 4-52-16,2 0-40 0,0 0-24 0,0 0-16 0,0 0-12 0,3 0-9 16,0 4-9-16,1-4-8 0,2 5-4 0,-2-3-6 0,3 4-1 15,-1-2 0-15,4 2 1 0,-1 0 2 0,-1 1 5 0,2 3 4 0,0-2 4 16,0 1 1-16,-2 3 4 0,1-2 1 0,-1 2 3 0,0 0-1 0,0 0 2 16,-2 3 1-16,-1-1 2 0,0 1 0 0,-2-1 1 0,-1 3 2 0,-1 0 0 15,-1 0 3-15,-1 1 1 0,-1 2 0 0,-1-2-4 0,-2 3-6 16,0-2-16-16,-1 4-19 0,0-2-31 0,-2 1-36 0,1 1-47 0,-2 0-54 15,3 1-83-15,0-2-98 0,-1 0-83 0,1 0-76 0,0-3-44 16,3 0-25-16</inkml:trace>
  <inkml:trace contextRef="#ctx0" brushRef="#br0" timeOffset="236304.0265">18962 15763 117 0,'-1'-1'118'0,"1"1"2"0,-2 0-1 0,2-1 1 0,0 1-1 16,-1-3 1-16,1 3 3 0,0 0 3 0,0 0 0 0,-3 0 0 0,3 0-6 16,-2-2-6-16,2 2-6 0,0 0-5 0,0 0-3 0,-1-2-1 15,1 2 2-15,0 0 2 0,0 0 3 0,0 0 0 0,0 0 0 0,0 0 0 16,0 0-2-16,0 0-3 0,0 0 0 0,0 0 0 0,0 0 1 0,0 0-2 15,0 0-3-15,0 0-5 0,0 0-7 0,0 0-6 0,0 0-7 16,0 0-7-16,0 0-5 0,0 0-5 0,0 0-4 0,0 0-5 16,0 0-3-16,0 0-4 0,0 0-4 0,0 0-5 0,0 0-3 0,0 0-3 15,0 0-4-15,0 0-2 0,0 0-3 0,0 0-3 0,0 0-2 0,0 0-2 16,0 0-2-16,0 0-3 0,0 0-1 0,0 0 1 0,0 0-2 16,0 0-2-16,0 0-2 0,0 0 1 0,0 0 0 0,0 0 0 0,0 0-1 15,0 0 0-15,0 0 0 0,0 0-2 0,0 0 1 0,0 0 0 16,0 0 1-16,0 0-1 0,0 0 2 0,0 0-1 0,0 0 1 0,0 0-1 15,0 0 2-15,0 0-1 0,0 0 1 0,0 0 0 0,0 0 0 0,0 0 2 16,0 0-1-16,0 0 0 0,0 0 0 0,0 0 1 0,0 0 0 16,0 0 2-16,0 0 1 0,0 0 0 0,0 0 2 0,0 0-1 0,0 0 2 15,0 0 0-15,0 0 1 0,0 0 1 0,0 0 0 0,0 0 0 0,0 0 0 16,0 0 0-16,0 0-1 0,0 0 0 0,0 0-1 0,0 0 1 16,0 0-1-16,0 0 0 0,0 0 0 0,1 2-2 0,-1-2 1 0,0 0-2 15,0 0 1-15,0 0-2 0,0 0 1 0,2 0-2 0,1 0-1 16,-3 0-1-16,1 0-1 0,1 0-1 0,1 0 0 0,-1 2 4 0,-1-2 1 15,2 0 3-15,1 3 0 0,1-2 2 0,-1-1 1 0,2 1 2 0,1-1 3 16,-1 2 1-16,4-1 1 0,0-1 4 0,2 2 1 0,1 0 0 16,1-2-3-16,-2 0-3 0,4 0-8 0,0 0-8 0,1 0-11 15,2-2-9-15,-3 0-12 0,3 2-11 0,-1-3-14 0,0 2-16 0,1 0-17 16,-3-2-19-16,0 1-18 0,-2 0-20 0,-1 1-20 0,1-1-20 0,-4-1-27 16,0 3-32-16,-2-2-23 0,-3 1-18 0,0 1-19 0,-2 0-21 15,-3 0-40-15,0 0-49 0,0 0-41 0,0 0-35 0</inkml:trace>
  <inkml:trace contextRef="#ctx0" brushRef="#br0" timeOffset="236620.3942">19366 15642 514 0,'-2'-4'560'0,"2"2"-50"0,-2-1-82 0,2 2-82 16,0-1-85-16,0-1-57 0,0 1-43 0,0 2-26 0,0 0-17 0,0 0-10 15,0 0-6-15,0 0-8 0,0 0-8 0,0 0-11 0,0 0-12 16,0 0-10-16,0 0-8 0,0 0-6 0,0 0-2 0,0 0-1 0,0 0-1 16,0 0 1-16,0 0 1 0,0 0 0 0,0 0 1 0,0 0-2 15,0 0-4-15,0 0-1 0,0 0-6 0,0 0-3 0,0 0-6 0,0 0-6 16,0 0-7-16,0 0-4 0,0 2-1 0,0 1 1 0,0 0 2 0,0 1 1 16,0 1-1-16,0 1 0 0,0 1 0 0,0 1 0 0,0 2 1 15,0 3 1-15,0-1 1 0,0 1 3 0,0 2 2 0,-3 3 2 0,3-1 2 16,-1 0-1-16,1 3-3 0,-2 1-1 0,0-2-1 0,2 2-5 15,-1 0-6-15,-2 0-5 0,3 1-7 0,-1-2-10 0,1 0-12 0,-2 0-22 16,2 2-25-16,0-4-31 0,0 0-35 0,2-1-48 0,-1 0-59 0,3-2-80 16,0 0-94-16,0-1-78 0,1-4-68 0,0-1-34 0,3 1-16 15</inkml:trace>
  <inkml:trace contextRef="#ctx0" brushRef="#br0" timeOffset="237088.0121">20131 15559 24 0,'0'-1'482'16,"0"-1"-64"-16,0 2-96 0,0 0-68 0,0 0-51 0,0 0-34 0,0 0-27 15,0 0-16-15,0 0-12 0,0 0-10 0,-2 2-10 0,2-2-6 16,-1 1-7-16,1 1-2 0,-4-1-1 0,3 2 0 0,-1 0 0 0,-1 2-3 16,-2-1-1-16,1 4-1 0,1-2-2 0,-4 4 0 0,2 0-1 15,-1 2 0-15,-1-1-1 0,-3 3 0 0,2 1-3 0,0 0-7 0,-1 2-10 16,-1-1-9-16,0 2-10 0,0-1-5 0,1 3-5 0,0-2-3 0,1 2-4 16,-3-1-5-16,5 1-8 0,-1-2-9 0,1 0-8 0,0-1-12 15,3 0-15-15,-1-2-16 0,1 0-17 0,2-2-19 0,1 0-18 0,0-3-22 16,1-2-24-16,1 0-37 0,1-3-44 0,0 0-47 0,2-2-48 15,3-1-73-15,-2-4-82 0,0-1-44 0,3-2-19 0</inkml:trace>
  <inkml:trace contextRef="#ctx0" brushRef="#br0" timeOffset="237386.6779">19883 15585 510 0,'-4'-5'541'15,"-1"2"-56"-15,2 0-88 0,-1 2-95 0,1-2-101 0,1 3-62 0,1-2-48 16,-1 1-26-16,2 1-15 0,0 0-11 0,0 0-4 0,0 0-7 16,0 0-7-16,0 3-7 0,2-2-10 0,-2 2-6 0,1 0-6 0,-1 0-1 15,2 2-1-15,-1-2 1 0,4 0 2 0,-4 1 3 0,1 2 3 16,-1-2 2-16,3-1 0 0,-3 2 0 0,3-2 0 0,-3 1 1 0,2 1 1 16,-1-3 0-16,0 1 3 0,-1 0 2 0,2-2 1 0,2-1 2 15,-4 2 3-15,-1-1 6 0,0-1 3 0,3 0-1 0,-1-1-4 0,-2-1-2 16,2 1 1-16,-1 0 0 0,-1-3 0 0,2 1-2 0,0 1-2 0,-2-3-4 15,1 0-4-15,-1 0-6 0,0 1-5 0,0-1-5 0,0 1-7 16,-1 0-1-16,1-1-1 0,-2 1-4 0,0 1-9 0,1 0-13 0,-1 0-15 16,0 0-16-16,-1 3-21 0,2 0-17 0,-4 0-16 0,2 1-22 15,0 2-24-15,0 2-35 0,0-1-39 0,-2 1-69 0,1 2-84 0,0 2-46 16,-1-1-28-16</inkml:trace>
  <inkml:trace contextRef="#ctx0" brushRef="#br0" timeOffset="237699.8338">20279 15933 487 0,'0'0'563'0,"0"1"4"0,0-1-94 16,0 0-146-16,2 0-97 0,-2 0-76 0,0 2-50 0,0-2-34 16,0 1-19-16,0 2-11 0,0-1-6 0,0-1-6 0,-2 1-8 0,2 1-7 15,-1 0-6-15,-1 0-5 0,2-1-3 0,-2 2 0 0,1-1 2 16,-1 0 3-16,1 0 4 0,1-2 2 0,-2 2 4 0,0-2 0 0,2 1 3 15,-1-2 3-15,-2 2 3 0,3-2 2 0,0 0 1 0,-1 0-1 0,1-2 0 16,-2 2-1-16,0-2-2 0,2 1 0 0,-1-2-4 0,-1-1-3 16,2 1-2-16,0 0-3 0,0-3-3 0,0 1-4 0,0-1-2 0,0 0 0 15,2 1 0-15,-1-2 3 0,-1 0 0 0,0 0 2 0,0-1 1 16,0 0 2-16,0 1 0 0,0-2 1 0,0 3-2 0,0-2-2 0,0 2-3 16,-1 0-7-16,-1 1-7 0,2-2-11 0,-1 3-13 0,1 0-15 0,-2 0-17 15,0 1-19-15,1 0-24 0,-1 0-26 0,2 2-28 0,-2-2-30 16,2 3-28-16,0 0-26 0,0 0-31 0,-3 3-32 0,2-1-60 0,-1 1-72 15,0 2-39-15</inkml:trace>
  <inkml:trace contextRef="#ctx0" brushRef="#br0" timeOffset="238104.6756">20550 15709 177 0,'1'-7'592'16,"2"-2"9"-16,1 2-45 0,0-1-72 0,1 0-93 0,0 1-108 16,-2-2-70-16,2 1-54 0,1 2-32 0,0-1-22 0,4 1-16 0,-2-1-12 15,1 0-11-15,2 2-11 0,-1-2-11 0,3 1-10 0,-1 2-12 0,-1-1-8 16,3 1-8-16,-1 1-9 0,-2 0-2 0,3 0-4 0,-3 0-4 16,2 3-1-16,-4-2-2 0,1 2-1 0,-1 2-1 0,-1-1 0 0,0 1 0 15,-1 2-1-15,-2 1 2 0,0 1 2 0,0 0 4 0,-2 1 2 16,-3 4 2-16,0 0 4 0,0 0 2 0,-3 3 3 0,-2 1 2 0,-4 2 0 15,1 3 1-15,-1-2 0 0,-5 5 3 0,-1-2 2 0,0 1 0 0,-3 4-1 16,1-3 0-16,-1 2 0 0,-1-2 0 0,2 2-1 0,-1-3 0 16,1 1-1-16,1-3 1 0,1 0 2 0,2 0-1 0,0-2-1 15,2-2 0-15,1-3-3 0,1 2 0 0,5-5-1 0,-3 0 1 0,4-2 0 16,-2 1 3-16,5-3 5 0,0-2 2 0,0 2 4 0,5-3 3 0,0 1 3 16,1-4 2-16,5 3 0 0,0-3 0 0,5 0-3 0,0 0-2 0,3-3-5 15,3 1-7-15,2-1-9 0,2-2-12 0,1-2-12 0,2 1-13 16,1 0-15-16,1-3-15 0,-1 1-18 0,0 1-19 0,0 0-16 0,0-1-18 15,-1 1-18-15,-2 0-25 0,-2 0-31 0,-3 1-43 0,0 1-51 0,-3 1-79 16,-4 1-93-16,-1 1-52 0,-6 1-34 0,-2 1-7 0</inkml:trace>
  <inkml:trace contextRef="#ctx0" brushRef="#br0" timeOffset="238821.0534">18572 16716 391 0,'-2'-3'537'0,"-1"0"-56"0,0 1-86 0,-3 0-77 16,5 0-69-16,-3 0-50 0,3 1-39 0,-1-1-25 0,0 1-18 16,2-1-11-16,-1 2-11 0,1 0-8 0,0 0-9 0,0 0-13 0,0 0-15 15,1-1-11-15,-1-1-13 0,2 2-8 0,1-1-7 0,1-1-3 0,-1 2-3 16,4-3 0-16,0 2-1 0,1 0 0 0,1-1-1 0,5-1 2 16,-1 0-1-16,4-1 1 0,4 1-1 0,-2-4-1 0,6 2 0 0,0 1-1 15,5-2 2-15,4-1 2 0,1 1 1 0,4-2 2 0,5 1 2 0,4-2 3 16,6 0 2-16,1 0 4 0,6-1 0 0,4-2 0 0,3 1-1 15,6-1 0-15,3 1-2 0,3-2-1 0,4 0-3 0,1 3 1 16,2-2-2-16,3 0 0 0,0 0-5 0,2 2-1 0,4 0-5 0,-1-2-3 16,-2 2-4-16,2 1 0 0,-3-1-2 0,0 2-1 0,-6-1 1 0,1 0-2 15,-6 1-6-15,-4-1-3 0,-4 2-6 0,-3-1-4 0,-7 1-6 0,-5-1-4 16,-5 3-6-16,-4-3-6 0,-6 2-4 0,-6 2-5 0,-4-2-2 16,-4 4-6-16,-7-3-9 0,0 1-7 0,-5 1-10 0,-5 1-21 0,-3-1-29 15,-1 1-49-15,-5 0-57 0,-3 2-83 0,0 0-95 0,-6 2-57 16,-2-2-36-16,-3 2-17 0</inkml:trace>
  <inkml:trace contextRef="#ctx0" brushRef="#br0" timeOffset="244955.7988">14467 16816 21 0,'3'-10'528'0,"0"-1"-11"0,-1 1-15 0,1 1-98 0,0 0-141 16,-1 2-72-16,0-1-39 0,-1 1-27 0,-1 0-23 0,2 2-8 15,0 1-5-15,-2 1-3 0,0 0 1 0,0 0-2 0,0 2 1 0,0 1-6 16,0 0-9-16,0 0-6 0,0 0-6 0,0 0-6 0,0 0-7 16,0 0-6-16,0 0-9 0,0 0-4 0,0 0-4 0,0 0-4 0,0 0-4 15,0 0-5-15,0 0-6 0,0 0-6 0,0 0-6 0,0 1-3 0,0 2-4 16,0 0-2-16,0 0 0 0,1 1-1 0,-1 3 2 0,2 1 0 16,-1-1 1-16,2 3 3 0,0 1 2 0,-1 4-2 0,-1 0-1 0,1 2-10 15,1 0-11-15,-1 4-18 0,1 1-19 0,0 2-29 0,-1-1-35 16,3 3-40-16,-1 0-38 0,-1 0-70 0,2 2-81 0,-2-2-81 0,2 3-77 15,-2-4-37-15,2 2-18 0</inkml:trace>
  <inkml:trace contextRef="#ctx0" brushRef="#br0" timeOffset="245187.1183">14173 17606 66 0,'-8'0'587'0,"1"0"-3"0,2 0-7 0,0-1-6 0,3 1-127 16,2-1-184-16,0-1-107 0,4-1-69 0,0 2-40 0,4-2-26 0,2 0-15 15,1-2-6-15,3 3-4 0,2-3-2 0,1-2 0 0,4 4-1 16,3-4-2-16,-1 0-2 0,2 0-3 0,2 2-1 0,2-3-6 0,-1 1-9 16,0-1-12-16,0-1-15 0,0 2-19 0,2 0-24 0,-3-1-28 15,1-1-36-15,-1 4-35 0,0-2-39 0,1 1-61 0,-4-1-71 0,0 2-59 16,-2 0-52-16,0-1-27 0</inkml:trace>
  <inkml:trace contextRef="#ctx0" brushRef="#br0" timeOffset="245569.9909">14602 17802 222 0,'-18'0'625'0,"2"0"-2"0,-1-2-1 0,6 0-3 15,1 2-115-15,1-3-170 0,1 3-117 0,5-4-89 0,1 3-55 0,2-3-39 16,4 1-23-16,-1 1-13 0,3-3-9 0,3 0-6 0,3 1-4 16,-3 0-5-16,5-3-2 0,-1 2-2 0,3-1 0 0,-4 1-1 0,4 0 0 15,-3 2 3-15,1-2 1 0,-1 1 0 0,-2 4 0 0,0 0 2 16,-2 0 3-16,1 0 2 0,-1 0 3 0,-3 4 2 0,3-1 3 0,-5 3 2 16,1 1 2-16,3 2 1 0,-4 0 2 0,-2 3 1 0,1 1 1 15,-1 1 0-15,0 1 1 0,-2 3 2 0,-2 0 0 0,0 1 1 0,-1 1 0 16,0 0 2-16,-2-1-1 0,-1 0 2 0,1-2 3 0,1 1 3 15,-1-2 4-15,0 0 4 0,0-1 2 0,-1-3 4 0,1 0 0 0,1-2 4 16,0-1 2-16,1-1 1 0,1-3 2 0,-1 2 2 0,3-2 0 0,-1-1-2 16,1-1-1-16,0 0-4 0,1-1-1 0,-1-2-2 0,3 0 2 15,1 0 1-15,1 0 0 0,3 0 1 0,-1-2-1 0,4-1-1 0,1-2-1 16,3-1-3-16,1 0-5 0,6-1-6 0,0-3-9 0,3-1-10 0,2 0-13 16,3-3-13-16,3 2-20 0,-1-3-23 0,5 1-28 0,-3-1-32 15,1-2-40-15,2 3-42 0,-1-1-48 0,0 2-49 0,-1-1-77 0,-2 1-92 16,-3 3-55-16,-1-3-38 0,-3 4-14 0</inkml:trace>
  <inkml:trace contextRef="#ctx0" brushRef="#br0" timeOffset="246637.1954">13881 18020 347 0,'-2'0'437'0,"2"0"-82"0,0 0-111 0,0 0-68 0,0 0-49 16,0 0-28-16,0 0-17 0,-1 3-9 0,-1-3-2 0,2 0 1 0,0 0 6 15,0 0 4-15,-1 0 6 0,1 0 4 0,0 2 3 0,-2 0 3 16,2-2 2-16,-2 0 4 0,2 0 1 0,0 1 1 0,0-1 2 15,0 0 2-15,0 0-2 0,0 0-3 0,0 0-3 0,0 0-9 0,0 0-8 16,0 0-8-16,0 0-11 0,0 0-11 0,0 0-10 0,0 0-10 16,0 0-10-16,0 0-7 0,2 0-6 0,1 0-4 0,0 0-3 0,1-1-3 15,0 1-4-15,4-2-3 0,0 0-4 0,0 2-1 0,1-3-2 0,2 3-4 16,-1-4-2-16,6 1-3 0,-4 0-3 0,2-1-5 0,2 2-8 16,0-1-9-16,-2 0-8 0,4 0-9 0,-4 2-8 0,0-2-6 0,2 1-3 15,-2 1-4-15,-3-1-4 0,2 1-1 0,-2 1-1 0,-3-2 1 0,0 2 2 16,1 0 2-16,-2 0 5 0,-3 0 7 0,1 0 7 0,-2 0 6 15,-1 0 10-15,1 0 4 0,-3 0 5 0,0 0 3 0,0 0 1 16,-1 2-3-16,-1 1-2 0,-3-2-5 0,2 1 0 0,-3 1-2 0,-3-1-2 0,2 3-3 16,-1-2-2-16,-2 1-3 0,0-1 0 0,-2 2-1 0,-1-1 0 15,1-1 4-15,-1 2 3 0,-2 0 8 0,0-1 8 0,1-1 7 16,-2 2 7-16,1-1 9 0,0-1 6 0,0 1 8 0,0 0 8 0,1 0 4 16,0 1 7-16,0-3 6 0,3 0 5 0,-2 1 7 0,2 0 6 0,1-1 4 15,2 0 5-15,1 1 2 0,0-1 1 0,2 0 0 0,-1-2-1 0,3 1-2 16,0-1-6-16,1 2-3 0,2-2-5 0,0 0-4 0,0 0-6 0,2 0-3 15,1-2-4-15,0 2-3 0,3-1-2 0,-1-3-4 0,6 3 0 16,-3-3-6-16,3 2-3 0,3-1-9 0,-1-2-7 0,3 3-14 16,-2-3-16-16,5 1-33 0,-3-1-39 0,1 2-59 0,-1-1-64 0,1-1-85 15,1 2-93-15,-2 0-50 0</inkml:trace>
  <inkml:trace contextRef="#ctx0" brushRef="#br0" timeOffset="247688.208">15257 17158 541 0,'-1'-2'575'0,"-2"0"-66"0,3 0-99 0,-2 1-81 0,2-1-69 15,0 1-51-15,2-1-40 0,1 2-26 0,2-1-20 0,-1-1-15 0,1 2-12 16,5 0-10-16,1 0-10 0,1 0-9 0,2 0-9 0,3 2-7 16,-2-1-7-16,4 2-3 0,2 0-1 0,1 1-3 0,-1 0-2 0,2 2-3 15,-1-2-1-15,2 2-5 0,-3 1-4 0,2 1-5 0,-1-1-7 0,0 2-9 16,-1-1-7-16,0 1-10 0,-3-2-9 0,0 3-13 0,-1 0-15 16,-1-3-18-16,0 5-21 0,-2-5-23 0,-1 2-23 0,-2 0-34 0,-1-2-38 15,-1 1-28-15,-3-1-28 0,1-1-34 0,-3 0-38 0,1-2-61 0,-2 1-73 16,2-3-40-16,-5-2-22 0</inkml:trace>
  <inkml:trace contextRef="#ctx0" brushRef="#br0" timeOffset="247873.2239">15697 17048 277 0,'-6'0'551'0,"-2"0"-6"0,-3 0-81 0,1 5-122 0,2 0-85 15,-3 0-67-15,0 3-39 0,0 2-24 0,-1 3-16 0,-1-1-15 0,-3 2-10 16,3 3-9-16,-1 2-8 0,-2 3-7 0,2-2-7 0,0 5-8 0,-2-2-5 15,2 4-7-15,0-4-7 0,1 2-9 0,0 2-12 0,2-4-16 16,3 0-18-16,0-1-20 0,-1-2-25 0,6-1-26 0,0-1-35 0,1-3-38 16,4-1-54-16,1-4-63 0,2-1-92 0,4-3-110 0,-1-4-54 15,2-2-28-15,2-3-7 0</inkml:trace>
  <inkml:trace contextRef="#ctx0" brushRef="#br0" timeOffset="248164.5295">15928 16890 22 0,'-2'-4'582'0,"2"1"4"0,0-1 2 0,2 1-91 16,-2 0-139-16,1 0-97 0,2-1-75 0,2 2-49 0,0-2-37 0,2 0-22 16,2 0-19-16,0 1-10 0,1-1-11 0,2-1-8 0,1 2-7 15,1-1-10-15,-1 1-10 0,2-2-12 0,2 3-10 0,-2-3-16 16,1 2-17-16,0-1-25 0,0 1-26 0,-1 3-34 0,-2-2-37 0,3 0-40 16,-3-1-47-16,0 3-43 0,-3-2-42 0,3 1-59 0,-2 1-67 0,-3-2-42 15</inkml:trace>
  <inkml:trace contextRef="#ctx0" brushRef="#br0" timeOffset="248382.9809">16289 16586 207 0,'-4'-3'606'0,"1"1"1"16,1 2 1-16,1-2-94 0,-1 2-140 0,2 0-103 0,0 0-87 15,-1 2-51-15,1 0-37 0,-2 1-22 0,2 2-12 0,0 2-9 0,0-2-8 16,0 3-5-16,0 2-3 0,0 0-2 0,0 3-2 0,0-1-2 15,0 2 1-15,0 1-1 0,0-1 0 0,2 1-6 0,-2 0-7 0,1 1-9 16,2-1-9-16,-1 1-11 0,1-1-12 0,1 2-18 0,0-1-19 0,1 0-22 16,-1 0-25-16,0 1-30 0,0 0-35 0,1-2-41 0,3 1-44 0,-2 1-51 15,1-1-56-15,1 0-70 0,-1 1-79 0,1-2-44 0,0 2-28 16</inkml:trace>
  <inkml:trace contextRef="#ctx0" brushRef="#br0" timeOffset="248670.8729">16307 17556 28 0,'-3'0'144'0,"1"2"-6"0,-1-2 6 0,-2 3 11 15,2-3 14-15,1 0 13 0,-2 0 14 0,1 0 9 0,0 0 6 0,0 0 5 16,-1 0 3-16,3 0-1 0,-1 0-1 0,1 0 1 0,-3 0 3 15,3 0-4-15,-1 0-5 0,2 0-3 0,0 0-7 0,0 0-8 0,0 0-13 16,0 0-14-16,0 0-16 0,0 0-17 0,0 0-20 0,0 0-18 16,0 0-15-16,0-3-15 0,2 3-16 0,-1-2-12 0,1 2-9 0,1 0-11 15,0-2-9-15,4-1-13 0,-1 0-10 0,5 0-15 0,0 0-12 0,3-1-17 16,2-3-18-16,3 0-23 0,0 0-25 0,3 0-32 0,3-3-35 16,1 1-51-16,2-1-58 0,1-1-94 0,1 1-115 0,-2-1-68 15,2-1-46-15,0 2-19 0,-2-1-4 0</inkml:trace>
  <inkml:trace contextRef="#ctx0" brushRef="#br0" timeOffset="249037.4169">16896 17118 57 0,'-4'-3'621'16,"-1"-1"9"-16,2-1-6 0,0 3-12 0,1-1-108 0,-1 0-155 15,3 0-100-15,-2 2-74 0,1 1-44 0,1 0-30 0,0 0-19 0,0 0-14 16,0 0-10-16,3 0-5 0,-1 1-6 0,-1 0-5 0,3 2-5 0,-1 2-4 15,0-1-3-15,3 3 0 0,-3-2 3 0,4 3 1 0,-3 1 3 16,1 0 3-16,3 3 3 0,-2 0 2 0,1 1-2 0,-1 2-4 0,0 0-4 16,-1 2-3-16,3 1-7 0,0 0-4 0,-2 2-10 0,-1 0-9 15,3 2-14-15,-2-2-14 0,0 2-17 0,-1-1-18 0,0-1-22 0,3 2-24 16,-5-1-30-16,0 1-34 0,2-3-42 0,-2 1-45 0,0 0-56 16,1-2-59-16,-3-1-78 0,2-2-89 0,-3-1-48 0,2 0-30 0,-2-4-6 15</inkml:trace>
  <inkml:trace contextRef="#ctx0" brushRef="#br0" timeOffset="249386.4529">16302 17160 389 0,'-8'-2'581'0,"-1"0"9"0,4 0-87 0,1 0-132 0,-1 1-94 0,2-1-74 15,-1 2-52-15,3-1-42 0,-1-1-24 0,2 2-18 0,0 0-11 0,2-1-5 16,1-1-7-16,0 1-7 0,4-1-9 0,-1-1-8 0,3 1-5 0,4-1-6 15,1-2-2-15,0 1-3 0,7-3-1 0,-2 2-5 0,6-3-3 16,2-1-5-16,3-2-12 0,3-1-15 0,2 1-19 0,4-4-22 0,4 1-24 16,4-1-26-16,3-2-39 0,2 1-44 0,3-2-48 0,2 1-46 15,4-1-57-15,1 0-63 0,1 1-49 0,2-2-41 0</inkml:trace>
  <inkml:trace contextRef="#ctx0" brushRef="#br0" timeOffset="250017.4918">17720 17191 4 0,'-5'0'602'0,"-1"0"12"0,3 0-33 0,-2 0-58 0,2-1-87 16,1 1-103-16,-1-2-66 0,3 2-50 0,0 0-32 0,0 0-26 0,0 0-19 15,0 0-18-15,0-2-14 0,3 2-14 0,-1-3-14 0,3 3-14 16,0-2-13-16,2 0-15 0,1-1-16 0,2 0-19 0,1-1-19 0,2 1-19 16,-1-2-19-16,4 0-22 0,-2 3-23 0,4-3-25 0,-4 2-31 15,3-1-33-15,2 0-43 0,-3 3-47 0,1-1-56 0,-4 2-61 0,3-2-70 16,-2 2-79-16,-3 0-40 0,0 2-24 0</inkml:trace>
  <inkml:trace contextRef="#ctx0" brushRef="#br0" timeOffset="250187.0256">17799 17367 317 0,'-4'3'610'0,"0"0"3"0,1-2-37 0,0 2-58 0,1-3-108 15,2 0-135-15,0 0-83 0,2 2-62 0,1-2-38 0,4 0-25 16,-1-2-20-16,5 2-15 0,0-3-18 0,5 2-16 0,1-2-23 0,2-2-25 16,3 2-31-16,1-1-32 0,2-2-51 0,2-1-60 0,3 2-96 15,1-4-113-15,-1 1-79 0,0 1-59 0,2-3-29 0,-2 0-11 0</inkml:trace>
  <inkml:trace contextRef="#ctx0" brushRef="#br0" timeOffset="250736.9896">18673 17031 414 0,'-3'0'581'15,"2"0"-53"-15,-1 0-87 0,0 0-73 0,2-2-67 0,0 2-41 0,0 0-29 16,0 0-18-16,0 0-9 0,0 0-9 0,0 0-10 0,0 0-13 0,0 0-14 16,0 0-15-16,0 0-16 0,0 0-13 0,0 0-17 0,0 0-13 15,0 0-15-15,2 0-9 0,0 0-10 0,1-1-10 0,0-1-8 0,4 2-12 16,-2-2-12-16,5 1-15 0,-2-2-13 0,4 2-19 0,1-4-17 15,4 1-20-15,1-1-20 0,2-1-23 0,2 0-25 0,3 0-34 0,0-1-37 16,3 0-51-16,1-1-62 0,2 1-84 0,-1-2-98 0,2 1-66 0,-2 2-48 16,2-3-16-16,-2 1 2 0</inkml:trace>
  <inkml:trace contextRef="#ctx0" brushRef="#br0" timeOffset="251054.7821">19377 16723 180 0,'-5'-3'505'0,"0"2"-47"16,2-2-78-16,-2 3-80 0,4-3-82 0,-3 3-51 0,3-2-38 16,-2 1-16-16,3 1-7 0,0 0 0 0,0 0 6 0,0 0 3 15,0 0 2-15,0 0 1 0,0 0 0 0,0 0 1 0,0 0 0 0,0 0 4 16,0 0 3-16,0 0 2 0,0 0 3 0,0 0-1 0,0 0 0 0,0 0-6 15,0 0-4-15,0 0-10 0,0 0-9 0,0 0-10 0,0 0-12 16,0 0-10-16,0 3-11 0,0-2-8 0,0 1-10 0,0 2-6 0,0 2-7 16,3-1-7-16,-2 2-4 0,1 3-4 0,0 0-2 0,-1 0-3 15,4 1-3-15,-2 1-10 0,0 3-10 0,1-1-16 0,1 1-20 0,-1 1-24 16,1-1-27-16,-2 2-32 0,0 2-33 0,2 0-41 0,-2 1-45 0,4-3-62 16,-4 5-69-16,3-3-88 0,-3 1-97 0,0-3-53 0,0 2-30 15,1-1-6-15</inkml:trace>
  <inkml:trace contextRef="#ctx0" brushRef="#br0" timeOffset="251339.1951">19031 17365 146 0,'-12'3'413'16,"2"0"-76"-16,1 0-71 0,1 0-72 0,3-1-45 0,-2 0-33 0,4-2-15 15,1 2-3-15,1 0 1 0,1-2 4 0,0 0 3 0,1 0 1 16,4-2-2-16,0 0-6 0,2 1-4 0,1-2-3 0,2 0-2 0,1 0 0 16,0-1-1-16,4-1-1 0,0 1-4 0,1-2-4 0,1-1-4 0,2 2-7 15,1-2-6-15,1 0-6 0,1 1-8 0,4-1-5 0,-4 0-6 16,7 0-5-16,-3 1-6 0,4-1-6 0,0 1-4 0,2-1-3 0,3 0-4 16,-2 2-3-16,3-2-6 0,1 1-8 0,-1 2-10 0,1-2-13 15,-3-1-16-15,2 3-19 0,-1 1-22 0,2 0-28 0,-6 0-34 0,1 0-37 16,-1 1-45-16,0 1-46 0,-5 1-76 0,-1 0-90 0,-2 0-60 0,-1 0-42 15,-5 1-15-15</inkml:trace>
  <inkml:trace contextRef="#ctx0" brushRef="#br0" timeOffset="251770.0818">19301 17658 239 0,'-5'2'563'0,"-1"-1"5"0,3 0 6 0,0-1-99 0,1 0-148 16,2 0-94-16,0 0-65 0,2 0-33 0,-1-2-20 0,2 0-8 16,-1-1-4-16,4 0 1 0,-1-1 1 0,1 1-4 0,1-2-6 0,3 1-8 15,-2-3-9-15,2 1-7 0,2 2-7 0,0-2-4 0,1-1-1 0,-1 2-4 16,-1 0-4-16,5-1-5 0,-3 2-6 0,-2 1-5 0,3-2-7 15,-1 2-5-15,-1 1-5 0,-1 2-5 0,0 0-4 0,0 0-3 0,-1 2-4 16,-2 1-3-16,1 2-1 0,-3-1-2 0,-1 2 1 0,0 2-1 0,-2 1-1 16,-3 0-1-16,0 1 1 0,0 2-1 0,-3 2-2 0,-2 1 0 15,0 0-1-15,-3-1 0 0,-1 3 0 0,0 0 0 0,-1-1 0 16,-1 1 0-16,-2-2 2 0,2 2-1 0,0-3 1 0,0 1 1 0,1 0 2 16,0-1 3-16,0-2 3 0,4 0 4 0,-3-2 1 0,2-2 4 15,2-1 1-15,0 1 1 0,2-2 3 0,0-2 2 0,1-1 2 0,2 2 4 16,2-3 2-16,0 1 2 0,1-3 2 0,2 2 1 0,1-2-2 0,6 0-1 15,-2-2-1-15,5 2-4 0,2-5-5 0,1 3-9 0,3-3-9 0,3 1-13 16,3-2-11-16,1-2-17 0,2 1-17 0,3-2-20 0,-1 2-20 16,5-3-25-16,-1 0-25 0,5 0-29 0,-2-1-29 0,4 0-33 0,1 1-36 15,-1-1-62-15,4-1-78 0,-2 4-78 0,2-3-77 0,-2 1-35 16,0-3-9-16</inkml:trace>
  <inkml:trace contextRef="#ctx0" brushRef="#br0" timeOffset="258586.4584">13651 14475 46 0,'0'1'72'16,"2"-1"2"-16,-2 0 9 0,0 2 12 0,2-2 7 0,-2 0 9 0,1 1 2 15,-1 0-3-15,0-1-5 0,2 0-8 0,0 3-7 0,-2-3-8 16,0 0-5-16,0 0-5 0,1 0-2 0,-1 0-4 0,0 2-1 15,0-2-5-15,0 0-5 0,0 0-5 0,0 0-4 0,0 0-3 0,0 0-2 16,0 0 0-16,0 0 1 0,0 0-2 0,0 2 3 0,0-2 3 16,0 0 3-16,0 1 7 0,0-1 4 0,0 0 7 0,-1 0 5 0,1 2 4 15,0-2 6-15,0 0 6 0,-4 0 3 0,4 0 6 0,-1 0 2 16,-1 0 4-16,0 0 0 0,-1-2-3 0,-1 2-4 0,-1-1-5 16,2-1-6-16,-4 0-5 0,1-2-5 0,-3 1-5 0,3-3-6 15,-4 0-5-15,-1 0-6 0,-2-1-6 0,2-4-5 0,-3 1-9 0,1-2-3 16,-1-3-5-16,1-2-3 0,0-3-3 0,0 1-6 0,1-5-4 0,0-4-7 15,2 0-8-15,2-5-9 0,2-1-7 0,-2-5-11 0,4 0-11 16,0-3-9-16,4-1-11 0,0-5-4 0,2 0-4 0,1-1-3 16,6-4 0-16,-1 0-1 0,5 0-2 0,3-3 0 0,1-1 2 0,5-2 2 15,2 1 3-15,3 0 3 0,3-3 4 0,1 3 7 0,3-2 9 0,2-1 5 16,2 2 0-16,1 0-1 0,-1 2-1 0,0 0-1 0,2 4-1 16,-1-1-2-16,-2 6 1 0,-2 0 2 0,-4 2 2 0,1 5 4 0,-4-1 4 15,-2 6 3-15,-3 2-2 0,-4 3 3 0,0 2 4 0,-3 2 7 16,-3 3 10-16,-1 0 6 0,-2 3 7 0,-2 2 5 0,-2 1 4 15,-1 1 5-15,-2 2 2 0,0 2 2 0,-1 1 1 0,1 3-2 0,-2-2 0 16,-1 3-2-16,0-1-4 0,0 1-3 0,0 2-5 0,0 1-3 16,-1-1-2-16,-2 2-2 0,3 1-2 0,-2-2-1 0,2 3-3 0,0-1-2 15,-1-1-1-15,-1 3-5 0,2-1-4 0,-1 0-3 0,1-1-1 16,-2 1-1-16,0 2-4 0,1-3 1 0,-1 1 2 0,0 1 2 16,-1 0-1-16,0-2-2 0,0 1-1 0,0 0-1 0,-2-1 2 0,2 0 5 15,1 0 10-15,-4-1 3 0,3 1 3 0,-2 1 3 0,2-3 3 16,0 3-1-16,-3-3-2 0,2 1 0 0,0-1-1 0,0 1 1 0,0-2 4 15,0 1 2-15,-1-2-3 0,1 1-1 0,1 2-3 0,1-3 0 16,-1 0-1-16,0 1-2 0,1-2-2 0,1 2 2 0,-1 2 1 16,1-3 5-16,1 2 4 0,-2-1 4 0,0 2 1 0,2-1 2 0,-1-1 2 15,-1 2 1-15,2 0-2 0,-2 1-3 0,2 0-5 0,0 1-4 16,0 1-2-16,0 1-6 0,0 0-5 0,0 0-8 0,0 0-10 16,0 0-5-16,0 0-6 0,-1 0-4 0,-2 3-2 0,3 0 1 0,-1 0 7 15,-1 1 5-15,0 3 6 0,-2-2 7 0,0 3 4 0,1 1 3 16,-2 0 5-16,0 1 4 0,0 0 6 0,0 3 4 0,-2-1 3 0,2 0 1 15,-1 0 0-15,-1 0-1 0,2-1-5 0,0 2-2 0,0-1 0 16,-1 0-1-16,1-1-2 0,-3-1 2 0,3 2 0 0,-1 0 0 0,1 1-1 16,0-3 1-16,0 0 1 0,-2-1 1 0,2 0 0 0,0 0 1 15,-1-1 0-15,3 0 1 0,-1 0 2 0,-1-1 1 0,1-3 4 0,1 1 3 16,0 0 1-16,1-3 4 0,-1 1 6 0,3-1 4 0,-1-1 4 16,1-1 6-16,0 0 6 0,0 0 4 0,0 0 4 0,0 0-2 15,0-1-5-15,1-3-7 0,-1 3-6 0,2-3-8 0,-1-1-5 0,1-2-5 16,1 0-8-16,0-1-4 0,2 0-5 0,-1 0-5 0,1-1-6 0,2 0-3 15,-2 0-3-15,-1-1 2 0,1 3 4 0,1-3 8 16,1 0 11-16,-1 4 6 0,0-2 5 0,1 1 1 0,0-1 4 0,-2 3 0 16,2-2 0-16,-1 2 1 0,2 0 1 0,1 1-1 0,-1 1 1 15,0-1-1-15,3 1-1 0,-1 0-3 0,1 3-2 0,3-2-3 0,-1 2-1 16,4 2 1-16,-1-1-1 0,1 3 0 0,4 1-1 0,-2-1-2 16,3 2-1-16,0 1-2 0,0 0 0 0,2-1-2 0,1 2-2 0,-1 2-1 15,1 0 0-15,-2 0-3 0,2 2-5 0,-2 0-12 0,-1 0-15 16,1 0-22-16,-3 2-28 0,1-1-37 0,-2 2-45 0,-2 1-80 15,0-3-100-15,-4 2-69 0,-2-2-54 0</inkml:trace>
  <inkml:trace contextRef="#ctx0" brushRef="#br0" timeOffset="293601.2242">14975 8772 75 0,'-5'-2'125'0,"2"-3"5"15,-2 3-1-15,0 0-7 0,2-1-4 0,-3 1-3 0,3 2-7 16,0-3-8-16,-2 1-6 0,1 0-8 0,0-1-1 0,0 1-3 15,-3 1-2-15,4-1-4 0,0 2-3 0,-2-1-6 0,1 0-4 0,1 1-5 16,0-3-1-16,1 3 0 0,1 0-2 0,-1 0-1 0,1 0-2 16,1 0-3-16,0 0 1 0,0 0 0 0,0 0 0 0,0 0 0 0,0 0-1 15,0 0-4-15,0 0-3 0,0 0-3 0,0 0-4 0,0 0-5 16,0 0-4-16,0 0-4 0,0 0-4 0,0 0-4 0,1 0-6 16,2 0-6-16,-1 0-3 0,1 0-3 0,2 0-1 0,2 0-2 0,-1 0-1 15,6-2-1-15,1 2-1 0,4-1-1 0,3-1 0 0,3 1 0 0,4-1 2 16,6 0 4-16,2 0 1 0,7-1 6 0,3 0 0 0,7 0 0 15,3-2 1-15,5 2 1 0,7-1-2 0,2 1-1 0,7-2-2 0,3 0-2 16,3 3 0-16,5-1 5 0,3-1 1 0,2 1 1 0,3 1 1 16,3 0-2-16,3-1-4 0,2 1-4 0,1 2-6 0,2-1-4 15,2-1-4-15,1 2-4 0,1 0-1 0,-2 0 0 0,2 0-8 0,-3 0-8 16,-2 0-10-16,1 0-8 0,-2 0-9 0,-4 0-6 0,1 0-4 16,-5 0-3-16,-2-1-2 0,-7 0-3 0,0 1-1 0,-5-3-2 0,-6 3-2 15,-5-2-4-15,-5-1 0 0,-4 0 2 0,-7 1 4 0,-4 0 8 16,-7-1 7-16,-4 0 7 0,-4 0 4 0,-6 0 2 0,-6-2-3 0,-4 3-6 15,-3-3-7-15,-7 2-11 0,-2-1-8 0,-5 1-12 0,-3-1-17 16,-4 1-19-16</inkml:trace>
  <inkml:trace contextRef="#ctx0" brushRef="#br0" timeOffset="295018.586">17124 8219 160 0,'2'-4'223'0,"0"0"-29"0,-1 1-23 0,1 1-13 0,-1-1-6 0,-1 1-8 15,2 1-8-15,-2 0-7 0,3 1-11 0,-3 0-11 0,0 0-13 16,0 0-11-16,0 0-11 0,0 0-12 0,0 0-13 0,0 0-12 16,0 0-11-16,0 0-12 0,0 0-10 0,0 0-7 0,0 2-5 0,1 0-5 15,-1 1-4-15,2-1-1 0,0 4-1 0,-1-1 0 0,-1 4 0 16,2-2 1-16,-1 3 4 0,-1 1 4 0,2 2 7 0,0 1 5 0,-2 1 6 15,0 2 5-15,0 3 2 0,0 0 2 0,0 1 2 0,0 1-2 16,0 1 1-16,0 0-1 0,-2 3 0 0,2-2-1 0,0 0-5 16,-2 3-10-16,2-3-14 0,0 1-17 0,0 1-22 0,0 0-32 0,0-1-35 15,0 1-31-15,2 1-28 0,0-3-35 0,-2 1-38 0,1 1-66 16,-1-2-79-16</inkml:trace>
  <inkml:trace contextRef="#ctx0" brushRef="#br0" timeOffset="295684.6523">17218 9003 42 0,'-2'-3'238'0,"0"1"-52"0,1 1-36 16,-1 1-25-16,2-2-19 0,-1 1-14 0,1 1-10 0,0 0-5 15,-2 0-7-15,0 1-4 0,-1 1-8 0,2 1-5 0,-3 0-7 16,-2 0-2-16,3 1-1 0,-3 2 1 0,-1 0 2 0,3 2 3 16,-6-2 5-16,4 4 3 0,0 0 1 0,-4-1-2 0,1 4-4 0,2-1-5 15,-1-1-4-15,2 2-4 0,-2 1-3 0,0-2-3 0,2 4-5 0,-1-1-2 16,3-2-3-16,-1 2-2 0,1-1-2 0,0 1-2 0,1 0-1 16,1-2-2-16,2 2 0 0,0-1 0 0,0-1 0 0,0-1-1 15,2 0 0-15,1 0-1 0,1-2 2 0,-3-1-2 0,4 1 0 0,-1-3 2 16,1 1 1-16,2-4 1 0,-3 1 4 0,3-2 0 0,0-2 2 15,0 1 0-15,-1-2-1 0,2-2-1 0,1-1-1 0,3-2-1 0,-4 0-1 16,2-1-2-16,-2-3-2 0,2-1-7 0,-2-2-8 0,1 1-6 16,-1-3-2-16,-3 1-5 0,2-2-2 0,-2 0-3 0,0-2-2 0,-2 2-2 15,-1-1 1-15,-2-3-1 0,0 4-3 0,-2 0-1 0,-1-1-2 16,-2 1 2-16,0 1 1 0,0-1-4 0,-2 4-9 0,1 0-8 16,-3-1-9-16,1 3-17 0,-2 1-18 0,0 1-25 0,0 2-29 0,0 1-32 15,-1 3-33-15,-2 1-73 0,4 0-89 0,-2 3-55 0</inkml:trace>
  <inkml:trace contextRef="#ctx0" brushRef="#br0" timeOffset="296006.7745">17413 9250 11 0,'-1'-1'453'16,"-1"-1"-13"-16,2 1-111 0,-2 1-163 0,2 0-86 0,-4 1-50 0,4 1-24 16,-1 0-12-16,-1 0-4 0,2 3-2 0,-2-2-1 0,1 2 2 15,-1 2 2-15,1-2 1 0,1 2 2 0,-2 1 0 0,0-1 0 16,2-1 0-16,-3 1-1 0,3-1-1 0,-1 0 1 0,1 0 2 0,-2-1 3 16,0 0 8-16,2 0 8 0,-1-2 8 0,-1 1 10 0,2-1 7 15,-3 1 9-15,3-3 10 0,-1 1 8 0,1-2 9 0,0 0 4 0,0 0 3 16,0 0 0-16,0 0 1 0,0 0-6 0,-2 0-6 0,2-3-12 15,0-1-13-15,0 4-14 0,0-5-13 0,0 2-13 0,0-4-17 16,0 2-13-16,0 0-12 0,2 0-11 0,-1 0-12 0,-1-1-11 16,0-1-13-16,0 4-12 0,0-2-15 0,0-2-18 0,0 4-18 0,0-1-23 15,0 1-26-15,0 3-26 0,-1-2-25 0,1 2-53 0,0 0-70 0</inkml:trace>
  <inkml:trace contextRef="#ctx0" brushRef="#br0" timeOffset="296401.313">17508 9152 230 0,'0'-5'520'0,"0"2"-28"0,0 2-100 16,0-2-131-16,0 3-81 0,0 0-53 0,0 0-37 0,0 0-27 16,0 0-19-16,0 0-13 0,0 3-16 0,0-1-14 0,-1 3-11 0,-1 0-9 15,2 0-3-15,-2 1-1 0,2 0 2 0,-4 2 3 0,3-2 3 16,-3 4 4-16,3 0 4 0,-1-3 4 0,1 2 1 0,-3 0 2 15,3 0 2-15,-1 0 2 0,2-2 2 0,-2 1 1 0,2-3-1 0,-1 4 1 16,1-6 1-16,0 4 0 0,0-2 0 0,1-1 1 0,-1-1 0 16,2 0 0-16,0 0 3 0,1-2 4 0,0 0 1 0,4 1 0 15,-2-2-2-15,0 0-1 0,3-2-4 0,0 1-2 0,1 0-4 0,3 0-1 16,-3-1-3-16,4-1-1 0,-2 0-3 0,0-1 0 0,0 1-4 16,-1 1-5-16,-1-1-3 0,0 1-5 0,-1 0 0 0,0 2-2 0,-3 0 2 15,1 0 2-15,-1 0 2 0,-2 0 2 0,0 0 3 0,1 4 2 16,-3-1 2-16,1-1 1 0,0 5 3 0,-2-1 2 0,-2-1 4 0,0 3 2 15,-1 1 5-15,-2 0 4 0,0 1 1 0,1 2 2 0,-4 0-1 16,2 0-3-16,-2-1-3 0,-3-1-4 0,1 3-8 0,1-3-5 16,-1 2-10-16,-2 0-10 0,0-2-14 0,0 1-18 0,2-2-17 0,-3-1-17 15,1 0-20-15,2-1-20 0,-2-2-21 0,3-1-23 0,-3-1-24 16,2-1-29-16,2-2-54 0,-4 0-69 0</inkml:trace>
  <inkml:trace contextRef="#ctx0" brushRef="#br0" timeOffset="296539.0368">17543 9106 176 0,'7'-5'413'15,"-1"0"-93"-15,1 0-79 0,2 1-68 0,-3-1-45 0,2 3-30 0,1-3-29 16,-1 2-25-16,0 0-28 0,0-1-27 0,5 2-36 0,-5-1-39 16,1-1-42-16,0 4-45 0,-1-3-51 0,1 3-55 0,0-2-62 0</inkml:trace>
  <inkml:trace contextRef="#ctx0" brushRef="#br0" timeOffset="297768.7179">16535 8378 47 0,'0'-4'99'16,"0"1"-5"-16,0-2-5 0,0 3-7 0,0-1-7 0,0 0-11 15,0 1-9-15,0-1-6 0,0 0-3 0,0 0 1 0,0 0-1 0,0 0 2 16,0 0 3-16,0 0 0 0,0 0 2 0,0 2-1 0,0 0-2 16,0-2-3-16,0 3-3 0,0-2-2 0,0 2-1 0,0 0-4 15,0 0-7-15,0 0-7 0,0 0-12 0,0 0-10 0,0 0-10 0,0 0-6 16,0 0-8-16,0 0-7 0,0 0-7 0,0 2-5 0,0-1-2 16,-2 2 0-16,0-1 0 0,2 3 3 0,-1 0 2 0,-2 1 8 0,3 1 6 15,-2 2 7-15,2 2 7 0,-1 1 4 0,-1 2 4 0,-1 0 5 16,1 3 6-16,-1-1 2 0,2 5 1 0,-1-1 2 0,0 1-2 0,-1-1-1 15,2 4-2-15,1-3-1 0,-4 4-3 0,4-1-3 0,-4 0-2 16,4 1-1-16,-2 1 0 0,2-2-2 0,-1-2 0 0,-1 4-1 0,2-4 3 16,-1 0 0-16,1 0 1 0,0 0 0 0,0-2-1 0,0-2 4 15,0-1-1-15,0 0-1 0,0-3 1 0,0-1 0 0,0-1 1 0,0-2 4 16,0-1 4-16,0 1 5 0,0-4 3 0,0 0 7 16,0-2 11-16,0 1 9 0,0-2 8 0,0-2 8 0,0-1 8 0,0 0 4 15,0 0 1-15,0 0 0 0,-2-1-2 0,2-2-3 0,-2-2-6 0,2 1-6 16,-1-3-5-16,-1-1-14 0,2-1-14 0,-1-1-13 0,1-2-10 15,0-1-13-15,0 0-12 0,0-2-6 0,0-4-4 0,0 4-2 0,0-2-2 16,0-1 0-16,0-2-1 0,0 0 1 0,-2 1 0 0,0-1 2 16,2-1 4-16,-1 1 2 0,-1 0 1 0,2 1 2 0,-2-2 3 0,1 1 3 15,-1-1-1-15,-2 1 4 0,4 1 4 0,-2 1 3 0,1 0 0 16,-1 3 4-16,1-2 0 0,-1 0 2 0,0 2 4 0,1 0 2 0,-1 2 3 16,2 1 0-16,-1-1 4 0,1 3 3 0,-2 1 5 0,0 0 1 15,2 0 1-15,-1 1 0 0,-1 0 0 0,2 3-2 0,0 1-4 16,0 1-3-16,0-1-4 0,0 1-9 0,0 1-7 0,0 1-8 15,0 1-7-15,0 0-8 0,0 0-7 0,0 0-4 0,0 0 0 0,0 1-2 16,0 3 2-16,0 1 3 0,0-1 0 0,0 4 5 0,-2-1 4 0,2 3 9 16,-1 2 7-16,-1 0 3 0,2 1 2 0,-1 3-12 0,-2 2-15 15,1 0-21-15,1 2-23 0,-1 0-21 0,-1 2-20 0,0 1-23 0,-1 2-23 16</inkml:trace>
  <inkml:trace contextRef="#ctx0" brushRef="#br0" timeOffset="299635.0901">16484 9264 52 0,'0'-5'94'0,"0"2"-1"0,-1-2-1 0,1 3 0 0,0-3-2 15,0 2 0-15,0-1-2 0,-2-1-2 0,0 3-2 0,2-3 0 16,-1 2 0-16,-1-1 0 0,2 1 1 0,-2-1-2 0,1 1-2 15,-1 1-5-15,2-1-4 0,-1-1-5 0,-2 3-6 0,1-3-7 0,-1 1-7 16,2 2-7-16,-3 0-5 0,1-2-4 0,2 1-6 0,-4 1-4 16,1-1-7-16,0 2-5 0,-1-1-4 0,1 1-4 0,-1 0-3 0,1 0-1 15,-2 1 0-15,1-1-1 0,-1 3 0 0,2-1 5 0,-1 1 3 16,-2-1 1-16,1 3 4 0,-2 0 4 0,4 0 2 0,-5 2 6 0,3 2 1 16,0-1 3-16,-4 2 1 0,4 0 0 0,0 1 0 0,-1 1 1 15,1 0-2-15,0 3 0 0,1-2-2 0,0 2-2 0,0 1-2 0,0 0-1 16,1 2-2-16,3 0-4 0,-1-3 1 0,0 5-2 0,2-1 0 15,0-1 0-15,2-2 1 0,0 3-1 0,2-4 0 0,-1 2 0 16,0-1 1-16,4-1-2 0,-2 0-1 0,1-3-1 0,2 2 0 0,0-2 1 16,-2-3 0-16,4 2 1 0,-1-2 1 0,0-1 2 0,1-3 3 15,1 2 1-15,0-3 2 0,0-1 3 0,2-1 0 0,0-1 3 0,0-1 1 16,0-1 3-16,1-3 1 0,1-1 1 0,0 2-1 0,-2-4 2 16,4 0-1-16,-4-3-1 0,3 2 0 0,-2-4 0 0,-1-1 2 15,1 0 0-15,1-1 2 0,-5-2 0 0,2 0 1 0,-4-1-1 0,2-2 1 16,-5 0 0-16,2 0 1 0,-6 0-1 0,2-2 0 0,-3 0-1 15,-1 1-3-15,-2 1-3 0,-2-3-4 0,-2 3-6 0,-2-2-5 16,0 1-2-16,-3 1-7 0,0 1-3 0,-3 2-6 0,0-2-7 0,-1 2-10 0,-3 0-14 16,3 2-18-16,-4 1-19 0,1 0-26 0,1 1-30 0,-2 2-38 15,1 1-45-15,0 4-58 0,-2 0-65 0,4 2-81 0,-4 2-87 16,1 2-45-16</inkml:trace>
  <inkml:trace contextRef="#ctx0" brushRef="#br0" timeOffset="303933.7384">27844 12153 290 0,'0'-5'311'0,"2"3"-70"15,0-3-46-15,-2 0-33 0,1 2-20 0,-1 0-15 0,0-1-9 16,0 1-7-16,0 3-8 0,0-2-11 0,0 1-10 0,0 1-11 0,0 0-10 15,0 0-10-15,0 0-6 0,0 0-6 0,0 0-7 0,0 0-4 16,0 0-3-16,0 0-5 0,0 0-3 0,0 0-2 0,0 0-4 0,0 0-1 16,0 0-2-16,0 0-2 0,0 0-3 0,0 0-2 0,0 0-1 15,0 0-2-15,0 0 0 0,0 0-2 0,0 0 0 0,0 0-1 16,0 0 0-16,0 0-2 0,0 0-1 0,0 0-1 0,0 0 0 0,0 0-2 16,0 0 0-16,0 0-1 0,0 0 2 0,0 0 0 0,0 0 0 15,0 0 1-15,0 0 1 0,0 1 0 0,0 1 1 0,0-2 3 16,0 0 1-16,3 3-1 0,-3-3 3 0,2 4 2 0,-2-4 0 0,0 3 0 15,0-2 2-15,0 1-1 0,1 1-1 0,1-1 0 0,-2 0 3 16,0 1 0-16,1-2 2 0,-1 0 0 0,0 1 1 0,2 1 1 0,0-1 1 16,-2 3 1-16,1-2 0 0,1 1 2 0,-2 0 0 0,1-2 0 15,-1 5 1-15,2-3-1 0,0 1-1 0,-2 1 1 0,1-3-2 16,-1 4 0-16,2-1 0 0,-1 1-1 0,-1 0 0 0,4 1-2 0,-3-3-2 16,-1 3 1-16,5 1 0 0,-4-2-1 0,1 1 1 0,1-2-1 15,-1 2 1-15,-1 1 1 0,2-2 0 0,-1 3-2 0,0-3 1 16,1-1-1-16,0 2 2 0,-1-2 1 0,1 2 2 0,0-5 3 0,0 4 3 15,-2-1 4-15,3-1 5 0,-1 0 9 0,0-3 9 0,0 1 10 0,2 1 10 16,0-4 10-16,2 5 9 0,0-5 10 0,3 0 6 0,0 0 5 16,5 0 1-16,2-5 1 0,2 1-1 0,5-1 1 0,4-2-5 15,5-1-6-15,2 0-11 0,9-4-11 0,2-1-15 0,6 0-16 0,5-4-21 16,7-3-20-16,5-3-19 0,4-1-17 0,6-4-18 0,6 1-19 0,4-3-22 16,2-3-22-16,8-3-29 0,4-2-33 0,-1 1-39 0,2-4-42 15,4 3-44-15,-4-3-46 0,2 0-66 0,-3 1-77 0,-7 0-46 0,-2 3-31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2:42:14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10206 6220 5 0,'0'0'35'0,"0"0"-1"16,0 0-2-16,0 0-1 0,0 0-4 0,0 0-2 16,0 0-4-16,-2 0-1 0,2 0-1 0,0 0-1 0,0 0-1 0,0 0-1 15,0 0 0-15,0 0-1 0,0 0 1 0,0 0 0 0,-1 0 1 0,1 0 1 16,0 0 1-16,-2 0 1 0,2 0 0 0,0 0 1 0,0 0 0 15,0 0 0-15,0 0 1 0,0 0 1 0,0 0 3 0,0 0 1 16,0 0 1-16,0 0 1 0,0 0-1 0,0 0 1 0,0 0 0 16,0 0-1-16,0 0 0 0,0 0 2 0,0 0 1 0,3 0 3 0,-1 0 2 15,1 0-1-15,0 0-1 0,3 0-2 0,-1 0 1 0,1 0-2 16,1 0 0-16,1 0-2 0,4-3 0 0,0 3-1 0,1-1 0 0,0 0-2 16,3 1-3-16,-2-2-3 0,4 2-4 0,-1-1-3 0,4-1-1 15,1 2-2-15,-1 0-2 0,4 0-1 0,0 0 2 0,2 0-2 0,1 0-1 16,2 0-2-16,0 0-1 0,3 0-2 0,-1 0-4 0,3 0-1 15,0 0-4-15,0 0-4 0,1 0-6 0,-2 0-5 0,1 0-5 0,0 0-6 16,2 0-5-16,-3 0-5 0,2 0-1 0,1 0-1 0,-1 0 1 16,-1 2-1-16,2-2-3 0,-3 0-1 0,4 0-1 0,0 0 3 15,-1 0 3-15,-1 0 4 0,3 0 5 0,-1 0 6 0,-1 0 3 0,-1 0 4 16,3 0 3-16,-2 0 1 0,-1 0 1 0,-1 0 2 0,2 0 3 16,-4 0 4-16,1 0 4 0,-2 0 3 0,-1 0 1 0,-1 0 2 0,-4 0 1 15,-1 0 1-15,0 0 0 0,-3 0-1 0,-4 0 0 0,1 0 1 16,-2 0-1-16,-4 0 2 0,-2 0 2 0,0 0 1 0,-3 0 1 0,0 0 3 15,-1 0 6-15,-2 0 4 0,0 0 5 0,-2 0 3 0,-1 0 5 16,0 0 2-16,-2 0 3 0,0 0 3 0,0 0 0 0,0 0 0 16,0 0 1-16,0 0-1 0,0 0-3 0,0 0-4 0,0 0-7 15,0 0-6-15,0 0-8 0,0 0-7 0,0 0-10 0,0 0-9 0,0 0-6 16,0 0-6-16,0 0-8 0,0 0-5 0,0 0-6 0,0 0-4 0,0 0-5 16,0 0-4-16,0 0-5 0,-2 1-3 0,2-1-2 0,0 0-1 15,-2 2 0-15,-1-2-2 0,0 2-3 0,-2 1-4 0,1-3-6 0,-3 3-6 16,1-1-7-16</inkml:trace>
  <inkml:trace contextRef="#ctx0" brushRef="#br0" timeOffset="11500.5967">25804 2592 178 0,'0'-2'444'0,"0"2"-72"16,0 0-97-16,0 0-67 0,0 0-54 0,0 0-30 0,0 0-21 0,0 0-15 15,0 0-14-15,0 0-11 0,0 0-9 0,0 0-8 0,0 0-6 16,0 0-7-16,0 0-1 0,0 0-2 0,0 0-1 0,0 0 2 0,0 0 1 16,0 0 2-16,0 0 2 0,0 0 2 0,0 0 3 0,0 0 2 15,0 0 1-15,0 0-2 0,0 0 1 0,0 0-2 0,0 2-5 0,0-2-4 16,0 1-3-16,0 3-3 0,0-3-2 0,0 1-3 0,-2 0-2 0,2 1-2 15,0-1-3-15,0 2-2 0,0 1-3 0,0-1-1 0,0 2 0 16,0 2-1-16,0-1 1 0,0 3-1 0,0-1 2 0,0-1-1 0,0 4 0 16,0-1-1-16,0 1 0 0,-2-1-1 0,2 3 1 0,0 0 0 15,0-1 0-15,0-1-1 0,0 2 1 0,0 1-3 0,0-2-3 0,0 1-7 16,0-1-6-16,2 1-11 0,0-1-9 0,-2-1-13 0,1 1-13 0,1-1-15 16,0-2-18-16,1 0-24 0,-2-2-27 0,3 1-36 0,1-3-45 15,0-1-44-15,0 0-46 0,2 0-61 0,-1-4-73 0,1-1-38 0</inkml:trace>
  <inkml:trace contextRef="#ctx0" brushRef="#br0" timeOffset="11884.1209">25865 2259 313 0,'-4'-11'530'0,"-1"2"-68"0,-2 0-107 0,1 2-86 0,2 1-74 0,0-1-44 15,1 0-26-15,0 2-17 0,0 1-13 0,1 1-13 0,0 0-12 0,-1 1-16 16,1 0-15-16,2 2-14 0,-2-2-15 0,0 1-12 0,2 1-11 16,0 0-7-16,0 1-7 0,-1 1-2 0,-2-1-3 0,1 2 1 0,0 0 0 15,1 2 4-15,-4 2 4 0,2 0 4 0,-1 0 3 0,1 2 5 16,2 0 2-16,-4 0 4 0,2 0 3 0,0 1 1 0,1 3-1 0,1-4-3 16,-1 1-3-16,0 0-4 0,2-1-4 0,0-2-3 0,2 3-5 15,0-3-2-15,-1 1-3 0,1-1-2 0,1 0-1 0,0-2 0 0,3 0-1 16,-1 0 3-16,0-3 4 0,1 1 3 0,1-3 4 0,-2 2 3 15,4-2 5-15,-1-2 2 0,-2 2 2 0,5-4 4 0,-1 0 5 0,-2-1 4 16,2-2 3-16,-2 0 3 0,0-2 4 0,0 1 3 0,2-2 5 0,-6 1 3 16,1-1 2-16,0 0 4 0,-2-2 1 0,-1 3 5 0,-1-4 6 15,-1 4 1-15,-1 0 0 0,-1 0-1 0,-1 0-1 0,0 2-4 0,0 0-5 16,-2 0-8-16,2 2-10 0,-3-2-7 0,1 2-6 0,0 2-10 16,0 1-11-16,0-1-12 0,0 3-14 0,0 0-14 0,-2 1-14 0,2 2-19 15,1 0-22-15,-1 3-26 0,0 3-31 0,-1-2-34 0,0 5-38 0,1-1-66 16,1 2-80-16,1 2-45 0,2 0-27 0</inkml:trace>
  <inkml:trace contextRef="#ctx0" brushRef="#br0" timeOffset="12333.1352">26012 2641 570 0,'-1'-3'610'0,"-1"-1"10"0,0 1-87 0,-1-2-135 15,3 2-91-15,-1 0-72 0,1 0-45 0,0 0-32 0,0 2-25 16,0-1-23-16,0 1-23 0,1-1-23 0,-1 1-23 0,0 1-19 0,3 0-19 16,-1 1-16-16,0 1-12 0,1-1-9 0,0 2-5 0,0 0-5 15,2 0-2-15,1 2 0 0,-3 1 2 0,2 1 2 0,-2-1 4 0,2 3 6 16,-2-2 5-16,2 5 5 0,-2-2 3 0,-1 0 2 0,1 1 2 16,-2 0 2-16,-1 3 1 0,0-2 3 0,0 0 3 0,-1 0 0 0,-2 2 3 15,1-3 0-15,-1 1 1 0,2 0 1 0,-3 0 2 0,1-4 0 0,0 1 2 16,0 0 1-16,-1-1 2 0,3-1 3 0,-1-2 2 0,1 0 5 15,-4 0 4-15,5-2 7 0,-1-2 3 0,1-1 3 0,0 0 0 0,0 0-1 16,1-1-4-16,-1-2-5 0,5 0-3 0,-4-4-3 0,4 0-2 0,-2-1-5 16,4-2-5-16,-2 0-6 0,4-1-6 0,-1-1-4 0,0-3-3 15,-2 2-3-15,3-1 2 0,-1 3 4 0,2-2 5 0,-2 1 7 0,0 0 5 16,-2 3 4-16,0 1 2 0,-1-2 2 0,-2 5 1 0,3-1 0 0,-2 1-2 16,-3 2-5-16,2 1-5 0,-1-1-4 0,0 3-4 0,-1 0-3 15,-1 0-3-15,3 3-2 0,-1-1-3 0,0 1-2 0,-1 2-1 0,3 1-1 16,0-1 0-16,-3 5 2 0,3-2 0 0,-1 1-1 0,2 3-2 15,-2-2-4-15,2 2-6 0,0-2-10 0,-1 2-11 0,1 0-11 0,-1-2-10 16,1 2-9-16,2-2-11 0,-1-1-12 0,2 1-13 0,0-2-14 16,-2 1-12-16,1-4-12 0,2 2-16 0,-1-3-17 0,1 1-19 0,0-4-21 15,1 1-16-15,-2-2-18 0,3-2-28 0,2-1-35 0,-4 0-37 16</inkml:trace>
  <inkml:trace contextRef="#ctx0" brushRef="#br0" timeOffset="12585.1195">26476 2388 517 0,'-2'-8'522'0,"0"1"-63"16,2 1-72-16,-1-1-76 0,1 3-52 0,-2-1-36 0,2 2-26 15,0 1-20-15,0 0-25 0,0-1-24 0,0 3-22 0,0 0-22 0,0 0-21 16,0 0-21-16,0 0-18 0,0 3-12 0,0-1-11 0,0 3-9 0,0 0-6 16,2 2-3-16,-2 0-1 0,1 3 0 0,-1-1 4 0,2 5 3 15,0-1 5-15,-1 6 5 0,1-2 4 0,-1 2 4 0,1 4 1 16,0 1 0-16,-2 2 1 0,2 1 0 0,-2 2 1 0,2-1-1 0,-1 2-1 15,-1 0-3-15,2 1-4 0,0 0-7 0,-2 1-9 0,0-1-9 0,0 1-12 16,0 1-13-16,0-1-13 0,0-1-12 0,0 1-11 0,0-1-8 16,0 0-8-16,-2 0-9 0,2-1-11 0,0-1-9 0,0-1-10 0,0-3-8 15,0 2-13-15,0-4-16 0,2-1-12 0,-2-2-10 0,1-2-17 16,1-2-21-16,0-1-22 0,1 0-25 0,-2-4-49 0</inkml:trace>
  <inkml:trace contextRef="#ctx0" brushRef="#br0" timeOffset="13517.8215">26501 2692 471 0,'0'-10'564'0,"0"3"-72"16,0-1-109-16,0 1-93 0,1-2-83 0,-1 4-54 0,4 0-38 15,-3 0-25-15,2 1-18 0,1 0-15 0,1 1-13 0,0 1-16 0,0 0-14 16,2 2-12-16,-1 0-9 0,3 0-6 0,-1 4-8 0,2-1-2 0,1 0-3 15,-3 0 0-15,1 2 1 0,2 0 2 0,-3 2 0 0,0 2 1 16,-1-1-1-16,0 1 1 0,-2 2 0 0,0-3 2 0,-2 5-1 16,-2-1 0-16,-1 0 2 0,0-2 2 0,-3 4 2 0,2-4 2 0,-6 2 4 15,1 0 7-15,2 0 7 0,-5-2 7 0,1 2 9 0,-1-4 7 0,1 1 8 16,0-1 6-16,-1 1 6 0,-1-4 4 0,2 2 3 0,0-3 4 16,-1 2 2-16,4-3 0 0,-1 1 2 0,1-2 0 0,0 0-1 0,4-1-2 15,-3 1-3-15,0 0-4 0,4-2-6 0,0 0-7 0,0 0-12 0,0-2-13 16,3 0-13-16,-2 1-13 0,4-3-12 0,-1 0-10 0,2 0-9 15,0-3-10-15,4 2-7 0,-1-1-9 0,2-3-11 0,2 1-8 0,-2 1-6 16,5-1 1-16,-4 0 2 0,4-1 7 0,-2-1 8 0,1 1 9 0,1 1 10 16,-2 0 5-16,0-1 7 0,-1 0 5 0,1 1 5 0,-1 1 8 15,-3 0 9-15,2-1 11 0,-3-1 10 0,2 2 11 0,-3 2 8 16,-2-3 12-16,3 2 10 0,-2 0 10 0,-2 0 8 0,0 0 8 0,-2 1 7 16,0 0 6-16,-1 1 6 0,-1-1 5 0,1 0 4 0,0-2 1 0,-2 5 0 15,0-3 0-15,0 2-2 0,0-1-4 0,0 1-4 0,0 0-6 16,0 2-7-16,0-3-5 0,0 3-4 0,0 1-7 0,0 0-9 0,0 0-5 15,0 0-9-15,0 0-8 0,0 0-7 0,0 0-9 0,0 0-9 16,0 0-10-16,0 0-8 0,0 0-6 0,0 1-4 0,0 3-2 0,0-1 0 16,-2 1-1-16,2 0 0 0,-2 3 1 0,2 1 1 0,0-3 3 0,-1 2 2 15,1 3 4-15,0-1 5 0,0 1 5 0,0 1 3 0,0 0 4 16,0 1 0-16,0 0 0 0,1 0 1 0,-1-2 0 0,2 0 0 0,0 1-2 16,1-1-3-16,-1-1-3 0,0 0-1 0,1-1-6 0,0 0-2 15,1-1-4-15,1-1-1 0,-2 0-3 0,2-2 0 0,-2 1-2 0,3-2-1 16,0-2-2-16,1 1-1 0,-1-2 0 0,3 0 0 0,-1-3 1 15,0 0 2-15,0 0 2 0,5-2 1 0,-4-1 2 0,2-1 1 0,0-2 1 16,-1-1 2-16,1 0 3 0,-2-2 3 0,-1 2 5 0,0-2 7 0,1 0 8 16,-1 2 7-16,-1-2 8 0,-2-2 7 0,0 4 6 0,0 2 6 15,-1-1 4-15,-3 1 5 0,2 2 0 0,-1 1 0 0,0-2-3 0,-2 4-2 16,1-2-8-16,-1 5-7 0,2-4-10 0,0 3-10 0,-2-1-11 0,0 2-11 16,0 0-7-16,0 0-6 0,0 2-5 0,1-1-3 0,1 3 0 15,-2-1 1-15,0 1 1 0,1 1 2 0,1 0 2 0,0 3 4 0,-2-1 3 16,1 1 2-16,3-1 3 0,-2 2 0 0,0 0-3 0,1 1-5 15,0-3-5-15,0 1-6 0,1 2-8 0,-1-3-5 0,2 1-5 16,-1-1-5-16,1 0-3 0,1-2-5 0,-1 1-4 0,1 0-2 0,-1-3-3 16,4 1-3-16,-2-4-2 0,1 2 0 0,3-2 2 0,-3-2 0 0,1-1 2 15,2 1 3-15,0-3 2 0,-1-2 5 0,1-1 4 0,-2-2 4 0,3-1 4 16,-2-1 5-16,1-3 5 0,-2-2 5 0,1 0 7 0,-2-4 5 16,0-1 8-16,0 0 7 0,0-2 10 0,-2-1 12 0,-1-1 13 0,2 1 16 15,-4 1 15-15,0-2 13 0,0 2 12 0,-2 0 15 0,-1 2 13 16,0 4 14-16,0 0 12 0,0 1 12 0,-1 4 6 0,1-1 5 0,-3 4 0 15,1-1-5-15,2 4-12 0,-1-1-20 0,-1 3-17 0,2 0-20 0,-1 2-22 16,1-1-23-16,-2 4-15 0,2 0-14 0,-2 0-15 0,1 4-9 16,1-1-7-16,-2 4-7 0,1 1-4 0,1 2-3 0,-2 4 1 15,0 3 3-15,1 0 6 0,1 3 6 0,-4 2 9 0,4 3 9 0,-1 0 5 16,-1 1 1-16,2 3 2 0,-1 0-2 0,1-2-5 0,-3 4-7 0,3-4-9 16,0 2-10-16,0-2-15 0,0-2-12 0,0 0-17 0,0 0-16 15,0-3-15-15,0 1-15 0,0-3-14 0,0-1-16 0,0-1-15 0,0-4-16 16,3 2-18-16,-3-3-16 0,1-4-24 0,2-2-24 0,1 3-25 15,-3-4-21-15,4-4-54 0,0 2-68 0,0-4-37 0</inkml:trace>
  <inkml:trace contextRef="#ctx0" brushRef="#br0" timeOffset="13685.0211">27316 2541 450 0,'-6'-3'587'0,"0"1"-43"16,3 1-67-16,-2-1-92 0,2 1-107 0,1 1-72 0,0 0-53 0,2 0-35 15,0 0-28-15,0 0-21 0,0 0-19 0,4 0-16 0,-3 0-18 16,4 0-17-16,0 1-19 0,4 1-18 0,1-2-21 0,-1 0-28 0,5 0-31 16,2 0-52-16,5-2-62 0,1 1-94 0,-1-1-111 0,6-3-70 0,-2 0-49 15,3 0-24-15</inkml:trace>
  <inkml:trace contextRef="#ctx0" brushRef="#br0" timeOffset="14034.1966">27786 2377 175 0,'3'-5'335'0,"1"0"-76"0,0-2-47 0,-3 3-31 0,3 1-16 0,-3-2-9 15,1 3-1-15,-2-1-2 0,1 1-4 0,-1-1-3 0,0 3-7 16,0 0-9-16,0 0-10 0,0 0-14 0,0 0-11 0,-1 1-15 0,-2 1-14 16,1 0-11-16,-1-1-9 0,1 1-7 0,-1 3-7 0,-1 0-4 15,0 2-1-15,0 0-1 0,-1 3 0 0,-2-1 0 0,-2 2 2 0,3 2 4 16,-2 4 3-16,0 0 2 0,-1 0 2 0,1 3 0 0,-1 1 0 0,0 1-3 16,0-1-3-16,2 2-3 0,1 3-4 0,-1-3-4 0,2 1-2 15,0 0-4-15,3 0-7 0,0 0-11 0,2 0-15 0,4-1-16 0,-1-1-21 16,3 1-23-16,-1-1-30 0,3-4-30 0,1 2-42 0,4-3-46 15,0 0-51-15,0-2-52 0,4-1-80 0,0-1-90 0,0-2-49 0,4-3-25 16</inkml:trace>
  <inkml:trace contextRef="#ctx0" brushRef="#br0" timeOffset="14334.2706">28220 2285 555 0,'0'-4'591'0,"0"-1"6"0,0-2-93 0,0 2-143 0,2 2-92 0,0-1-67 16,-2 0-38-16,1 1-21 0,1 1-17 0,-2 0-13 0,1 1-15 15,3 1-18-15,-1 0-18 0,-2 0-17 0,4 1-15 0,3 3-9 0,-3 0-10 16,3 2-8-16,0 0-5 0,2 4-4 0,2-1 1 0,1 3-1 0,-1 1 4 15,1 2 3-15,2 3 4 0,-2 2 4 0,-1-1 3 0,1 3 1 0,-1 2 2 16,-2 3-1-16,-2-3-7 0,0 5-8 0,-4-2-12 0,-3 2-14 16,-1 0-19-16,-5 1-23 0,-1 0-27 0,-4 0-28 0,-4 0-37 0,-3-1-38 15,-4-1-55-15,-4 2-59 0,-2-3-89 0,-3 0-103 0,-3 0-60 16,0-3-39-16,-4 0-11 0</inkml:trace>
  <inkml:trace contextRef="#ctx0" brushRef="#br0" timeOffset="16083.427">28197 6254 230 0,'-2'-3'537'0,"0"-1"-58"15,2 1-92-15,-1 0-84 0,-1 0-83 0,2 1-47 0,-1 1-30 16,1-2-18-16,0 2-11 0,0-1-12 0,0 2-10 0,0 0-8 16,0 0-10-16,0 0-10 0,0 0-10 0,0 0-8 0,0 0-6 0,0 0-4 15,0 0-4-15,0 0 0 0,0 0-2 0,0 0 0 0,0 0 0 0,0 2-3 16,-2-1-3-16,2-1-2 0,-3 0-5 0,3 2-6 0,0-1-4 15,-1 0-5-15,1 3-4 0,0-3-2 0,0 2 0 0,0 2-2 16,0-1 1-16,0 2-2 0,0 1 1 0,0 2 2 0,0-1 1 0,0 4 1 16,0 0 2-16,1 3-5 0,-1-1-10 0,5 3-15 0,-4 0-20 15,2 3-29-15,2 1-34 0,2-2-57 0,-2 2-69 0,4 2-97 16,-1-1-114-16,0 2-71 0,1-1-48 0,1-1-25 0</inkml:trace>
  <inkml:trace contextRef="#ctx0" brushRef="#br0" timeOffset="17433.6891">28734 6474 9 0,'-6'-6'436'15,"1"-1"-70"-15,2 2-76 0,0 0-77 0,-2-1-46 0,0 2-27 16,0 0-15-16,-1-1-7 0,2 1-13 0,-3 1-13 0,1-1-15 0,-1 3-12 15,1-1-7-15,0 0-5 0,0 2-3 0,-3 0-2 0,0 0-5 16,1 4-2-16,0-3-4 0,-1 3-1 0,-2 1-2 0,0 3-2 16,-2-1 2-16,4 2 1 0,-4 2-2 0,-1 0-4 0,3 1-4 0,-3 3-3 15,2-3-2-15,1 5-2 0,0 0 0 0,2-3 0 0,-3 3 0 16,3 1 0-16,3-1 2 0,0-1-1 0,1 1 0 0,1 0-1 0,0-3 0 16,4 3 1-16,0-4 1 0,0 1 2 0,0-2-1 0,4-2-2 15,0 1-1-15,-1-2 0 0,2-3 0 0,0 0 0 0,-1-2 0 0,1-1 0 16,4-1 0-16,-1-2 0 0,0-2-1 0,3-3-2 0,-1 0-2 15,3-3-1-15,-1-1 1 0,-1-1 0 0,3-2 1 0,-1-3 0 16,-2-1 1-16,2 0-1 0,0-2 0 0,-3-2 1 0,-2 1 3 0,0 1 5 16,0 0 8-16,0-2 6 0,-3 4 7 0,0 0 6 0,-2-1 7 15,-2 4 2-15,3 0 2 0,-3 3 0 0,-1 1-2 0,2 0-1 0,-1 2-4 16,-1 2-6-16,0-1-8 0,0 3-11 0,0 0-12 0,0 0-12 16,0 3-9-16,0 0-10 0,0 0-6 0,2 2-5 0,0 1-4 15,-2 1-5-15,2 2-1 0,-2 2 1 0,2 0 2 0,0 2 4 0,-1 2 4 16,1 2 4-16,1 0 3 0,0 1 3 0,2 2-2 0,-2-1-4 15,4 2-7-15,-1 0-11 0,2 0-10 0,-2 0-14 0,2 1-18 0,3-2-18 16,-2 1-28-16,1-2-30 0,2 0-42 0,1 0-48 0,1-1-66 16,1-3-70-16,0-1-74 0,1-1-72 0,2-3-33 0</inkml:trace>
  <inkml:trace contextRef="#ctx0" brushRef="#br0" timeOffset="18801.7042">29433 6394 373 0,'0'-1'532'16,"-2"-2"-66"-16,-1 1-102 0,3 0-63 0,0 1-47 0,0 0-32 0,-1-1-23 15,1 2-18-15,0 0-15 0,0 0-15 0,0 0-15 0,0 0-14 0,0 0-15 16,0 0-15-16,0 0-16 0,0 0-13 0,0 0-11 0,0 0-11 16,0 0-11-16,0 0-9 0,0 0-6 0,0 0-6 0,0 0-6 0,0 0-6 15,0 0-4-15,0 0-4 0,0 0-4 0,0 0 0 0,0 2-3 0,0-1 0 16,0 2 0-16,0-1 2 0,0 1 1 0,0 0 1 0,0 0 0 15,0 1 3-15,0 2 0 0,0 1 2 0,0-2 2 0,0 4 1 0,0-1 3 16,0 2 2-16,0 1 2 0,-2 1-1 0,1 0-1 0,1 0-1 16,-2 1-1-16,0 2 1 0,2 0 0 0,-1 0 0 0,1 0 3 0,-2 0 1 15,0 0 2-15,2 2 1 0,-1-3 1 0,-1 2-1 0,2-3 2 0,-1 1 2 16,1-1 0-16,-2-2 1 0,0-1 0 0,2 0 0 0,-1-2 0 16,1 0 1-16,0 0-4 0,0-3 1 0,0 0 0 0,0-1 2 0,0-1 3 15,0-1 2-15,0-2 5 0,0 0 0 0,0 0 2 0,0 0 0 16,1-2-1-16,1 1-1 0,0-1-1 0,-1-1-2 0,2-1-1 0,1-1-2 15,1 0-4-15,-2-2-6 0,3 1-7 0,-2-2-6 0,5 1-6 16,-5-2-5-16,3 0-7 0,0 0-5 0,1 0-2 0,0 1-4 0,2 1-1 16,1-1-3-16,-3 3-1 0,1-4-2 0,2 4 0 0,0 0 2 0,-1 0 1 15,1 2 1-15,-2-2 0 0,4 2 4 0,-4 2 2 0,1-1 2 16,1 2 4-16,-2 2 1 0,-1-1 2 0,2 2 3 0,-1 2 1 0,1-2 1 16,0 2 2-16,-1 2 2 0,-1-2 2 0,-2 3 3 0,1 1 3 15,0 1 2-15,0-2 4 0,-4 3 4 0,0-1 2 0,-1 0 4 0,-2 1 3 16,0-1 5-16,-4 2 3 0,3-4 3 0,-6 3 4 0,0-2 2 0,-1 0 1 15,0 0 1-15,-4-2-1 0,0-1-5 0,-1 1-7 0,-2 0-15 16,-1-2-19-16,0-3-32 0,0 3-38 0,-1-4-59 0,1-1-70 0,-1 0-105 16,-1-3-121-16,6 0-73 0,-1-1-50 0,-1-2-27 0</inkml:trace>
  <inkml:trace contextRef="#ctx0" brushRef="#br0" timeOffset="19667.7431">30746 6486 93 0,'2'0'166'0,"0"0"8"0,1-2 2 0,-3 2 5 16,1-1 3-16,-1 1 0 0,0 0 0 0,0 0-4 0,0 0-5 15,0 0-6-15,0 0-9 0,-1-2-8 0,1 2-5 0,-2-2-8 0,1 1-8 16,-1 1-11-16,0-2-9 0,1 2-12 0,-3-1-11 0,3 0-9 0,-2 1-11 16,-2 0-10-16,4 0-8 0,-6 0-9 0,4 0-6 0,-2 0-8 15,-1 0-9-15,-2 0-5 0,0 1-6 0,2 0-3 0,-5 2-5 0,2 1-4 16,-1-1-3-16,-1 2-2 0,-2 0-2 0,4 2-1 0,-1 2 0 16,-1-1 1-16,0 1 0 0,0 2 3 0,3 0 1 0,0-1 4 0,2 3 1 15,-3 0 1-15,4-2 4 0,2 4 1 0,-1-2 3 0,3-1-2 16,1 3-1-16,0-3-5 0,3 2-6 0,2-2-10 0,4 0-12 0,-1 0-16 15,2-2-19-15,3 0-28 0,4 0-28 0,1-4-47 0,2 0-51 16,2 0-83-16,3-3-96 0,2-1-68 0,-1-2-55 0,3 0-26 0</inkml:trace>
  <inkml:trace contextRef="#ctx0" brushRef="#br0" timeOffset="20617.0511">31684 6503 265 0,'-4'-7'413'0,"3"1"-91"0,-4 0-68 0,4 0-58 0,-2 2-35 0,-1-1-26 16,0 1-15-16,-1-1-10 0,2 1-9 0,-2-1-9 0,-3 2-9 15,2 0-10-15,-1-2-6 0,-1 3-5 0,-1-1-4 0,1 0-4 16,-2 1-4-16,1 0-4 0,0 2-2 0,-3 0-2 0,2 0-2 0,-2 0 0 16,1 2-2-16,-3 0 1 0,5 1-1 0,-3 0-4 0,-2 1-2 0,5 1-4 15,-4 1-3-15,2 0-4 0,0 0-3 0,0 3-4 0,2-2-3 0,-1 0-2 16,1 1-2-16,-1 1-3 0,4 1 0 0,-1-2-2 0,0 3-1 16,4-2 0-16,-2 1 0 0,1-2-1 0,3 2-1 0,-1-1-2 0,2-1-2 15,2-1-3-15,-1 2-3 0,3-3-4 0,1 2-4 0,-1-2-3 0,4-2-5 16,-2-1-5-16,2 2-4 0,2-5-4 0,1 2-6 0,0-2-5 15,1-2-5-15,3 2-5 0,-2-5-1 0,1 0-1 0,2 0 1 0,-1-3 2 16,0-1-1-16,3 0 1 0,-2-1 2 0,-1-2 0 0,2 0 5 0,-3-2 8 16,2-1 4-16,-3-2 0 0,-1 2 4 0,1-4 3 0,0-1 5 15,-3 0 6-15,-2 0 5 0,0-1 5 0,1-1 9 0,-2-1 8 0,-2-1 15 16,0 0 18-16,-2-1 11 0,-2 2 6 0,-1 0 13 0,0 2 16 0,0-1 16 16,0 3 17-16,-1-1 9 0,1 4 6 0,-3 1 3 0,1 1 1 0,0 4-4 15,1-3-4-15,1 6-11 0,-2-2-13 0,1 4-13 0,1 0-12 16,-2 0-16-16,0 3-17 0,2-1-17 0,-1 3-18 0,1 0-11 0,0 0-9 15,0 3-6-15,-4 1-4 0,4 2-2 0,0 1-2 0,-2 4 0 0,0 1 0 16,2 1 1-16,0 4 3 0,0 0 4 0,0 3 6 0,0 1 4 0,0 1 4 16,0 1 3-16,0 1 2 0,0 1 0 0,0 1 1 0,0-1 0 0,0 2-3 15,0-1-7-15,-1-1-7 0,1 1-12 0,-2 0-12 0,0-1-15 16,2-1-13-16,-1-1-16 0,1-1-18 0,-2-1-25 0,1-2-30 0,1 1-34 0,-2-2-33 16,2 0-45-16,0-2-49 0,2-2-66 0,-2 0-75 0,3-2-42 15,-2-3-29-15</inkml:trace>
  <inkml:trace contextRef="#ctx0" brushRef="#br0" timeOffset="21040.6173">31998 5938 146 0,'-1'-3'559'0,"1"-1"6"0,-2 1-73 0,0 0-109 16,2 1-86-16,-1-1-71 0,1 3-44 0,-2-2-29 0,1 1-23 0,1 1-22 0,0 0-22 15,0 1-23-15,-2 1-20 0,0 0-17 0,2 1-13 0,-1 1-11 16,1 1-9-16,0 1-4 0,0 0-5 0,0 2-4 0,0 1-9 0,0 3-8 15,0 1-12-15,0 0-14 0,0 1-24 0,0 2-28 0,1-1-41 0,1 4-50 16,0-2-90-16,1 2-108 0,0 0-73 0,-1 1-54 0,-1-1-28 0</inkml:trace>
  <inkml:trace contextRef="#ctx0" brushRef="#br0" timeOffset="23232.6468">28309 7288 531 0,'0'-3'568'0,"0"0"-16"15,0 0-85-15,0 2-122 0,0-1-70 0,0-1-47 0,0 2-25 16,0-1-17-16,0 2-10 0,0 0-8 0,0 0-12 0,0 0-12 15,0 0-15-15,0 0-13 0,0 0-13 0,0 0-15 0,0 0-10 0,0 0-12 16,0 0-10-16,0 0-11 0,0 0-12 0,-3 0-10 0,2 2-10 16,1-1-7-16,0 2-6 0,0 0-5 0,0 0-6 0,0 0-6 15,0 3-10-15,0-1-12 0,0 2-16 0,0 1-16 0,0 4-24 0,0 0-25 16,0 1-37-16,1 2-43 0,2 0-64 0,-3 2-77 0,1 1-95 16,3 1-108-16,-1 1-60 0,-2-1-37 0,4 2-14 0</inkml:trace>
  <inkml:trace contextRef="#ctx0" brushRef="#br0" timeOffset="23700.0297">28757 7443 50 0,'-2'-5'549'0,"0"2"-37"0,2-1-64 0,-1-1-75 16,1 2-77-16,0 0-48 0,0-2-32 0,0 3-19 0,0-1-13 15,0 0-8-15,0 2-9 0,1-2-10 0,-1 3-12 0,0 0-14 0,0 0-13 16,0 0-12-16,0 0-12 0,0 0-12 0,0 0-9 0,0 0-11 16,0 0-12-16,0 0-8 0,0 0-9 0,0 0-8 0,0 3-5 15,0-1-6-15,0 1-5 0,0 1-4 0,0 1-4 0,0 1-3 0,0 1-3 16,0 3-1-16,0-1 1 0,0 3 0 0,-1-1 3 0,1 4 2 15,-2 1 1-15,0 0 0 0,2 1-3 0,-1 1-6 0,-1 1-9 16,2 2-13-16,-1-2-16 0,1 3-18 0,-2 0-18 0,0-1-29 0,2 1-32 16,0 0-51-16,0 0-62 0,2-1-84 0,0-1-98 0,-1 0-85 0,2 0-78 15,1-4-33-15,-1 0-14 0</inkml:trace>
  <inkml:trace contextRef="#ctx0" brushRef="#br0" timeOffset="24617.8779">29457 7510 253 0,'-2'-2'413'0,"1"1"-53"15,1-2-61-15,-2 2-43 0,0-1-30 0,2-1-20 0,-1 2-12 16,1-1-12-16,-2 2-11 0,1 0-11 0,1 0-13 0,0-3-10 0,0 3-11 15,0 0-7-15,0-2-8 0,0 2-8 0,0 0-7 0,0 0-8 16,0 0-6-16,0 0-6 0,0 0-5 0,0 0-5 0,0 0-7 0,0 0-4 16,0 0-4-16,0 0-3 0,0 0-2 0,0 0-1 0,0-2-1 15,1 2-2-15,1-2-3 0,-1 1-3 0,1 1-4 0,1-3-4 0,0 2-4 16,2-2-5-16,-1 3-4 0,1-4-1 0,2 3-4 0,1-2-3 0,1-1-4 16,-1 3-3-16,0 0-3 0,3-2-4 0,-2 0-2 0,-1 3-2 15,2-2-2-15,1 0 0 0,-3 1-1 0,2 1 0 0,0 0-1 0,-2 0-1 16,0 0-3-16,1 0-2 0,-1 1-3 0,-3 1-2 0,2 0-2 15,-2 1-1-15,0 0-1 0,0 1 0 0,-2 1 1 0,1 0 0 16,-3 0 0-16,1 2 1 0,-2 1 1 0,-2 1 1 0,-1 0 2 0,-2 2 3 16,0 1 2-16,-4-1 1 0,1 2 2 0,-1 0 0 0,-4 2 1 15,0 0 0-15,0 0-2 0,-2 0 0 0,-1 0 0 0,4 2 0 0,-6-4 0 0,6 2 0 16,-1-1-1-16,-3-2 0 0,3 1 2 0,3-2-1 0,-2-1 0 16,3 0 1-16,0-2 3 0,4 0 0 0,-2 0 3 0,2-3 0 0,2 0 2 15,0-1 0-15,0-1 1 0,0 0 2 0,2 0 0 0,1-1 1 0,0-1-2 16,0-1 3-16,0 2 3 0,3-2 1 0,-2 0 0 0,5 0-1 15,-1 0-2-15,1 0-4 0,1 0-4 0,4 0-5 0,-2-2-5 0,4 2-3 16,1-1-6-16,1-1-4 0,2-1-6 0,0 1-6 0,4 1-7 16,-2-2-8-16,2 2-5 0,-1-1-4 0,3-1-1 0,-1 2 2 0,-1-1 1 15,1 2 3-15,2-5 5 0,-5 5 2 0,2-2 6 0,1-1 4 16,-5 1 7-16,2 1 5 0,-2 0 6 0,-2-2 6 0,-2 0 6 0,0 2 4 16,-1-2-1-16,-2 1-5 0,-1 1-9 0,-3-1-25 0,0 2-31 0,-2-1-53 15,0 1-65-15,-4 0-86 0,0 0-98 0,0 0-60 0,0 0-44 16</inkml:trace>
  <inkml:trace contextRef="#ctx0" brushRef="#br0" timeOffset="25699.9252">30598 7452 214 0,'-3'-2'466'0,"1"1"-62"0,0 1-55 0,1-2-54 0,-3 1-40 16,3 1-30-16,-2-2-25 0,3 1-22 0,-1 1-15 0,1-2-12 16,0 2-15-16,0 0-16 0,0 0-12 0,0 0-10 0,0 0-11 15,0 0-12-15,0 0-7 0,0 0-10 0,0 0-8 0,1-1-9 0,-1-1-6 16,4 2-8-16,-2-1-7 0,0-1-6 0,1 2-5 0,0-2-5 0,2 1-6 15,0 0-6-15,0-1-3 0,1 1-2 0,0-1-2 0,0 2-2 16,1-1-1-16,2-1-1 0,-3 2 0 0,2-1 1 0,-1-1 1 0,-1 2 1 16,3 0 3-16,-1 0 0 0,-3 0 2 0,2 0 0 0,0 0 0 15,-2 2-1-15,0-1 0 0,0 1-2 0,-2-1 0 0,2 2-1 0,-4 0 2 16,4 0-1-16,-4 0 1 0,1 0 0 0,-1 2 1 0,-1-1 1 0,0 0 1 16,-1 3 1-16,-1-2 1 0,1 2 1 0,-4 1 1 0,1-1 2 15,-1 0 0-15,1 1 2 0,0-1 0 0,-1 1 0 0,-3 1 1 16,4-3-1-16,-1 2 0 0,1 0 0 0,0-1-1 0,-1 0 0 0,2 0 0 15,-2-2-2-15,4-1 1 0,-1 2-1 0,1-1 2 0,1-2 0 0,0 1-3 16,0-1-2-16,0 0-3 0,3 0-4 0,-2-1-3 0,4 1-3 16,-2-3-3-16,3 3-2 0,1-1-2 0,-1 0-2 0,3 0-4 0,-1-1-2 15,0 2-4-15,5-2-4 0,-4 2 0 0,3 0 1 0,-2-2 3 0,2 0 0 16,-3 1 4-16,0 1 4 0,1-1 0 0,-2 1 2 0,3-1-1 16,-5 1 3-16,1 0 1 0,-3 2 3 0,1-1 2 0,0-1 5 0,-1 2 4 15,-2-1 3-15,0 1 3 0,-2-1 6 0,0 1 4 0,-2 2 7 0,-2-1 6 16,0 1 9-16,0-3 5 0,-4 1 6 0,0 2 4 0,-2-1 3 15,-2-1 4-15,0 2 0 0,-2-1 1 0,-2 0 2 0,1-2-3 16,0 1-2-16,-2-2-5 0,3 1-4 0,-4-1-5 0,3 0-8 0,0 1-8 16,3-1-13-16,-2-2-21 0,4 2-24 0,-1-3-27 0,5 1-29 0,-2-1-63 15,1 0-80-15,2-1-100 0,1-1-111 0,4 0-60 0,0-4-36 16,3 0-19-16</inkml:trace>
  <inkml:trace contextRef="#ctx0" brushRef="#br0" timeOffset="26999.9621">31657 7340 282 0,'-2'0'522'0,"1"0"-69"0,-3-2-103 16,3 2-80-16,1 0-67 0,0 0-49 0,0 0-36 0,-5 0-25 0,4 0-18 16,-1 2-18-16,1-2-15 0,-3 2-13 0,1 1-10 0,-2-1-7 15,0 2-7-15,1-1-3 0,-4 3-3 0,2 0 2 0,-2 0 0 0,-2 1 3 16,-1 0 1-16,0 2 3 0,-1-1 3 0,0 2 3 0,3-3 0 16,-5 2 3-16,3 0 1 0,-1 0 1 0,2 0 3 0,-2-1 1 0,4-1 2 15,-2 0 0-15,2 0 0 0,0-2-1 0,-2 2 1 0,6-3 0 16,-3 2 0-16,2-3-2 0,0 2 0 0,2-2-2 0,-1 0-1 0,2 0 0 15,1-2-2-15,-2 1-3 0,3-1 0 0,-2-1 0 0,2 0-1 16,0 0-1-16,0 0-2 0,2 1-1 0,-2 1-2 0,3-2 0 0,-2 0 1 16,4 0 0-16,-2 0-1 0,2 0-3 0,0 0-1 0,-1 0-6 15,3 2-2-15,0-2-5 0,3 0-5 0,0 0-5 0,0 0-5 0,2 3-10 16,-1-3-9-16,3 0-13 0,-3 3-15 0,0-3-15 0,5 1-15 0,-3 0-15 16,1 1-16-16,2 0-23 0,-2-1-22 0,0 2-27 0,2-3-27 0,-2 4-24 15,2-4-22-15,-2 3-38 0,2-2-46 0,-3-1-37 0</inkml:trace>
  <inkml:trace contextRef="#ctx0" brushRef="#br0" timeOffset="27333.0751">31605 7371 400 0,'-2'-2'437'0,"1"1"-80"0,1-1-57 0,0-1-52 0,0 2-31 16,0-1-21-16,0 2-16 0,0 0-12 0,0-3-11 0,0 3-8 15,0 0-11-15,0 0-10 0,0 0-8 0,0 0-8 0,0 0-8 0,0 0-9 16,0 0-8-16,0 0-8 0,0 0-9 0,0 0-7 0,0 0-7 16,0 0-8-16,0 0-6 0,0 0-8 0,0 0-4 0,0 3-6 0,0-1-1 15,0-1-2-15,0 2 1 0,1 2-3 0,1-2-2 0,-2 1-2 0,1 1 0 16,-1 3-1-16,2 0-2 0,0 0 0 0,-2 2 2 0,1 1-1 15,1 1 2-15,-2 0-2 0,1 0 0 0,-1 2-3 0,3 0-2 0,0 1-1 16,-1 2-6-16,-1-2-7 0,3 2-6 0,-3 0-9 0,1 1-9 16,0-1-10-16,1-1-16 0,-2 3-18 0,3-2-23 0,-3 0-24 0,1-1-31 0,-1 1-31 15,4-2-50-15,-2 1-59 0,2-2-88 0,-4-3-105 0,6 1-65 0,-6 0-44 16,3-2-19-16</inkml:trace>
  <inkml:trace contextRef="#ctx0" brushRef="#br0" timeOffset="27779.7238">31951 7187 519 0,'0'-6'502'16,"0"-1"-63"-16,0 3-63 0,0-3-65 0,1 3-40 0,-1-2-29 0,2 3-17 15,-2-1-10-15,0 1-9 0,1 0-8 0,-1 0-14 0,0 0-15 16,0 1-15-16,0-1-14 0,0 3-13 0,0 0-13 0,0 0-13 0,0 0-12 16,0 0-15-16,0 0-13 0,0 0-16 0,0 0-15 0,0 2-11 0,0-1-10 15,0 2-7-15,0 2-6 0,0-2-3 0,0 3-2 0,2 1-7 16,0 0-11-16,-2 3-13 0,1 0-13 0,1 2-22 0,-2 3-25 0,1 2-35 15,-1-3-40-15,4 5-76 0,-3 0-93 0,1 1-106 0,0-1-111 0,1 1-63 16,-2 0-36-16,1 0-15 0</inkml:trace>
  <inkml:trace contextRef="#ctx0" brushRef="#br0" timeOffset="33051.5132">28178 7924 271 0,'-2'0'288'0,"2"0"-75"0,0 0-65 0,-1 0-40 16,1 0-23-16,-2 0-13 0,2 0-8 0,-1 0-6 0,1 0-4 15,0 0-7-15,0 0-5 0,0 0-7 0,0 0-5 0,0 0-4 16,0 0-1-16,0 0 0 0,0 0 4 0,0 0 4 0,0 0 6 0,0 0 6 16,0 0 6-16,0 0 9 0,0 0 6 0,0 0 9 0,0 0 6 15,0 0 6-15,0 0 6 0,0 0 1 0,0 1 3 0,0-1 0 0,0 0-2 16,0 0 0-16,0 0-1 0,0 0-2 0,-2 0-3 0,0 0-5 16,2 0-8-16,-1 3-6 0,1-3-9 0,0 0-10 0,0 0-7 0,-2 0-9 15,0 3-8-15,2-3-8 0,0 0-5 0,0 0-9 0,-1 1-7 16,1-1-6-16,0 0-3 0,0 3-3 0,0-2-1 0,0 1-2 15,0 0 0-15,0 3 1 0,1-2 3 0,-1 0 0 0,2 3 4 0,0 0 3 16,-1 0 0-16,3 2 4 0,-3 1 4 0,2-1 1 0,1 4 3 16,-1-3 2-16,-2 3 0 0,4-1 1 0,-1 1 1 0,0-1 0 0,1 1 1 15,-1 0 0-15,1 0 1 0,3-2-1 0,-3 2 1 0,1 0 2 16,0-2-1-16,2 2 2 0,0-2 1 0,0 0 2 0,2 0 1 0,0 0 0 16,2-2 1-16,1 2 2 0,0-3 0 0,4 1 2 15,1-2-1-15,3 0 1 0,0 1 1 0,5-4-1 0,1 2 0 0,3-1-3 16,3-1-3-16,1 0-3 0,5-1-3 0,1-1-4 0,2-1-4 0,2 0-5 15,3 0-5-15,1 0-3 0,3 0-2 0,0 0-3 0,2 0-3 16,2 2-1-16,1-1 0 0,-2-1-2 0,4 2-1 0,1 1-2 0,-2-1-2 16,3 2 0-16,0-1-1 0,0 0 0 0,1 2-1 0,1 0-1 15,0 2-2-15,-1-2-2 0,-1 2-3 0,1-2-3 0,-1 2-5 0,-4-2 0 16,4 1 4-16,-3 0 2 0,-2-1 4 0,2 1 3 0,-2 0 2 0,0-1 2 16,-2 0 3-16,-1 2 2 0,1-3 2 0,1 0 2 0,-2 0 1 15,-2 1 4-15,-1-2 5 0,0 1-1 0,-1-1-3 0,1-1-2 0,-5 1 1 16,2-1-1-16,-3-1-3 0,-3 1-1 0,2-1 0 0,-4-1 1 15,-3 0 2-15,0 0 0 0,-3-1 1 0,0-1 0 0,-2 2 1 0,-3-3 2 16,-3 1 2-16,-1 1 1 0,2-1 2 0,-4 0 1 0,0-1 3 0,-2 0 2 16,-1 1 1-16,-2-3 2 0,0 3 0 0,-2-1 3 0,2 0 3 15,-3 2 3-15,2-4 0 0,-3 0 3 0,1 2 3 0,0-1 0 0,-1 1 1 16,-3-2 3-16,4 0 4 0,0 1 4 0,-1 0 4 0,-2-1 5 0,-1-1 1 16,3 1 2-16,-2 0 0 0,0-2-1 0,1 0 1 0,-2 2-1 15,1-4 1-15,-3 4-2 0,1-3 1 0,0 2-2 0,1 0 0 0,0-3-5 16,-3 3-6-16,0-1-3 0,-1-2-4 0,0 3-5 0,-1-2-7 0,1 0-11 15,-2 0-15-15,-1 1-22 0,0 0-25 0,-1 0-46 0,-1-1-54 0,0-1-115 16,-3 0-145-16,0 1-89 0,0-4-58 0,-5 2-34 0,0-2-21 0</inkml:trace>
  <inkml:trace contextRef="#ctx0" brushRef="#br0" timeOffset="36517.1994">28600 2743 298 0,'-2'-1'550'0,"1"1"6"0,1-2-87 0,0 2-134 0,0 0-89 15,0 0-67-15,0 0-40 0,0 0-28 0,0 0-17 0,0 0-8 16,0 0-12-16,0 0-11 0,0 0-10 0,0 0-11 0,0 0-10 0,0 0-9 16,0 0-9-16,0 0-6 0,0 0-4 0,0 0-4 0,0 0-3 15,0 2 0-15,0-2 0 0,0 1-1 0,0-1 0 0,0 0 0 0,0 0 1 16,0 0 0-16,0 2-1 0,0-2 0 0,0 2-1 0,0-2 0 0,0 0-1 15,0 0-1-15,0 0 1 0,-2 1-1 0,2-1 1 0,0 2 1 16,0-2 1-16,0 0 1 0,0 2 1 0,-2-2-1 0,2 3 2 0,0-3 2 16,0 2 2-16,-1-2 0 0,-1 3 0 0,2-3 2 0,0 1-1 0,-1 1 2 15,1-1 0-15,0-1-1 0,0 2 2 0,0-2 0 0,0 0-1 16,0 0 3-16,0 0 0 0,0 0 0 0,0 0 2 0,0 0 0 0,0 0 1 16,0 0 3-16,0 0 2 0,0 0 3 0,0 0 2 0,0 0 4 15,0 0 4-15,0 0 1 0,0 0 2 0,0-2-1 0,0 1 0 0,0-2-1 16,0 1 2-16,0-1 0 0,0 0-1 0,0 1 1 0,0-1-1 0,0-1 2 15,0 3-1-15,0-3-2 0,0 1-1 0,0 3-3 0,0-4-3 16,0 3 0-16,0 1-4 0,0 0-2 0,0 0-4 0,0 0-4 16,0 0-6-16,0 0-6 0,0 0-6 0,0 0-6 0,0 0-7 0,0 0-6 0,0 0-3 15,0 0-4-15,0 0-1 0,0 0 0 0,0 1 2 0,0 3-1 16,0-4-1-16,1 3-1 0,-1 1-2 0,2-3-3 0,-1 4-1 16,-1-1-3-16,2-1-3 0,0 2-2 0,-2-2-7 0,1 1-3 0,1-1-8 15,0-2-9-15,-2 3-11 0,1-1-11 0,1 0-11 0,-2 0-12 16,1-2-16-16,-1 0-20 0,0-1-21 0,0 0-23 0,0 0-42 0,0 0-51 15,5-2-65-15,-4 0-72 0,1-1-43 0</inkml:trace>
  <inkml:trace contextRef="#ctx0" brushRef="#br0" timeOffset="37706.2741">28652 2755 331 0,'0'0'383'0,"-2"-3"-59"0,2 3-45 0,0 0-39 16,0 0-29-16,0 0-24 0,0 0-21 0,0 0-17 0,0 0-14 0,0 0-13 15,0 0-12-15,0 0-16 0,0 0-12 0,0 0-10 0,0 0-9 16,0 0-8-16,0 0-4 0,2 0-4 0,-2 0-3 0,0 0-3 0,2-2-3 16,-2 2-4-16,0 0-4 0,0 0-4 0,0 0-4 0,1 0-1 15,-1 0-5-15,0 0-2 0,0 0-3 0,0 0-4 0,0 0-4 0,0 0-4 16,2 0-2-16,-2 0-3 0,1 2-3 0,-1-2-1 0,0 0-2 0,0 0-2 15,0 0 0-15,0 0-4 0,0 3-2 0,0-3 0 0,0 2-2 16,0-1-3-16,0 1 0 0,0 1 0 0,0-2 1 0,0 1 0 0,-1-1 3 16,1 2-1-16,-2-3 3 0,2 1 1 0,-1-1 2 0,1 2 4 15,0-2 3-15,-2 2 3 0,2-2 6 0,0 0 6 0,0 0 4 0,0 0 5 16,0 0 3-16,0 0 3 0,0 0 6 0,0 0 6 0,0 0 3 16,0 0 2-16,0 0 0 0,0-2-1 0,0 0-2 0,0 1-1 0,0-2-2 15,0 2-4-15,0-2-2 0,0 0-4 0,0 0-3 0,0 1-3 16,2-1-6-16,-2-1-5 0,1-1-5 0,1 4-5 0,-2-3 1 0,1 1-1 15,-1 1 2-15,2-1-2 0,0 1 1 0,-2-1-3 0,1 1-1 16,-1 0 0-16,2 2-2 0,-2 0-3 0,0 0-4 0,0 0-6 0,0 0-6 16,0 0-8-16,0 0-13 0,0 0-14 0,0 0-12 0,-2 0-11 0,2 2-12 15,-1 0-12-15,1 1-28 0,-2 0-34 0,2 1-34 0,0-1-36 16,0 1-65-16,0 1-81 0,0-2-57 0,0 4-43 0</inkml:trace>
  <inkml:trace contextRef="#ctx0" brushRef="#br0" timeOffset="38216.2063">29095 2435 272 0,'0'-4'502'0,"0"1"-66"0,0 1-87 15,0-1-60-15,0 1-47 0,0 0-34 0,0 2-28 0,0 0-21 0,-2-1-20 16,2 1-19-16,0-2-19 0,0 2-18 0,0 0-16 0,-1 0-12 16,-1 0-11-16,0 0-9 0,-1 0-8 0,2 0-7 0,-3 0-7 0,3 2-5 15,-2-1-4-15,-2-1-3 0,1 2-2 0,-1 0 0 0,0 1-1 16,-2 1 0-16,1 1-2 0,-1-2 1 0,0 1-1 0,1-1 1 0,1 2 0 15,-2 0 2-15,2 0 1 0,0-1 1 0,-2 2-1 0,2 0-1 16,2 0-1-16,0 1 1 0,0 0-1 0,1 0 0 0,0 0-2 0,1 1 0 16,1 0-2-16,0-1-2 0,1 1-4 0,1-1-4 0,1 1-2 0,0 0-3 15,2-1-4-15,3 2-3 0,0-1-3 0,0-1-1 0,0 0-1 16,2 1 1-16,0-2-2 0,2-1 1 0,-1 2 2 0,1-1 2 0,-1-1 4 16,2 0 2-16,-2 2 3 0,-1-3 1 0,2 1 2 0,-2-2 3 0,-2 1 0 15,-1-1 2-15,0 2-2 0,-3-3 2 0,0 1 1 0,0 0 2 0,-2 0 2 16,0 0 3-16,-1 0 6 0,-1 0 4 0,0-2 7 0,-1 3 5 15,-1-1 6-15,-1 0 7 0,-2 0 4 0,-1-1 5 0,-1 3 4 0,-2-2 3 16,1 1 4-16,-2 1 0 0,-2-2 0 0,1 1-2 0,-1-1-3 0,0-1-5 16,1 1-5-16,-1 1-9 0,0-1-11 0,3-3-15 0,-4 2-16 15,5 1-24-15,0-3-23 0,-1 2-23 0,1-2-21 0,2 0-38 16,1 0-46-16,2-2-56 0,-1 2-64 0,3-5-77 0,1 0-87 0,1-2-48 16,3 2-30-16</inkml:trace>
  <inkml:trace contextRef="#ctx0" brushRef="#br0" timeOffset="38500.9035">29374 2242 427 0,'0'-4'620'0,"0"1"-15"0,0-2-27 0,0 2-101 16,0 1-138-16,0 0-90 0,0 1-67 0,0-1-43 0,0 2-32 0,0 0-25 16,0 0-19-16,0 0-19 0,0 0-20 0,-1 2-16 0,1 1-14 15,-2 0-7-15,-1 2-6 0,3 1-4 0,-1 1 1 0,1 3 0 0,-4 0 4 16,3 2 4-16,-1 3 3 0,1 2 7 0,-3-1 6 0,3 4 4 15,-2 1 5-15,-1 1 3 0,3 2-1 0,-2 1 2 0,-2 3-2 0,2 0 0 16,0 3-1-16,0-2-1 0,-2 2-1 0,2 1 0 0,-2-1 1 0,0 3-4 16,-3-2-2-16,4 1-4 0,0-2-4 0,0 1-6 0,-1-1-6 0,1-1-6 15,-1-1-7-15,1 0-7 0,1 0-7 0,0-4-7 0,0 1-10 0,0-2-10 16,-1-2-8-16,3-2-9 0,-1 1-7 0,0-4-11 0,-1 0-10 16,1-2-16-16,0-1-14 0,0-2-18 0,1 0-21 0,-1-3-21 0,1-1-18 15,1-1-35-15,0-3-40 0,1-1-67 0,-1-3-79 0,0 0-40 0</inkml:trace>
  <inkml:trace contextRef="#ctx0" brushRef="#br0" timeOffset="39266.9377">29387 2581 243 0,'0'-5'563'15,"0"-2"3"-15,0 2-81 0,0 2-125 0,2-1-98 0,-2 1-85 0,1 0-55 16,1 2-36-16,0-1-24 0,1 0-17 0,1 2-21 0,1 0-18 0,-2 2-18 15,0 0-15-15,4-1-10 0,-2 2-8 0,-1 2-4 0,4-3-3 0,-3 3 1 16,3 0 1-16,-3 4 2 0,-1-4-1 0,1 3 2 0,-1 1 1 16,0 0 2-16,-3 0 3 0,3 2 1 0,-4-1 2 0,0 0 1 0,0 2 2 0,-4-2 2 15,3 0 3-15,-4 1 4 0,2-2 5 0,-3 1 7 0,-1-2 11 16,1 2 10-16,-2-3 9 0,0 0 11 0,0 0 11 0,0-2 7 0,2 1 7 16,-5-3 7-16,3 1 5 0,2-3 7 0,-2 3 8 0,0-1 5 0,2-2 6 15,-2 1 1-15,3-2-1 0,-3 1-2 0,3-1-3 0,2 0-2 0,-2 0-6 16,4 0-1-16,-2-1-4 0,-1 1-3 0,3-3-3 0,1 1-7 15,0 1-7-15,0-3-9 0,0 3-10 0,0-2-9 0,1-1-10 0,3 1-12 16,-1-2-11-16,-2 2-9 0,4-2-9 0,0 0-7 0,3 1-6 0,-2-3-5 16,4 1-3-16,-2 0-1 0,1 1-4 0,0-2-2 0,4 0-3 15,0 1 1-15,0 0 1 0,0-2 2 0,0 0 2 0,3-1-1 0,-2 2-3 16,3-3-4-16,0 3-2 0,1-3-2 0,-2 0 0 0,3-1 0 0,0 0-1 16,-1-1 3-16,0-2 5 0,0 2 0 0,-1-3 2 0,4 1 5 0,-5-3 6 15,3-2 5-15,-3 1 8 0,-1 0 8 0,0-2 12 0,-1 1 7 0,-2 0 4 16,1-1 8-16,-4 0 8 0,1-2 13 0,-1 3 11 0,-2 0 12 15,-1 0 10-15,-1-1 7 0,0 4 8 0,-4-2 7 0,3 4 7 0,-4-3 6 16,2 5 4-16,-2-2 4 0,0 4 4 0,0 0-1 0,-2-2-1 0,2 5-8 16,-2-3-9-16,0 5-9 0,2-1-9 0,-1 2-11 0,1-1-14 15,-2 0-13-15,1 4-15 0,1-2-13 0,-2 3-18 0,2 0-8 0,-2 0-6 0,-1 3-5 16,0 2-4-16,0-1-1 0,-1 3 0 0,-1 1 2 0,-2 4 3 16,1 0 2-16,-1 2 5 0,-2 2 6 0,-1 2 8 0,2 1 7 0,0 3 10 15,-1-1 3-15,1 2 1 0,2 1 2 0,-2-1-1 0,0 0-1 0,3 3-2 16,1-2-1-16,-1 1-1 0,0-1-2 0,0 0-5 0,1-2-4 15,2 0-3-15,1 1-3 0,-1-3-2 0,0 0-4 0,2-3-3 0,2 1-3 16,0-3-3-16,-1 0-2 0,3-3-2 0,0 0-2 0,1-2 0 0,-2-2 0 16,2 0 3-16,1-3 1 0,0 0 0 0,4-2 0 0,1-1-1 0,1-1 2 15,-1-1 4-15,2-1 3 0,3-2 2 0,-3-2 2 0,1 1 0 16,2-2 3-16,-2 0 3 0,0-1 2 0,2-3 3 0,-3 1 2 0,-1-1 3 16,-1-1 7-16,0 1 10 0,-2-2 5 0,0 1 8 0,-1 1 5 0,-4-1 7 15,4 1 11-15,-3 0 12 0,-4 0 5 0,3 1 3 0,-1 2 5 0,-3-1 4 16,0 1 5-16,0 0 4 0,0 2-2 0,0 0-5 0,0 0-6 0,-2 1-7 15,1 1-11-15,1 1-12 0,-2-1-13 0,0 3-14 0,2 0-12 16,0 0-9-16,0 0-8 0,0 0-7 0,0 2-8 0,-1 1-4 0,1 0-2 16,-3-1-2-16,1 5 1 0,-1 0-1 0,0 0 3 0,1 2 4 0,-1 0 2 15,2 1 6-15,-3 1 2 0,3 1 4 0,-1 1 4 0,1-1 0 0,-1 0 1 16,0 0-2-16,2 2-3 0,0-2-6 0,0 1-5 0,2-2-5 0,0 2-5 16,-1-4-5-16,1 2-5 0,1-2-9 0,0 0-7 0,0-1-9 0,2 1-9 15,0-2-11-15,-1-2-10 0,3 0-16 0,-2-2-15 0,1-1-14 16,2-1-21-16,0-1-23 0,1-1-34 0,-1-1-41 0,3-3-32 0,-1 2-30 15,2-6-55-15,-2 2-69 0,-1-3-39 0</inkml:trace>
  <inkml:trace contextRef="#ctx0" brushRef="#br0" timeOffset="39412.6868">30191 2271 306 0,'-1'-3'550'15,"-2"1"-10"-15,1-1-85 0,2 3-121 0,-1-2-87 0,1 2-74 0,0 0-50 16,0 0-38-16,0 0-30 0,0 0-25 0,0 0-32 0,0 0-31 0,0 0-28 15,0 0-27-15,0 0-25 0,1 0-27 0,-1 0-35 0,5 2-41 0,-4-2-44 16,4 1-46-16,0 1-66 0,0-2-74 0,0 2-41 0</inkml:trace>
  <inkml:trace contextRef="#ctx0" brushRef="#br0" timeOffset="39699.8652">30452 2078 229 0,'0'-3'629'0,"0"-4"-9"0,0 4-21 16,0-2-101-16,0 3-145 0,0-1-90 0,0 1-64 0,0 0-42 15,0 2-32-15,0 0-30 0,0 0-26 0,0 0-28 0,0 0-24 0,0 2-18 0,2 1-16 16,0 1-10-16,-2-1-8 0,1 6-3 0,-1-3-1 0,2 5 2 16,-2 3 4-16,0-1 7 0,0 6 8 0,0-2 8 0,0 2 8 0,-2 4 6 15,2 1 4-15,-1 3 2 0,-3-1 2 0,1 3 1 0,-2-1 2 16,2 4-1-16,-2-3 1 0,-2 1 0 0,0 2-2 0,1-2-1 0,0-1-1 15,-4-1-5-15,4-2-2 0,0 0-8 0,-1-2-6 0,1-2-10 0,-2 2-12 16,3-4-14-16,2-4-16 0,-2 1-17 0,4-2-19 0,-2-1-20 0,-1-1-24 16,4-4-22-16,0-2-25 0,0 3-32 0,4-5-32 0,-3-2-34 0,2 1-32 15,1-3-53-15,-1-2-61 0,2-3-36 0</inkml:trace>
  <inkml:trace contextRef="#ctx0" brushRef="#br0" timeOffset="39882.2546">30348 2392 198 0,'-9'-4'535'0,"-1"1"-15"0,2 0-86 0,2 1-120 0,-2 2-74 16,3-3-53-16,1 3-28 0,0-1-18 0,3 0-15 0,-1 1-15 0,2 0-15 15,0 0-19-15,0 0-18 0,0 0-19 0,0 0-13 0,2 0-11 0,1 0-8 16,2 0-7-16,0 0-8 0,0 0-7 0,3 0-11 0,4 0-13 0,2 0-17 16,0 0-19-16,5-2-26 0,0 1-31 0,6-3-47 0,1-1-53 15,0 2-85-15,4-4-99 0,2 0-64 0,1 0-48 0,1 0-21 0</inkml:trace>
  <inkml:trace contextRef="#ctx0" brushRef="#br0" timeOffset="41099.5235">30911 2111 223 0,'0'-4'504'0,"0"0"-63"0,0-1-92 0,0 2-66 0,0-1-55 16,0 1-29-16,0 0-17 0,-2 1-11 0,2 1-10 0,0-3-15 0,0 4-15 15,0 0-15-15,0 0-13 0,0 0-9 0,0 0-12 0,0 0-12 0,0 0-14 16,0 0-13-16,0 0-13 0,0 0-12 0,-1 2-12 0,-1 0-11 16,0-2-7-16,2 1-6 0,-3 1-5 0,2-1-2 0,-1 2 0 0,-1 2-1 15,0-1 1-15,-1 2 2 0,-1 1 3 0,0 3 4 0,-2 0 5 0,1 2 6 16,-3 2 7-16,1 0 6 0,0 3 4 0,0 1 3 0,-2 1 2 15,1 1 1-15,1 1 1 0,1 1 0 0,0 1-1 0,0 1 0 0,3 1 0 16,-1 0-1-16,1 0-2 0,1 0 0 0,3 0-3 0,0 0-4 0,2 0-8 16,1 0-8-16,2-1-7 0,0-2-11 0,1-1-12 0,2-2-14 0,0 1-15 15,1-1-15-15,4-2-16 0,-2-2-22 0,2 0-24 0,2-3-22 0,2 0-23 16,0-1-30-16,3-3-30 0,-1-3-34 0,3 0-33 0,0-2-57 16,1-3-70-16,-1 0-34 0</inkml:trace>
  <inkml:trace contextRef="#ctx0" brushRef="#br0" timeOffset="41432.1438">31301 2002 226 0,'0'-2'572'0,"0"-1"-6"0,0 1-79 0,0 0-112 0,0 2-83 16,0 0-64-16,0 0-43 0,0 0-28 0,0 0-23 0,0 0-20 0,0 0-18 16,0 0-21-16,0 0-16 0,0 0-19 0,0 0-16 0,0 0-15 0,0 0-11 15,0 2-11-15,2 0-6 0,-1-1-6 0,1 1-3 0,1 0-2 0,-1 1 0 16,2 2 0-16,-1-1 6 0,1 2 3 0,0 0 7 0,1 2 2 16,2 1 6-16,0 1 2 0,1 2 5 0,0 0 4 0,0 3 3 0,1 0 3 15,0 1 3-15,-1 3 1 0,1-1 1 0,-1 1-1 0,0 3-2 0,0 0-2 16,1 0 0-16,-1 2-1 0,-2 0 0 0,-1 3 2 0,-2-1-2 0,1 1-3 15,-4 0-10-15,-4 3-11 0,1-2-20 0,-3 0-24 0,-2 3-32 0,-6-3-38 16,-2 3-44-16,-3-2-48 0,0-3-77 0,-7 3-91 0,0-4-73 16,-4-1-65-16,-4-2-34 0,3 2-20 0</inkml:trace>
  <inkml:trace contextRef="#ctx0" brushRef="#br0" timeOffset="44537.0019">29020 7336 16 0,'-1'0'90'0,"1"0"2"0,0 0-1 0,-2 0-1 15,2 0-3-15,0 0 0 0,0 0-1 0,0 0-2 0,0 0-3 16,0 0-1-16,-2 0-1 0,2 0-3 0,-1 0-3 0,1 0-4 0,0 0-6 16,-2 2-8-16,2-2-7 0,0 0-5 0,0 0-8 0,0 0-6 15,0 0-6-15,0 0-6 0,0 0-5 0,0 0-4 0,0 0-5 16,0 0-4-16,0 0-5 0,0 0-1 0,0 0-4 0,0 0-1 0,0 2 0 15,0-2-1-15,0 0 1 0,0 0 1 0,0 0-1 0,0 0 2 16,0 0 2-16,0 2 5 0,0-2 3 0,0 0 6 0,-1 3 5 0,1-3 5 16,0 0 3-16,0 0 4 0,0 0 4 0,0 0 4 0,0 0 3 15,0 0 3-15,0 0 3 0,0 0 2 0,0 0 1 0,0 0-1 16,0 0-1-16,0 0-3 0,0 0-2 0,0 0-1 0,0 0-4 0,0 0-1 16,0 0-3-16,0 0-3 0,0 0-2 0,0 0-4 0,0 0-2 0,0 0-3 15,0 0-3-15,0 0-1 0,0 0-1 0,0 0-2 16,0 0-1-16,0 0-1 0,0 0-3 0,0 0-1 0,0 0-2 0,0 0-2 15,0 0 0-15,0 0-3 0,0 0 0 0,0 0-2 0,0 0-2 16,0 0-3-16,0 0-1 0,0 0-3 0,0 0-3 0,0 0-2 0,0 0-2 16,0 0-2-16,0 0-1 0,0 0-1 0,0 0-1 0,0 0 1 15,0 0 0-15,0 0 2 0,0 0 1 0,0 0 2 0,0 2 3 16,0-1 2-16,0-1 2 0,0 0 2 0,0 2 3 0,0-2 1 0,0 1 3 16,0-1 1-16,0 2 3 0,0-1-1 0,0 1 2 0,0-1 2 15,0 2 1-15,0-1 1 0,0-1-2 0,-2 2 2 0,0-1 0 0,2 1 1 16,-1 1 0-16,1-1 0 0,-3 2-5 0,2-2-5 0,1 2-6 0,-2 2-18 15,0-2-22-15,2 2-17 0,-1 0-15 0,-1-1-19 0,1 2-19 16,1-1-25-16,-2 1-30 0,0-1-49 0,2-2-60 0</inkml:trace>
  <inkml:trace contextRef="#ctx0" brushRef="#br0" timeOffset="44900.4918">29170 7300 135 0,'0'0'138'15,"0"-1"-14"-15,0 1-10 0,0 0-7 0,0 0-8 0,0 0-9 0,0 0-8 16,0 0-6-16,0 0-8 0,0 0 0 0,0 0 1 0,0 0-1 16,0 0 1-16,0 0-1 0,0 0 1 0,0 0-3 0,0 0-1 0,0 0-2 15,0 0-3-15,0 0-1 0,0 0-3 0,0 0-3 0,0 0-5 16,-1 1-5-16,1 1-6 0,-2-2-6 0,1 1-7 0,1-1-6 0,0 0-5 16,-2 1-4-16,0 1-4 0,2 0 0 0,0 1-3 0,0-1-1 0,0 1 0 15,-1 2 0-15,1-1 2 0,0 3-1 0,0-1 0 0,0 1-4 16,0 1-4-16,-2 1-9 0,2 0-14 0,0 1-18 0,0 0-24 0,0 2-28 15,0 0-29-15,-1 1-34 0,1 0-36 0,0 0-71 0,0 1-89 16,0 0-57-16</inkml:trace>
  <inkml:trace contextRef="#ctx0" brushRef="#br0" timeOffset="50712.403">31098 3109 303 0,'0'-1'581'0,"-2"-1"5"0,0 2-79 0,2-1-120 15,-1-1-87-15,1 2-74 0,0 0-47 0,0 0-35 0,0 0-24 16,0 0-17-16,0 0-17 0,0 0-17 0,0 0-17 0,0 0-14 0,0 0-14 16,0 0-10-16,0 0-10 0,0 0-8 0,0 0-6 0,0 0-5 0,0 0-3 15,0 0-2-15,0 0-3 0,0 0 1 0,0 0-2 0,0 0 1 0,0 2 0 16,0-1 2-16,0-1-1 0,0 2 3 0,0-2 1 0,0 0 1 15,-2 1 2-15,2-1 1 0,0 0 1 0,0 1 1 0,0-1 2 0,0 0 2 16,-2 3 2-16,2-3 1 0,0 4 2 0,0-3 0 0,0 1-4 0,0 0-7 16,0 1-8-16,-1-1-9 0,1 1-12 0,0-1-13 0,0 1-15 15,-2 0-14-15,2 1-24 0,-1-1-27 0,-1 2-26 0,0-2-25 0,2 1-28 16,0 1-29-16,0-3-28 0,0 3-27 0,-1-1-54 0,1 1-69 0,0-2-34 16</inkml:trace>
  <inkml:trace contextRef="#ctx0" brushRef="#br0" timeOffset="51214.8961">31483 3087 177 0,'3'-2'310'0,"-3"1"-45"0,2 1-30 15,-1-2-23-15,-1 1-14 0,2 1-9 0,-2 0-8 0,0 0-7 16,0 0-11-16,0 0-11 0,0 0-10 0,0 0-9 0,0 0-12 0,0 0-9 15,0 0-10-15,0 0-9 0,0 0-7 0,0 0-10 0,-2 0-8 0,2 1-11 16,0-1-8-16,-1 2-10 0,-1-2-9 0,2 1-9 0,0-1-9 16,-1 2-9-16,-1-2-4 0,0 2-3 0,2 0-4 0,-1 0-6 0,1-1-8 0,-2 1-14 15,1 2-15-15,1 1-16 0,-2-1-22 0,0 0-22 0,2 3-35 16,-1-2-36-16,1 2-38 0,0 0-40 0,0-1-74 0,0 2-93 0,0-1-56 16,0 1-43-16</inkml:trace>
  <inkml:trace contextRef="#ctx0" brushRef="#br0" timeOffset="51532.7214">31322 3342 135 0,'-2'0'536'0,"2"0"-18"0,0 0-64 15,0 0-81-15,0 0-67 0,0 0-58 0,0 0-40 0,0 0-30 0,0 0-26 16,0 0-22-16,0 0-20 0,0 0-23 0,0 0-18 0,0 0-18 0,-2 0-18 16,2 1-14-16,0-1-11 0,0 4-9 0,0-3-6 0,0 1-4 0,0 0-1 15,0 3-2-15,0-2 2 0,0 1 2 0,0 2 2 0,0 2 2 0,-1-2 1 16,1 3-1-16,-2-2-10 0,1 3-12 0,-4 3-24 0,2-1-29 0,-2 1-42 15,0 2-52-15,-3 0-87 0,-1 2-105 0,-2 1-83 0,-3 1-73 16,-2 0-38-16,-3 1-22 0</inkml:trace>
  <inkml:trace contextRef="#ctx0" brushRef="#br0" timeOffset="57364.7911">25503 2928 219 0,'-1'0'436'0,"1"0"-70"0,0 0-82 15,0 0-88-15,0 0-55 0,0 0-41 0,0 0-28 0,0 0-19 16,0 0-14-16,-2 0-10 0,2 0-11 0,0 0-9 0,0 0-7 15,-1 0-6-15,1 0-1 0,0 0-3 0,0 0 0 0,0 0 0 0,0 0 4 16,0 0 3-16,0 1 6 0,0-1 6 0,0 0 6 0,0 0 7 16,0 0 6-16,0 0 5 0,-2 2 5 0,2-2 1 0,0 0 4 0,0 0 2 0,-2 0 3 15,2 0 2-15,0 0 1 0,0 0 3 0,0 1 0 0,0-1 1 16,0 0 1-16,0 0-2 0,0 0-2 0,0 0-2 0,0 0-3 0,0 0 0 16,0 0-3-16,0 0-2 0,0 0-2 0,0 0-1 0,0 0-3 15,0 0-3-15,0 0-3 0,0 0-2 0,0 0-3 0,0 0-1 0,0 0-1 16,0 0-3-16,0 0-1 0,0 0-1 0,0 0-2 0,0 0-2 15,0 0 0-15,0 0-2 0,0 0-3 0,0 0-1 0,0 0-2 0,0 0-2 16,0 0-3-16,0 0-4 0,0 0-4 0,0 0-3 0,0 0-4 16,0 2-4-16,0 1-1 0,0-2-2 0,0 0 1 0,0 3 0 0,0-1 1 15,0 1 2-15,0-1 0 0,0 3 2 0,0 0 2 0,0 2 6 0,-1-1 1 16,1 2 6-16,-2 2-7 0,-1 1-7 0,1 1-23 0,-2 0-29 16,-1 4-42-16,2-2-49 0,-2 3-92 0,-1 0-110 0,-1 1-91 0,-2 1-76 15,1 1-41-15,0-2-21 0</inkml:trace>
  <inkml:trace contextRef="#ctx0" brushRef="#br0" timeOffset="60147.6681">28761 8110 325 0,'0'-3'561'16,"-1"0"-36"-16,1 2-58 0,-2 0-85 0,1-3-101 0,1 3-65 15,0 1-48-15,0 0-30 0,0 0-21 0,0 0-12 0,0 0-10 0,0 0-6 16,0 0-6-16,0 0-8 0,0 0-10 0,0 0-9 0,0 0-11 16,0 0-7-16,0 0-4 0,0 1-2 0,-2 1 0 0,0 1 1 0,2 0 2 15,-1 1 2-15,1 1 3 0,-2-1 3 0,0 2 2 0,2 0 2 16,-3 2 1-16,2 1-1 0,-1 0-1 0,0-1-3 0,1 4-5 0,-2-1-5 16,-2 0-5-16,2 1-11 0,0 1-12 0,0 1-13 0,1 0-12 15,-1 0-17-15,1 1-19 0,-1 0-26 0,1 2-31 0,1 0-35 16,-2 0-41-16,1 0-57 0,0 0-62 0,2-1-92 0,-2 0-107 0,2-1-62 15,-2 1-43-15,2-2-18 0</inkml:trace>
  <inkml:trace contextRef="#ctx0" brushRef="#br0" timeOffset="60747.2869">29790 8327 470 0,'-1'-5'511'0,"1"3"-19"16,0-3-88-16,1 0-125 0,-1 2-85 0,5-1-65 0,-2 0-36 0,0-1-23 15,2 2-11-15,0-2-9 0,-1 2-5 0,3 1-4 0,0 1-5 16,1-1-6-16,1 0-5 0,-1 2-7 0,1 0-8 0,-1 2-7 16,0-2-5-16,2 3-1 0,-1-1-2 0,-3 1 1 0,0 2 2 0,2 0 3 15,-3 2 3-15,0 0 4 0,-1 1 6 0,0 1 5 0,-1-1 5 0,-3 3 6 16,-2-1 5-16,1 2 5 0,-4 1 4 0,-2 1 5 0,2-2 4 15,-4 2 5-15,0 1 1 0,-1-2 3 0,-2 3 2 0,-1-1 2 0,-1-1-1 16,-1-2-1-16,2 1-2 0,0-1-1 0,-2 2-3 0,1-2-3 16,3-1-2-16,-1-3-3 0,2 2-4 0,2-3-4 0,0-1-2 0,2 1-4 15,3-2-5-15,0-1-1 0,-1 1-5 0,4-2-2 0,4-1-6 0,-1 0-7 16,3-1-12-16,3-1-14 0,3 0-19 0,5-1-20 0,-1 1-28 16,6-2-31-16,1-1-38 0,4-1-41 0,1-1-59 0,3 0-67 0,3 0-83 15,0-2-95-15,1 2-62 0,-1 0-48 0,1-1-18 0</inkml:trace>
  <inkml:trace contextRef="#ctx0" brushRef="#br0" timeOffset="61265.4658">30843 8330 59 0,'-3'-2'593'0,"-1"1"2"0,3-1 3 0,-1-1 0 15,1 1-111-15,1 2-167 0,0 0-102 0,0 0-68 0,0 0-40 16,1-2-25-16,1-1-13 0,-1 3-6 0,3 0-5 0,0 0-2 0,1 0-6 15,2 0-9-15,2 0-12 0,-3 5-11 0,2-5-11 0,1 3-11 0,3 1-5 16,-3-1-4-16,4 0-1 0,-4 2-2 0,1 1 0 0,1-1-3 16,-2-1-1-16,-1 1-1 0,0 2 0 0,0-1 2 0,-2 1 2 0,1 0 0 15,-4 1 1-15,0-1-1 0,-1 0 2 0,-1 2 1 0,-1-1 0 16,-1-1 2-16,-2 1 3 0,-2 1 0 0,0 0 3 0,0-1 2 0,-1 2 1 16,-2-3 1-16,2 2 0 0,-2-1 1 0,1-1 1 0,-2 1 0 0,3-1-1 15,-1 0-1-15,2 1-2 0,1 1 0 0,0-2-1 0,0-1-1 16,3 2 0-16,-1-2-2 0,2 0 0 0,2 2-3 0,1-3-1 0,3 3-2 15,-2-1-2-15,3 0 0 0,1 0-3 0,1 0-1 0,1-2-1 16,-1 3 0-16,4-2-1 0,-4 1 0 0,3-1 1 0,-2 1 0 0,-2 0 1 16,0 1 2-16,0-3 3 0,2 4 2 0,-4-4 3 0,-1 1 4 15,0 1 4-15,-4-1 2 0,3 0 4 0,-4 0 2 0,0-1 1 0,0 3 3 16,-4-3-1-16,-1 2 3 0,1-2-1 0,-3 2 1 0,-4-2-3 16,3 0-4-16,-1-1-9 0,-4 2-10 0,1-3-19 0,0 2-20 0,-2-2-26 15,3-1-25-15,-1 0-34 0,1-2-38 0,2 0-70 0,1 0-87 0,1 0-92 16,0-2-94-16,4 0-48 0,2-3-23 0</inkml:trace>
  <inkml:trace contextRef="#ctx0" brushRef="#br0" timeOffset="61681.6503">31654 8424 491 0,'-2'-2'594'0,"0"1"0"0,1-1 1 16,-4 1-106-16,4 1-162 0,-1 1-108 0,1 1-80 0,-3 1-49 0,3-1-30 15,-2 3-13-15,-1 0-7 0,3 3-2 0,-3 1 1 0,1 1-1 16,-3 0-1-16,5 2-2 0,-2 0-4 0,1 2-6 0,0-1-8 0,1 1-9 16,-1 1-13-16,1 0-9 0,1-2-12 0,0 0-12 0,0 1-14 0,1 0-11 15,1-3-10-15,-1 2-11 0,1-3-8 0,1-1-7 0,0 0-5 16,3-2-6-16,-1 0-2 0,0 0 3 0,1-4 4 0,1 1 10 0,0-3 7 15,1 1 11-15,2-4 12 0,1 1 12 0,-3-3 13 0,1 1 12 0,4-4 12 16,-4 0 15-16,3-1 16 0,-2 0 16 0,-2-1 14 0,4 2 16 0,-3-2 14 16,-1 0 15-16,0 0 13 0,-2 0 14 0,3 2 14 0,-2-1 11 15,-2 1 11-15,-2 0 6 0,2 1 8 0,-4 2-1 0,3 1 1 0,-3-2-6 16,2 2-6-16,-2 0-12 0,-1 1-13 0,2 1-14 0,-2 1-17 0,0 0-13 16,0 0-14-16,0 3-11 0,-2 0-10 0,2 0-9 0,-1 2-11 0,-2 2-7 15,0 1-8-15,0 2-6 0,0 2-6 0,-2 2-6 0,0 2-7 16,0-1-10-16,-2 3-10 0,0 1-17 0,1 1-21 0,-1 1-22 0,-2 1-23 15,1 2-25-15,-2 0-24 0,1-1-27 0,-2 3-29 0,0-1-30 0,-1 1-28 16,-1 1-35-16,1-2-36 0,0 0-68 0,-1 2-83 0,1-1-55 16,-1-1-39-16,0-1-10 0</inkml:trace>
  <inkml:trace contextRef="#ctx0" brushRef="#br0" timeOffset="62398.1235">31820 8085 191 0,'-20'-17'344'0,"-2"2"-100"0,2 0-63 16,-2-1-45-16,1 1-25 0,-2-1-17 0,1 2-6 0,-4-3-1 0,2 2-2 16,-3-2 1-16,-1 3-1 0,0-3 1 0,-4 2-3 0,-1-2-3 15,-2 2-3-15,-3 1-2 0,-1-1-6 0,-4-2-2 0,-3 3-7 16,-2-1-2-16,-4 1-6 0,1 2-7 0,-6-2-7 0,-2 1-7 0,-2 1-5 15,-3 1-6-15,-2 1-4 0,-2-1-5 0,-6 1-3 0,1 2-3 0,-4-1-2 16,-4 3 2-16,-3-1 1 0,-1 2 3 0,-4 3 6 0,1-1 6 0,-2 0 5 16,0 3 4-16,2 3 2 0,0 0 2 0,1 1 2 0,2 1 0 15,3 5 0-15,4 0 0 0,-1 4-2 0,4-2-2 0,5 5-2 16,0 2-3-16,5 2-5 0,0 0-3 0,7 1-2 0,-2 4 0 0,5-2-1 16,3 5-2-16,4-1 0 0,2 0-1 0,3 2 2 0,5 0 0 15,1 2-2-15,7 1-1 0,0-1-1 0,5 3-2 0,7-2-4 16,1 2-4-16,5-1-4 0,4 1-5 0,7-2-2 0,2 4-2 0,6-4-3 15,6 2-2-15,2-1-2 0,5 0 0 0,6-2-3 0,4 1-1 16,5-1-1-16,3-1-1 0,1 0 1 0,9 0 1 0,-1-1 6 0,8-1 8 16,2 0 8-16,5-2 8 0,3 2 8 0,3-3 6 0,4 2 6 0,6-1 6 15,3 0 4-15,4 0 5 0,-3-1 3 0,5 1 3 0,2-2-1 16,1-2 0-16,-2 0 0 0,1 1 1 0,1-1-3 0,0-1-4 0,0 0-4 16,0-2-4-16,0 0-5 0,0-1-2 0,0-3-5 0,-3 1-3 15,-3 0-2-15,0-5-2 0,0 1-2 0,-1-1 0 0,-3-1-3 0,-2-2-4 16,-1-2-3-16,-3-1-3 0,-3-1-2 0,0-4-2 0,-3-1-2 15,-3-1 0-15,0-4-2 0,-2 1-2 0,-3-4 2 0,-2-1 0 0,-1-1 2 16,-2-4-1-16,1 1 0 0,-5-4 0 0,1 0-1 0,-4-4-2 0,-2 1 1 16,-3-3-1-16,1 0 6 0,-4-1 6 0,-4-1 7 0,-1-1 6 0,-4 0 7 15,-1-3 3-15,-7 0 5 0,-1-1 3 0,-5 1 2 0,-4-4 2 0,-3 1 0 16,-5-2 0-16,-3-1-5 0,-6 0-7 0,-4-2-13 0,-5-1-15 0,-7-2-18 16,-4 0-18-16,-4-1-23 0,-6-2-23 0,-4 1-19 0,-3-2-21 0,-6 1-19 15,-4 2-20-15,-1-2-18 0,-5 2-20 0,-2 0-18 0,-1 1-20 16,-1 2-28-16,-3 4-31 0,1-2-49 0,0 6-55 0,0-1-39 0,-2 4-33 15</inkml:trace>
  <inkml:trace contextRef="#ctx0" brushRef="#br0" timeOffset="63531.6739">26989 8033 51 0,'-1'-2'480'15,"-1"0"-8"-15,-1 0-91 0,0 2-133 0,-1-2-78 0,3 2-49 16,-4 0-28-16,2 2-18 0,-2-2-10 0,2 2-4 0,-2 1-4 0,1 0-2 16,0 3-3-16,-2-1-2 0,3 2-8 0,-2 1-7 0,2-1-7 15,-2 3-5-15,4-2-4 0,-3 3-1 0,3-1-2 0,-1 1-2 16,2-1 1-16,2 1 0 0,-1 1 0 0,4 0 1 0,0-2 1 15,2 2 0-15,0 0 0 0,1-1 0 0,3 2 0 0,2 1-1 0,-2-2 1 16,5-1-1-16,0 2 0 0,1-3-2 0,-1 2-1 0,3 1-2 0,-3-4-1 16,2 4-2-16,0-3-1 0,-1 1 0 0,0-2-2 0,-4 1 1 15,3 0 1-15,-3-3-1 0,-4 3 2 0,1-3 1 0,-2-2 2 16,-4 3 4-16,1-2 2 0,-2-1 2 0,-3 0 2 0,0 0 3 0,-3 0 0 16,0 0 0-16,-3-2 1 0,-2 1-2 0,-5 0-5 0,4 0-7 15,-5 0-11-15,-2-1-14 0,2-1-15 0,-2-2-16 0,-2 0-17 0,4 0-19 16,-3 0-29-16,2-2-34 0,1-1-51 0,0-2-59 0,2 1-79 15,0-3-89-15,4-1-56 0,2-2-40 0</inkml:trace>
  <inkml:trace contextRef="#ctx0" brushRef="#br0" timeOffset="63766.7446">27414 7972 141 0,'4'-1'608'0,"-4"-2"7"15,1 3 7-15,-1 0-95 0,0 0-147 0,0 0-93 0,0 0-68 16,0 0-38-16,0 0-24 0,0 1-15 0,2 2-11 0,-1 2-7 16,1-1-6-16,0 1-8 0,2 5-5 0,-1 0-8 0,0 2-10 0,1 1-6 15,0 2-5-15,1 0-5 0,0 2-5 0,1 2-6 0,-1 0-7 16,0-2-7-16,-1 6-7 0,1-4-10 0,2 2-12 0,-1-2-12 0,-2 1-15 16,1 1-11-16,2-1-8 0,-2-2-13 0,-1 3-15 0,2-4-17 0,-1 2-18 15,0-2-21-15,0 0-22 0,-2-2-26 0,0 0-29 0,3-2-27 16,-3-1-28-16,0 1-44 0,1-3-51 0,-3-1-62 0,3-1-67 15,-1-3-59-15,-2 1-52 0,-1-1-24 0</inkml:trace>
  <inkml:trace contextRef="#ctx0" brushRef="#br0" timeOffset="64114.7735">27386 8248 597 0,'-2'-3'613'0,"2"-2"4"0,0 3 0 15,2-1-115-15,0 0-174 0,-1-1-106 0,2 2-73 0,2 0-40 0,3-1-26 16,-2 1-12-16,2 1-8 0,3-1-6 0,0 2-3 0,2 0-7 16,3 0-8-16,-2 0-13 0,3 0-14 0,2 2-12 0,0-1-10 15,2 3-7-15,-1-1-6 0,-1 2-2 0,2-3-4 0,-1 3 0 16,-1 2-2-16,0-4 0 0,1 3 1 0,-2 2 1 0,-1-1 2 0,-2 0 4 16,0 0 6-16,-2 1 4 0,0 2 2 0,0-1 2 0,-4 1 1 0,2 1 1 15,-3-1 2-15,-2 0 2 0,2 3 2 0,-3-3 0 0,0 2 0 16,-2 0 1-16,-2 0 2 0,-1-1 2 0,0-1 3 0,0 0 4 15,-1 2 5-15,-2-5 6 0,-3 3 5 0,2-3 7 0,0-2 8 0,-1 1 6 16,-2-1 6-16,2-2 7 0,0-2 4 0,1 1 2 0,0-2 0 0,0-3-3 16,1 0-3-16,2-2-5 0,-3-2-6 0,4-2-10 0,2-2-9 15,0-1-13-15,2-4-13 0,1 2-15 0,3-5-16 0,1 0-17 16,4-4-22-16,3 2-18 0,0-1-20 0,3-2-24 0,3 2-24 0,-1-2-31 16,4 0-34-16,2 2-53 0,1 0-62 0,4-2-89 0,-1 4-101 15,2 0-57-15,1 2-33 0,-1-2-10 0</inkml:trace>
  <inkml:trace contextRef="#ctx0" brushRef="#br0" timeOffset="66964.7594">24305 2571 514 0,'-3'-2'549'0,"0"1"-67"0,2-1-101 0,-1 0-82 16,0 1-70-16,2-1-45 0,0 2-35 0,0 0-23 0,0 0-15 15,0 0-16-15,0 0-12 0,0 0-13 0,0 0-12 0,0 0-15 0,0 0-11 16,0 2-13-16,0-1-13 0,0 1-10 0,0 0-5 0,0-1-3 0,0 1-2 16,0 3 3-16,0-3 1 0,0 3 1 0,0 0 1 0,2 0 3 15,0 2 1-15,-2 0 4 0,1 0 2 0,-1 2 6 0,3 2 6 0,-2-1 2 16,-1 2 2-16,2-1 1 0,0 2-2 0,-2-2-2 0,1 2 0 15,-1 1 0-15,2-1-2 0,-1 3 1 0,-1-3-1 0,2 2-1 0,0-1-1 16,-2 0-6-16,1 1-4 0,-1-1-10 0,0 0-10 0,0 2-15 0,0-3-14 16,0 0-18-16,0-1-20 0,0 1-20 0,0-3-21 0,0 1-27 15,0-1-29-15,0-1-35 0,0-2-38 0,0 0-43 0,0-1-46 0,0-2-59 16,2-1-64-16,-2-3-35 0</inkml:trace>
  <inkml:trace contextRef="#ctx0" brushRef="#br0" timeOffset="67330.2625">24411 2160 435 0,'-5'-9'565'0,"-1"1"-59"0,1 0-92 0,-1 4-98 0,1-1-99 16,1 0-58-16,-1 2-38 0,2-1-24 0,-1 1-17 0,1 2-16 15,1 0-13-15,-2 1-13 0,3 0-11 0,-1 1-11 0,0 0-12 0,-1 1-7 16,2 1-5-16,-1 2-2 0,0 0-4 0,-1 4 2 0,0-2 2 0,0 1 1 15,-1 2 3-15,0 0 4 0,1 1 3 0,1 2 1 0,-1 1 2 16,2 0-2-16,-1-1-1 0,0 0 0 0,1 0-2 0,1 2-1 0,0-3 0 16,0 2-2-16,0-2-1 0,0 0-3 0,1 0-2 0,-1-2-3 15,4 0 0-15,-3-3-2 0,1 1 2 0,1-1-1 0,0-4-1 0,1 2 1 16,1-4-1-16,0 2 3 0,0-3 3 0,1 0 3 0,2-1 3 0,-2-2 4 16,2-2 5-16,2-1-1 0,-1 1 0 0,-1-4-2 0,0-1 0 15,0-2 1-15,1-1-1 0,-4-1 4 0,2 1 3 0,-3-3 2 0,0 2 3 16,-1-1 0-16,0 0 2 0,-2 1-1 0,-1 0 1 0,-1-1 2 15,1 3 3-15,-5 1 0 0,4-1-1 0,-3 2-3 0,1 2-4 0,-2 1-5 16,2 0-7-16,-2 2-12 0,2-2-13 0,-3 4-16 0,1 1-12 0,1 2-18 16,-3 2-16-16,2 3-27 0,-1 0-31 0,-2 4-27 0,0 3-24 15,0 1-40-15,2 2-45 0,-2 4-68 0,4 0-78 0,-1 4-44 0</inkml:trace>
  <inkml:trace contextRef="#ctx0" brushRef="#br0" timeOffset="68047.596">24488 2701 447 0,'-3'-6'602'0,"2"0"-21"0,-2 2-40 0,1-1-102 0,2 0-137 0,-1 0-79 16,1 2-51-16,0-1-34 0,0 1-22 0,0-1-18 0,0 3-16 0,0-1-19 15,0 2-20-15,0 0-20 0,0 0-22 0,0 0-17 0,0 0-12 16,0 0-7-16,0 2-4 0,0 1-3 0,1-1-1 0,-1 1 0 15,0 2 2-15,0 2 0 0,0 1 4 0,0 0 5 0,0 1 5 0,0 0 5 16,0 1 8-16,-1 2 6 0,1 0 4 0,-2 0 4 0,0 0 1 16,2 2 2-16,-1-2-1 0,-1 0 1 0,2 0 1 0,-1-2-1 0,1 1 0 15,-4-3 1-15,4 2-2 0,0-2 1 0,0-1 3 0,0 2 1 0,0-4 2 16,0-2 2-16,0 2 5 0,0-1 3 0,4-3 5 0,-4 1 0 16,1-2 0-16,2-2 0 0,1 1-2 0,-1-4-2 0,3 1 1 0,0-3-3 15,1-3-2-15,-1 2 0 0,3-4-3 0,1 0-7 0,0-2-7 0,0-2-7 16,0-2-5-16,1 0-2 0,0 0 2 0,-1-2 3 0,-2-1 4 15,2 1 5-15,-2 1 5 0,0 0 6 0,0 2 7 0,-2-1 6 16,-1 5 5-16,2 0 6 0,-3 3 7 0,0-4 4 0,-3 7 1 0,2 0-2 16,-1 1-2-16,0 1-7 0,0 1-6 0,-2 1-9 0,2 2-8 0,0 1-10 15,-2 0-11-15,0 0-7 0,0 0-5 0,1 1-5 0,-1 2-2 0,2 1-2 16,-1 3 1-16,-1-1 2 0,2 1 2 0,0 3 4 0,-1-1 4 16,1 4 5-16,-1-1 4 0,3-1 5 0,-3 3 4 0,1 2 2 0,1-4 0 15,0 5 2-15,2-3-1 0,-4 1 0 0,4-1-2 0,-2 1-2 16,2-1-2-16,0 1-3 0,0-1-4 0,1-1-3 0,2-1-4 0,-3 0-3 15,1 0-3-15,0-3-4 0,0 0-4 0,2-1-1 0,-1 0-3 16,1-3-2-16,-1 1 0 0,1-3 0 0,0 0 2 0,0 0 2 0,2-3 1 16,-2 0 3-16,0-1 4 0,2-2 1 0,-2-2 3 0,4 1 3 15,-3-3 3-15,0-1 2 0,-1-2 1 0,1 0 0 0,1-1-1 0,-2-4 1 16,-1-1-4-16,-1 0 1 0,2-2 0 0,-2-4 2 0,1 0 1 0,-3 0 1 16,1-2 3-16,-1-2 3 0,1 2 6 0,-2-1 5 0,-1 1 10 0,0-1 9 15,-1 4 7-15,-1-1 8 0,2 1 10 0,-2 3 6 0,0 2 8 16,0 1 3-16,0 1 4 0,0 2 0 0,0 1-2 0,0 3-5 15,0 0-6-15,0 3-10 0,0 0-9 0,0 2-11 0,0-1-12 0,0 1-12 16,0 3-13-16,0 0-10 0,0 0-10 0,0 0-5 0,0 0-6 0,0 0 0 16,0 3-2-16,0 1 2 0,2 2 2 0,-2 1 2 0,0 1 2 15,0-1 6-15,0 4 7 0,0-1 8 0,0 2 7 0,0 0 8 0,0 3 4 16,0-3 4-16,0 5 1 0,0 0 1 0,-2-1 2 0,0 2 0 0,2 0 0 16,-1 0 1-16,1 1 1 0,-2 1-1 0,0-2-2 0,2 0 0 15,0 1-2-15,0-1 0 0,0-1-2 0,0 1-2 0,2-1-3 16,0-2-3-16,-1-1-4 0,1 1-8 0,0-3-9 0,1 2-11 0,0-2-13 15,0-4-16-15,5 2-17 0,-5-3-21 0,2-1-21 0,1 0-25 0,1-1-29 16,0-2-33-16,1-2-34 0,0-1-43 0,2-1-45 0,1-4-50 16,-3-1-53-16,1 0-47 0,2-3-46 0</inkml:trace>
  <inkml:trace contextRef="#ctx0" brushRef="#br0" timeOffset="68414.872">24944 2501 261 0,'-4'0'600'0,"0"2"-6"0,3 0-14 0,-3-1-99 0,3-1-135 15,-1 2-87-15,0 0-58 0,2-2-38 0,-1 0-28 0,1 0-19 16,0 0-15-16,0 0-16 0,0 3-14 0,1-3-13 0,-1 2-14 0,2 0-12 16,0-2-9-16,-1 1-8 0,1-1-3 0,1 2-2 0,1 0 1 0,1-2 1 15,2 1 4-15,2 1 2 0,2-2 0 0,2 0-4 0,4 0-8 16,2 0-13-16,3-3-18 0,5-1-21 0,3 1-23 0,3-2-34 0,2-2-41 15,5 0-93-15,2-3-114 0,0 2-109 0,2-3-106 0,0-1-55 0,0 0-29 16,-3 0-11-16</inkml:trace>
  <inkml:trace contextRef="#ctx0" brushRef="#br0" timeOffset="69615.2233">24068 2113 235 0,'0'-2'391'0,"0"1"-107"0,0 0-64 0,0-2-41 0,0 1-25 16,0 2-14-16,0 0-5 0,0 0-1 0,0 0-3 0,0 0-3 0,0 0-4 16,0 0-5-16,0 0-5 0,0 0-6 0,0 0-6 0,0 0-3 15,-2-1-5-15,2 1-5 0,0 0-5 0,0 0-5 0,0 0-7 16,0 0-8-16,0 0-8 0,-3 0-5 0,2 0-7 0,-1 0-7 0,0 0-6 16,-2 1-5-16,3 1-8 0,-1-2-7 0,-1 3-5 0,-1-1-4 0,0 1-3 15,-3 2 0-15,0 2 1 0,-1-2 1 0,-2 2 0 0,0 5 2 16,-4-2 1-16,2 3 1 0,-2 2 1 0,-1 3 2 0,-2 2 3 0,1 0 3 15,-1 5 2-15,1 2 1 0,-3 1 1 0,0 6-2 0,1-2 0 16,-2 4-1-16,1 3-1 0,2 2 0 0,-4 1-3 0,7 1-3 0,-5 0-3 16,4 3-4-16,2 0-5 0,1-3-4 0,4 4-3 0,1-2-2 0,4-1-6 15,3 0-7-15,3 0-10 0,4-1-12 0,3 0-12 0,3 1-18 16,5-5-16-16,4 4-18 0,4-4-21 0,9 0-21 0,3-3-39 0,6 0-51 16,8-4-79-16,8 1-93 0,3-7-68 0,9-3-55 0,3-1-25 0</inkml:trace>
  <inkml:trace contextRef="#ctx0" brushRef="#br0" timeOffset="70714.0381">31563 1881 297 0,'-1'0'291'0,"1"-3"-54"0,0 1-42 16,0 1-21-16,0-3-11 0,0 3-4 0,0 0-1 0,0 1-3 0,0-2-3 15,0 2-8-15,0 0-10 0,1 0-8 0,-1 0-8 0,0 0-8 0,0 0-8 16,0 0-8-16,0 0-11 0,0 0-9 0,0 0-7 0,0 0-9 0,0 0-4 16,0 0-7-16,0 0-6 0,0 0-7 0,0 0-7 0,0 0-8 0,0 0-8 15,0 0-9-15,2 2-9 0,0-1-6 0,-2 0-5 0,1 1 0 0,-1 0 1 16,4 1 0-16,-1 0 0 0,-2 2-1 0,4 2 0 0,-2 1 3 0,5 1 2 15,-3 1 5-15,0 2 6 0,1 1 7 0,0 3 6 0,3 1 5 16,0 3 4-16,-3 1 3 0,0 1 2 0,4 5 1 0,-4 0 2 0,0 4 4 0,1 0 4 16,-3 3 1-16,-2 3 0 0,-2 3-4 0,-2 2-8 0,-4 1-8 0,-2 0-11 15,-5 4-21-15,-4 1-23 0,-6 0-36 0,-4 1-42 0,-6 1-55 0,-6-2-62 16,-7 1-100-16,-7 1-117 0,-6-2-72 0,-7 2-48 0,-5-4-24 0</inkml:trace>
  <inkml:trace contextRef="#ctx0" brushRef="#br0" timeOffset="72115.0741">21915 2721 9 0,'-3'-5'438'0,"0"0"-70"0,1 0-97 0,1 0-54 16,-4 0-31-16,5 1-17 0,-1 1-12 0,-1-1-7 0,2 1-6 15,0 1-6-15,0-3-6 0,0 5-11 0,0-3-10 0,0 1-13 0,0 2-13 16,0 0-12-16,0 0-11 0,0 0-11 0,0 0-14 0,0 0-12 16,0 0-11-16,0 0-8 0,0 0-11 0,0 0-7 0,0 2-8 0,2-2-5 15,-1 1-2-15,-1 1-1 0,5 0 0 0,-4 1 0 0,1 2 1 16,1-2 1-16,0 1 3 0,0 2 4 0,2 2 3 0,-1-1 6 0,0 1 6 15,4 2 5-15,-3 1 4 0,-1-1 2 0,1 2 2 0,0 0-1 16,-2 1-1-16,3 1 0 0,-3 0-1 0,1-1 0 0,-1 1-2 0,-1-1 1 16,1 1-2-16,-2-1 0 0,1 1-1 0,0-2 0 0,-2-1 0 0,0 2-1 15,0-3 1-15,0 1 0 0,0-3-1 0,-2 1 1 0,0-1 0 16,2-3 3-16,-1 1 2 0,-1-2 3 0,1 1 3 0,1-2 5 0,0-2 3 16,-2 1 1-16,0-1 3 0,2-1 0 0,0 0-1 0,0-1 0 15,-1-1-2-15,-1 1-1 0,0-2-3 0,1-2-5 0,-1 2-4 0,2-1-5 16,-1-2-8-16,1-1-6 0,-2-1-6 0,2 0-5 0,0-1-5 0,0 0-1 15,2-1-2-15,-1-1 0 0,1 1 2 0,1 0 0 0,0-2 0 16,1 2 1-16,0-2 2 0,1 2 3 0,1 0 3 0,-1 2 2 0,0 0 4 16,0-2 1-16,-1 3 4 0,1 0 1 0,3-1 1 0,-3 3 2 15,-1 0-1-15,0 1-2 0,0-1 0 0,0 2 0 0,0 0-2 0,1 1-2 16,-4 1-2-16,3 1-1 0,-1 0-1 0,0 0 2 0,0 1 2 0,0 3 0 16,1-1 0-16,-1 0 2 0,0 2 1 0,1 0 2 0,0 4 3 15,-3-1 4-15,1 1 3 0,-1 1 3 0,1 1 2 0,-2 1 1 16,0 0 0-16,0 1 0 0,-2 0-1 0,2 1-1 0,-3 1-3 0,2-1 1 15,-1-1-1-15,-1 2-2 0,0-2-1 0,0-3-2 0,1 2 0 0,1-2 0 16,-3 0 1-16,3-3 4 0,-2 2 2 0,3-4 4 0,-2 0 5 16,0-2 4-16,2 2 6 0,0-3 6 0,0 0 6 0,0-2 3 0,0 0 1 15,0 0-2-15,2 0-2 0,0-2-7 0,1-1-5 0,0-2-5 16,0-2-8-16,0 2-6 0,3-4-7 0,-1 1-6 0,2-2-7 0,1-1-6 16,-2-1-6-16,3 0-3 0,-2 2 1 0,1-2 3 0,-2 0 6 0,2-1 6 15,0 5 8-15,-2-3 6 0,1 2 6 0,-2 1 3 0,-1 1 5 0,0 0 2 16,0 2-1-16,-1 1-1 0,-1 1-3 0,-1 0-6 0,2 0-9 15,-1 3-6-15,0-2-3 0,-2 2-4 0,1 2-4 0,3-2-2 0,-2 3-4 16,0 0 0-16,1 0-3 0,0 1 1 0,0 1 0 0,1 4 3 16,-1-4 5-16,2 3 6 0,-2 1 5 0,3 0 4 0,-1 0 3 0,1 2 1 15,-1-3-2-15,1 3-5 0,2-1-5 0,-3 2-8 0,1-2-8 16,0-1-9-16,4 0-11 0,-2 1-13 0,-2-1-13 0,0 0-18 0,4-2-21 16,-4 1-27-16,2-1-31 0,0-2-31 0,1 0-31 0,-1-1-27 15,0-1-21-15,0 0-52 0,1-1-64 0</inkml:trace>
  <inkml:trace contextRef="#ctx0" brushRef="#br0" timeOffset="72514.1453">22589 2782 238 0,'-4'-6'522'0,"1"1"-65"0,0 1-102 0,0 0-78 0,0 1-69 0,-2 0-45 15,2 1-32-15,2 2-24 0,-1-3-18 0,0 3-15 0,-3 0-12 0,2 3-13 16,2-3-11-16,-3 2-9 0,0 1-13 0,-1 1-8 0,0 1-8 15,-1 1-5-15,0 1-4 0,-2 0 0 0,0 2 1 0,2 2 1 0,-2-2 1 16,1 3 2-16,0-3 1 0,0 3-1 0,2 0 1 0,1 0-1 16,-1-2 1-16,1 3-1 0,1-1 0 0,1-2 1 0,-2 1-1 0,4-3 0 15,-1 3-2-15,1-2 0 0,0-1-2 0,1 0 1 0,-1-3 0 16,4 1 0-16,-2-1 1 0,0-1-2 0,1-1 0 0,0 0-1 0,1-1-2 16,0-1-2-16,0-1 0 0,2-1 2 0,0-1 3 0,-1-1 2 15,0 0 4-15,-1 0 3 0,3-1 2 0,-2-1 3 0,1-1 1 0,0 1 4 16,-3 0 7-16,2-2 8 0,-2 2 10 0,0-2 11 0,-1 2 10 0,1-1 9 15,0 1 6-15,-1 1 4 0,-2-1 4 0,1 2 1 0,-1-1-1 16,0 1-1-16,0 1-3 0,0 1-4 0,0-2-8 0,0 3-10 0,0 0-10 16,0 0-15-16,0 0-13 0,0 0-14 0,0 0-11 0,0 0-9 0,0 1-6 15,2 1-4-15,-1 1-2 0,3-2 1 0,-3 2 0 0,1 1 1 16,1 0 1-16,0 2 1 0,2-2 1 0,-2 2-1 0,3-1-2 0,1 2-6 16,-1 0-6-16,1 0-12 0,2 1-12 0,-1-3-16 0,1 0-16 15,-1 1-18-15,5-2-21 0,-2 1-26 0,1-1-28 0,0-1-38 0,0-1-43 16,2-1-32-16,-1-1-26 0,1-1-54 0,2-2-67 0</inkml:trace>
  <inkml:trace contextRef="#ctx0" brushRef="#br0" timeOffset="72764.427">22925 2496 162 0,'-3'-8'604'0,"-2"-1"-9"0,1 1-17 0,0 1-98 15,1 3-135-15,-1-1-85 0,1 0-60 0,1 2-39 0,0-1-33 0,1 3-29 16,-1-3-27-16,2 4-21 0,0 0-18 0,0 2-15 0,-1 1-13 0,1 1-12 15,0 1-9-15,0 3-5 0,0 2-4 0,0 4-1 0,0 0 0 16,0 5 4-16,0 0 3 0,0 4 5 0,0 1 6 0,1 1 5 16,-1 3 2-16,3 1 0 0,-1 1 0 0,0 3 0 0,1-1-1 0,1 1 0 0,-1 1 0 15,1 1 0-15,-3 0 1 0,2 0 1 0,-1 1 2 0,0 2 1 16,-2-1-2-16,1 1-2 0,-1-1-4 0,0 1-6 0,0-2-5 0,-1 0-9 16,1-1-10-16,-2-3-11 0,0 1-13 0,2-1-13 0,-1-4-15 15,-1 0-21-15,1-5-23 0,1 1-28 0,0-3-31 0,0-3-18 0,0-2-13 16,1-2-24-16,1-3-25 0,-1-1-23 0,-1-4-24 0,4-2-46 15,-4-4-56-15</inkml:trace>
  <inkml:trace contextRef="#ctx0" brushRef="#br0" timeOffset="72997.004">22930 2910 208 0,'0'-17'551'0,"0"2"-2"0,0 0-75 0,0 2-113 15,0 1-74-15,2-1-57 0,1 3-35 0,-2 1-28 0,1-1-18 16,1 3-15-16,0 0-16 0,0 0-16 0,2 2-15 0,0-1-16 0,3 2-15 15,0-1-13-15,0 2-15 0,0-1-12 0,2 1-11 0,3 1-7 16,-1 1-6-16,0-1-5 0,2 2-3 0,0 2-2 0,-1-1-1 0,3 3-1 16,-2-1-1-16,0 2 0 0,-1 0 0 0,3 2 0 0,-5 1 1 15,2-1 0-15,-3 2 0 0,0 0 2 0,-2 1 2 0,0 2 3 0,-4-2 3 16,1 0 4-16,-5 2 1 0,0 0 5 0,-5 0 3 0,-1-2 2 0,-5 4-3 16,-2-2-5-16,-5 0-16 0,-4 1-21 0,-4 1-33 0,-4 0-43 15,-4-1-75-15,-4-1-90 0,-4 2-107 0,-3-2-116 0,-5 0-60 0,-5-2-32 16,-3 0-20-16</inkml:trace>
  <inkml:trace contextRef="#ctx0" brushRef="#br0" timeOffset="84048.02">27935 3370 273 0,'-4'0'296'0,"4"0"-84"0,-1 0-55 16,1 0-42-16,-2 0-24 0,2 0-14 0,-2 0-9 0,2 0-10 0,0 0-6 15,-3 0-8-15,3 0-7 0,-1 0-5 0,-1 0-7 0,0 0-3 0,1 0-4 16,-2 0-2-16,0 0-3 0,0 0 2 0,0-1-2 0,-2-1 0 16,0 2-2-16,-2-1 0 0,0-1 1 0,0 2 5 0,-1-1 1 0,0 1 1 15,-2-2 3-15,0 1 1 0,0 1 3 0,0 0 4 0,-2-2-1 16,-1 2 1-16,1 0 2 0,-1 0 0 0,1 0 2 0,-1 0 0 0,2 0-4 15,-3 0-3-15,3 0-2 0,-2 0-3 0,4 2-2 0,-3-2-5 0,2 0-2 16,2 1-4-16,1 1-1 0,1-2-2 0,0 0 0 0,3 1-3 16,-1-1 1-16,1 0-2 0,2 0-1 0,-1 2-1 0,2-2-2 0,0 0-3 15,0 0 0-15,0 0-2 0,0 0-2 0,0 0-3 0,0 0-2 0,0 0-1 16,0 0 2-16,0 1-1 0,2 1 2 0,-2-1-1 0,1 1 0 16,-1 1 2-16,2-2 0 0,-1 1 1 0,-1 1 1 0,0 0 2 15,2 0 2-15,-2 1 4 0,0-1 5 0,0 1 5 0,0 1 2 0,0 1 2 16,0-2 3-16,0 3 3 0,0 0 3 0,0-1 0 0,0 2 4 0,0 1 1 15,-2 0 3-15,2 0 2 0,-1 1 0 0,-1 3 1 0,1-2-3 16,-1 3 0-16,-1 1-2 0,0 0-1 0,-1-1-1 0,3 3-2 0,-4 1 0 16,1 1 0-16,0 1-1 0,0 1 0 0,0-1-2 0,0 1-1 0,0 1 0 15,-2-1-1-15,0 2-1 0,1-1-3 0,0 1-1 0,0-2-3 16,2 1-1-16,-3-1-1 0,3-1 0 0,-2 1-1 0,4-2-1 0,-2 0 0 16,-1-3-1-16,3-1 1 0,-1 0 1 0,0-1 0 0,2-1 1 15,0-1 2-15,2 0 2 0,0-2 0 0,3 1 2 0,-2-4-2 0,2 2 0 16,-1-2-2-16,5-2-7 0,0 2-8 0,0-3-13 0,5 0-16 0,1-1-26 15,3 0-32-15,4 0-48 0,3-3-53 0,0 0-89 0,5 0-108 16,0 0-72-16,1-3-55 0,4 0-26 0</inkml:trace>
  <inkml:trace contextRef="#ctx0" brushRef="#br0" timeOffset="85063.8713">30177 3394 371 0,'0'-1'319'0,"0"-1"-60"15,0 0-50-15,0 0-32 0,0 0-23 0,0 2-14 0,0 0-11 0,0 0-11 16,0 0-9-16,0 0-12 0,0 0-14 0,0 0-11 0,0-1-10 15,0 1-9-15,2 0-8 0,0-2-9 0,-2 2-7 0,1 0-5 0,2 0-5 16,2 0-4-16,0 0-3 0,-1 0-4 0,3 0-3 0,-1 0-1 0,3 0-4 16,-1 0-2-16,2 0-4 0,2 0-1 0,-2 0 0 0,1 0 2 0,2 0 4 15,0 2 2-15,0-2 1 0,0 1 1 0,3 1 2 0,-2-2-2 0,1 1 1 16,0 0-1-16,0-1 2 0,0 2 1 0,0 0 2 0,-1-2 1 0,-1 1 0 16,-1-1 0-16,-2 2 0 0,-1-2 0 0,0 0 2 0,-2 0 4 15,-1 0 3-15,1 0 6 0,-4 0 5 0,0 0 6 0,1 0 4 0,-2 0 6 16,-2 0 4-16,0 0 1 0,0 0 3 0,0 0 1 0,0 0-2 0,0 0-3 15,0 0-3-15,0 0-6 0,0 0-8 0,0 0-6 0,0 0-9 0,0 0-8 16,0 2-9-16,0 0-8 0,0-1-5 0,0 1-6 0,0 1-3 0,0-1 0 16,0-1-1-16,0 3 3 0,0-1 1 0,0-1 2 0,0 5 2 15,0-2 4-15,2 1 2 0,-2 1 4 0,1 1 1 0,-1 1 3 0,2 2 3 16,0-1 3-16,-2 1 0 0,1 2 2 0,1-1 0 0,-2 2-1 0,1 1-1 16,-1-1 0-16,2 3-1 0,-2-2 0 0,0 2-1 0,0 0-1 15,-2 2 0-15,2-1 0 0,-1 0-2 0,-1 0-2 0,1 0 0 0,-3 0-1 16,3 0-2-16,-3 0 1 0,0-1-1 0,-1 0 0 0,2 0-2 0,-2-1 0 15,0-1-1-15,2 2 2 0,-2-2-2 0,2-2 0 0,-3 2-1 0,3-2 1 16,-2 2 0-16,2-3 0 0,0-1 0 0,-2 3 0 0,0-2 1 0,-1-2-1 16,3 3 0-16,0-1 1 0,0-2 0 0,-1 0 2 0,3 1-1 15,-2-2 2-15,-1 1 0 0,3-1 1 0,-1 2-1 0,0-3 1 0,2 0 0 16,-2 1-1-16,0-1 2 0,2 1 1 0,0-3 0 0,0 1 0 0,0 1 0 16,0-3-1-16,0 2 1 0,0-2 2 0,0-2 2 0,0 1 0 0,0-1 3 15,-1 0 4-15,1-2 6 0,0 1 7 0,-2-1 10 0,0 0 10 16,2-1 8-16,0 0 12 0,0 2 12 0,0-2 10 0,-1 0 11 0,-2 0 6 0,-1-2 5 15,0 1 1-15,-1 0-2 0,-3-2-7 0,0 0-10 0,-3-2-19 16,-6 0-22-16,-4 0-38 0,-3-2-47 0,-4 0-66 0,-7-3-76 0,-7-1-134 16,-4 1-167-16,-10-1-92 0,-4 0-58 0,-5 0-34 0,-9-3-20 0</inkml:trace>
  <inkml:trace contextRef="#ctx0" brushRef="#br0" timeOffset="86647.3221">28065 3558 335 0,'-2'-2'451'0,"2"2"-76"0,-2-1-69 0,2 1-66 16,-2-2-42-16,2 2-33 0,0 0-23 0,0 0-14 0,0 0-11 0,0 0-9 16,0 0-9-16,0 0-9 0,0 0-7 0,0 0-8 0,0 0-4 15,0 0-5-15,0 0-3 0,0 0-2 0,0 0-2 0,0 0-4 0,0 0-3 16,0 0-5-16,0 0-4 0,0 0-7 0,0 0-6 0,0 0-6 0,-1 0-8 15,-1 2-5-15,2-1-9 0,0-1-7 0,0 0-5 16,0 3-6-16,0-2-3 0,0 2-1 0,0 0 0 0,0-1 0 0,0 1 2 0,0 1 2 16,-1 3 3-16,1-1 4 0,0 1 4 0,0 1 3 0,0 2 3 15,0 1 3-15,-2 0 4 0,2 2 2 0,-2-1 3 0,2 1-1 0,0 2 1 16,-1 0 1-16,1 2-1 0,-2-2 0 0,1 1-1 0,1 1 1 16,-2-1-2-16,0 0-1 0,2 1-3 0,-1 0-5 0,1-1-9 0,-2 0-11 15,1-2-16-15,-3 1-17 0,2-1-25 0,0-2-26 0,0 1-39 0,-1-2-43 16,2 1-57-16,-4-2-62 0,2-1-87 0,-1 0-100 0,3-1-55 15,-3 0-30-15</inkml:trace>
  <inkml:trace contextRef="#ctx0" brushRef="#br0" timeOffset="86962.7981">28292 3978 372 0,'0'-5'625'0,"-2"2"7"0,0-1 3 0,2 1-109 16,-1 0-170-16,-1 0-102 0,2 1-70 0,0-3-42 0,0 5-28 0,0-4-18 16,0 3-15-16,0 1-17 0,0 0-16 0,0 0-13 0,0 0-14 0,0 0-11 15,0 0-10-15,0 0-8 0,0 0-5 0,0 0-3 0,0 0-5 16,0 0-2-16,0 0-4 0,0 0-5 0,0 0-4 0,0 0-3 15,0 1-3-15,0 1 1 0,0 0 0 0,0 1 2 0,-1-1 2 0,1 0 3 16,-2 2 2-16,0-1 5 0,2 3 4 0,-1-1 5 0,1 1 5 0,-2 0 3 16,-1 0 3-16,0 2-4 0,2 0-5 0,-1 0-14 0,-1 0-16 0,0 2-23 15,-1-3-23-15,0 2-32 0,0 2-35 0,-2-2-42 0,2-1-42 16,-1 1-85-16,-2-1-108 0,3 1-66 0,-1-1-51 0,-1-1-21 0</inkml:trace>
  <inkml:trace contextRef="#ctx0" brushRef="#br0" timeOffset="87447.2135">28627 3652 280 0,'0'-7'570'15,"0"0"-31"-15,0 0-53 0,0 1-96 0,0-1-115 0,0 3-70 0,0-1-46 16,0 2-25-16,0-2-17 0,1 1-13 0,-1 2-13 0,0-1-12 0,2 0-13 16,0 2-10-16,-2-2-6 0,1 1-6 0,-1 1-5 0,2-1-2 15,-2 2 0-15,0-3 0 0,1 3 0 0,-1 0 2 0,0 0 0 16,0 0-1-16,0 0-1 0,0 0-2 0,0 0-2 0,0 0-4 0,0 0-3 16,0 0-6-16,0 0-5 0,0 0-7 0,0 0-6 0,2 0-6 0,0 3-7 15,2-3-3-15,-3 0-5 0,3 2-5 0,-3 1-3 0,3 0-3 16,-1-2-4-16,-2 3-1 0,4 0-1 0,-2 2 1 0,3 0 3 0,-2-1 1 15,0 2 3-15,0 3 1 0,-1-3 1 0,0 5 1 0,-1-4 1 16,-1 2 1-16,-1 1 3 0,0 1 2 0,0 0 3 0,-1 1 3 0,-3-2 1 16,0 1 1-16,0 2 1 0,0-3 0 0,-4 1 2 0,2 0 0 15,-1 0 1-15,1-2 1 0,-3 0 0 0,1-1 2 0,0 0 0 0,1-1-2 16,1 1 1-16,-3-4 0 0,2 3 1 0,1-1-1 0,1-2 1 16,2-2 0-16,-3 2 2 0,3-4 2 0,-1 2 1 0,3 0 1 0,-1-1 4 15,0 1 2-15,2-3 2 0,0 0 3 0,0 0 3 0,0 0 2 0,0 0 1 16,0 0 1-16,0 1 0 0,2-1-2 0,0 0-1 0,-1 0-1 0,3 0 1 15,-1 0 0-15,3 0 0 0,-2 0-4 0,1 0-2 0,5 0-8 16,1 0-11-16,-2 0-11 0,3-1-14 0,1 1-19 0,0-2-16 0,1 1-29 16,2 1-31-16,-2-2-44 0,2 0-51 0,2 1-68 0,-6-2-79 15,4 2-78-15,-2-1-76 0,-1 1-40 0,0-2-22 0</inkml:trace>
  <inkml:trace contextRef="#ctx0" brushRef="#br0" timeOffset="87675.0273">28990 3878 469 0,'4'-3'631'0,"-3"3"6"0,2 0-63 0,-1 0-94 0,-2 0-114 16,0 0-119-16,0 0-74 0,2 0-49 0,-2 0-33 0,1 0-25 15,2 3-17-15,-3-1-16 0,1-2-12 0,-1 3-12 0,2 0-8 0,0 0-8 16,-2 1-4-16,1 1-3 0,-1 1 0 0,0 2-1 0,0-2-3 15,0 2-3-15,0 1-6 0,0 1-8 0,-1 0-15 0,1-2-17 0,-2 2-24 16,0 1-27-16,1 1-39 0,-3-2-44 0,2 2-51 0,0 0-55 0,-1-1-83 16,2 1-97-16,-3-2-57 0,3 1-38 0</inkml:trace>
  <inkml:trace contextRef="#ctx0" brushRef="#br0" timeOffset="88147.0165">29257 3634 531 0,'-1'-9'615'16,"-1"0"9"-16,0 2-78 0,2-2-125 0,-1 2-105 0,1 2-95 0,0-1-54 15,0 1-37-15,0-1-22 0,0 3-14 0,0-2-18 0,1 2-17 0,-1 2-21 16,2 0-21-16,0-1-19 0,-2 1-20 0,1-1-10 0,3 2-10 15,-1 0-6-15,0 0-4 0,2 0-2 0,-2 2-1 0,1-1 1 0,3-1 1 16,-2 3 2-16,-1-2 3 0,3 2 3 0,-1-3 6 0,2 4 3 0,-3-3 4 16,-1 2 4-16,0 1 1 0,0-2 1 0,0 1 1 0,0 2 1 15,-1-2-1-15,0 1 0 0,-1-1 0 0,0 2 1 0,-1 1-2 0,1-2 1 16,-1 2 1-16,-1-1 3 0,0 2 3 0,-1-1 2 0,-1 1 3 0,1-2 0 16,-1 4 3-16,0-4 1 0,1 2 2 0,-2-1 1 0,-2 2 0 0,4-2 3 15,-3 0 0-15,1 1 2 0,2 1 0 0,-1-3 1 0,0 2-1 0,1-2 0 16,-2 2 0-16,1-1 0 0,0-2-2 0,2 1 0 0,0-1-1 0,0 1-4 15,0 1-5-15,0-2-1 0,4 1-4 0,-3-1-1 0,2 1-1 16,1-1-1-16,0 0 0 0,4 3-2 0,-2-2 1 0,2 0-1 0,-1-2 2 16,2 2-1-16,-1 0 2 0,0 2 3 0,0-3 4 0,1 1 2 0,-2 1 0 15,-1-3 2-15,-1 3 2 0,0-2 0 0,1 2 2 0,-3-2 2 16,0 0 1-16,0-1 1 0,1 2 4 0,-4-2 4 0,1-1 4 0,-1 0 5 16,-1 1 5-16,-1 0 5 0,-1 0 3 0,-2-2 3 0,-3 2 0 0,2 0-1 15,-2 0-5-15,-2 0-10 0,-4 0-11 0,3 0-19 0,-1 0-18 0,-3 0-28 16,1-1-33-16,1 1-38 0,1 0-40 0,-2-2-48 0,1 0-52 15,0 1-76-15,4 1-85 0,1-1-50 0</inkml:trace>
  <inkml:trace contextRef="#ctx0" brushRef="#br0" timeOffset="88369.1641">29554 3913 87 0,'0'0'606'0,"0"0"6"0,0 0 4 0,0 0-84 16,0 0-128-16,0 0-105 0,0 0-92 0,0 0-58 0,0 0-40 0,0 0-28 16,0 0-20-16,0 2-21 0,0 1-17 0,2-3-13 0,-2 3-11 0,2 1-8 15,-2-1-7-15,1 0-3 0,1 1-3 0,-2 2 3 0,1-2 4 0,-1 1 1 16,2 2 3-16,0 0-3 0,-2-1-5 0,1 2-8 0,-1 1-11 0,0-3-16 16,0 2-19-16,0 0-25 0,0 1-27 0,-1 1-35 0,1-3-39 15,-2 1-45-15,0 2-47 0,1-1-79 0,-1 0-93 0,1-2-52 0,-3 0-33 16</inkml:trace>
  <inkml:trace contextRef="#ctx0" brushRef="#br0" timeOffset="88796.7551">29894 3650 358 0,'-1'-5'630'0,"-1"-2"7"16,0 3 3-16,2 1-105 0,-1-2-161 0,1 3-104 0,-4-1-77 0,4 0-44 16,-2 3-27-16,2-2-23 0,0 2-19 0,0 0-23 0,0 0-23 15,0 0-22-15,0 0-17 0,0 0-15 0,-2 2-8 0,2 1-5 0,-1-3-3 16,1 4-2-16,-2 1 2 0,1-1 3 0,-1 3 0 0,0-2 5 0,1 4 4 16,-3 0 6-16,1 0 6 0,2 2 6 0,-3 1 6 0,1 0 1 0,-1 0-1 15,1 0-4-15,0 1-6 0,-1 1-8 0,1-2-9 0,0 1-9 0,1-1-9 16,1 2-13-16,-3-2-11 0,4 0-13 0,-1-3-13 0,1 3-10 15,0-4-9-15,1 2-10 0,1-3-7 0,1 1-5 0,0-4-4 0,2 1-5 16,0-1-3-16,2-1 6 0,2-1 13 0,-1-2 15 0,0-2 17 0,4 1 16 16,-1-2 16-16,1-2 20 0,2 1 22 0,-2-2 18 0,1 1 20 0,-2-4 24 15,0 1 27-15,2-2 27 0,-5 3 30 0,1-4 21 0,0 1 18 16,-1 2 14-16,-3-1 15 0,2 1 12 0,-1 0 12 0,-3 1 3 0,0 0 0 16,0 0-3-16,-1 4-6 0,-1-1-13 0,3 0-19 0,-4 1-23 0,1 2-24 15,-1-1-25-15,0 2-27 0,0 0-24 0,0 0-23 0,2 2-18 0,-2 1-19 16,0 1-19-16,0 1-20 0,0 3-21 0,0 1-21 0,0 2-22 0,-2 1-21 15,2 2-28-15,-1 4-30 0,-3 0-38 0,1 2-44 0,2 0-89 0,-4 3-111 16,0 1-81-16,-2-2-66 0,2 4-27 0,-3-2-10 0</inkml:trace>
  <inkml:trace contextRef="#ctx0" brushRef="#br0" timeOffset="92743.4481">21079 2910 22 0,'-3'1'605'0,"2"-1"6"0,-3 2 6 0,3-2-85 0,1 0-128 0,-2 0-105 16,2 0-93-16,0 0-58 0,0 0-36 0,0 0-25 0,0 0-15 15,0 0-11-15,0 0-10 0,2 1-12 0,-1-1-11 0,3 0-9 16,-3 0-7-16,4 0-9 0,1 0-5 0,0 0-4 0,2 0-2 0,2 0-1 16,1 0-1-16,2-1 1 0,0 1 1 0,2-2 3 0,0 1 1 0,3 1 2 15,-1-2 1-15,1 1 0 0,-1-1-4 0,2-1-4 0,-1 1-8 16,0 2-7-16,0-3-9 0,-1 1-11 0,-1 0-10 0,2 1-13 0,-6-3-15 16,4 4-20-16,-3-3-20 0,-1 3-29 0,-2-1-31 0,-1 1-50 0,1-1-57 15,-4 1-68-15,-1 0-71 0,0 0-53 0,-5 0-41 0,0 0-23 0</inkml:trace>
  <inkml:trace contextRef="#ctx0" brushRef="#br0" timeOffset="93079.5432">21051 3093 497 0,'-7'0'629'0,"3"0"9"0,-1 0-74 15,2 0-114-15,-1 0-102 0,1 0-98 0,2-2-62 0,-4 2-43 16,4-2-27-16,1 2-18 0,0 0-15 0,0 0-13 0,0 0-14 0,0 0-17 16,0 0-12-16,0 0-15 0,0 0-10 0,0 0-11 0,0 0-8 0,0 0-5 15,0 0-4-15,1 2-3 0,-1-2-2 0,5 2-1 0,-4-2-2 16,1 0 1-16,-1 0 0 0,3 1 3 0,-3-1 3 0,2 0 4 0,2 0 2 16,0 2 2-16,3-2 1 0,0 0 3 0,1 0-1 0,1 0 2 0,4 0-2 15,-1 0 2-15,2 0 0 0,1-2-1 0,3 2-2 0,0-1-3 16,0-1-5-16,3 0-2 0,0 0-3 0,-1 0-2 0,3-1-2 0,-2 0 0 15,0 0 0-15,-3 0 2 0,1 0 1 0,1 0-1 0,-4 0 2 16,-1 2 0-16,-2-2 1 0,0 0 1 0,-1 1 0 0,-3-1-1 0,1 1-3 16,-3 2-5-16,-2-3-13 0,1 1-20 0,-3 0-30 0,-1 1-38 15,-1-1-62-15,-2 2-74 0,0 0-90 0,0 0-101 0,0 0-58 0,0-2-38 16</inkml:trace>
  <inkml:trace contextRef="#ctx0" brushRef="#br0" timeOffset="97880.4651">17730 2925 94 0,'0'0'242'0,"0"0"-32"0,0 0-35 16,0 0-26-16,0 0-19 0,0 0-16 0,0 0-12 0,0 0-8 0,0 0-6 16,0 0-5-16,0 0-5 0,0 0-6 0,0 0-6 0,0 0-6 15,0 0-7-15,0 0-4 0,1-2-2 0,-1 0 1 0,0 2 0 16,0 0-2-16,0-1-3 0,0-2-3 0,0 2 0 0,0-1-4 0,0 1-4 16,-1-2-1-16,-1 0-1 0,2 1-2 0,-1-1-1 0,-1 1-6 0,0-1-9 15,-1-2-5-15,0 1-7 0,0 0-3 0,-2 1-1 0,2-2-1 0,0 0 2 16,-2 3 1-16,2-3 1 0,-2 3 0 0,0-3-2 0,-1 2 1 15,0 0-1-15,-1 0 4 0,3 0 3 0,-3 2 2 0,0-1 2 0,0-1 2 16,2 3 1-16,1-1 0 0,-4 1 1 0,0 0-1 0,3 0-1 0,-1 0 0 16,-1 1-1-16,3 1 0 0,-6-1-1 0,2 2-1 0,2 2-2 15,-1-1-2-15,-2 2-2 0,1 0-3 0,-1 1-1 0,0 1 0 0,1 1 1 16,-1 1-1-16,1 0 1 0,-1 1 1 0,1 2 0 0,0-1 1 16,-1 1 1-16,3 0-1 0,-1 0 0 0,1 0-1 0,1 2 0 0,0 0 0 15,1-1-2-15,1-1-1 0,1 1-2 0,0-1-3 0,2-1-3 0,0 2-4 16,2-4-2-16,0 2-4 0,1-3-5 0,1 0-4 0,1 0 0 15,0-2-4-15,1 0-1 0,1 0-1 0,-1-4 0 0,3 1 1 16,-1-1 1-16,4-3 3 0,-2 0 6 0,0 0 4 0,1-3 2 0,2-1 4 16,-1-1 5-16,1 0 4 0,0-2 2 0,1-1 8 0,-3-1 3 0,0 0 5 15,5 1 0-15,-7-4 1 0,4 0 1 0,-4 0-1 0,-1 2 1 0,5-2 3 16,-7 0 6-16,2 2 3 0,-1-2 4 0,-3-1 4 0,1 2 7 16,-2 0 0-16,0 2 1 0,-1 0 3 0,-1-1 3 0,-1 3 3 0,0-1 4 15,0 1 2-15,-1 0 0 0,-1 4-1 0,2-3-1 0,-2 3-3 16,1-2-5-16,-1 2-6 0,2 0-6 0,-1 1-6 0,1 1-4 0,0 1-6 15,0 0-8-15,0 0-7 0,0 0-6 0,0 0-5 0,0 0-6 0,0 0-4 16,0 0-2-16,0 1-1 0,0 3-2 0,0-1 0 0,-3 1-1 16,1 1 2-16,2 1 1 0,-1-1 2 0,-1 3 3 0,2-1 4 0,-1 2 3 15,1-1 3-15,-2 1 3 0,0 2 1 0,2-1 0 0,0 1 0 16,0-1 1-16,2 1 0 0,0-1 0 0,-1 1-5 0,1-1-4 0,1 1-8 16,1-1-9-16,1 2-10 0,0-2-10 0,1-1-16 0,-1-1-17 0,4 1-21 15,-1-1-23-15,4-1-33 0,0 0-39 0,1-2-42 0,2 1-43 16,1-3-70-16,2 0-83 0,-1 0-43 0</inkml:trace>
  <inkml:trace contextRef="#ctx0" brushRef="#br0" timeOffset="98227.2732">18054 3181 22 0,'-4'0'540'0,"3"-1"-53"0,-2-1-84 0,2 2-75 0,-1-2-71 15,0 1-52-15,2 1-44 0,0 0-28 0,0 0-16 0,0 0-12 0,0 0-8 16,0 0-11-16,0 0-8 0,0 0-15 0,0 0-15 0,-1 0-14 15,-1 1-12-15,2 1-12 0,-2-2-11 0,2 3-6 0,0-1-4 0,0-1-3 16,0 3-1-16,0-1 1 0,0-1-1 0,0 3 2 0,0-1 3 16,0 1 4-16,0 1 5 0,0 1 5 0,0-1 5 0,0 2 1 0,-1 1 3 15,-1-2-6-15,2 1-9 0,0 1-10 0,-1-1-16 0,1 0-17 16,0 1-18-16,-2 2-27 0,2-2-30 0,0-2-40 0,0 2-45 0,0 1-45 16,0-1-44-16,2-1-73 0,-2 0-83 0,1-2-49 0,2 0-30 0</inkml:trace>
  <inkml:trace contextRef="#ctx0" brushRef="#br0" timeOffset="98746.2401">18330 2813 522 0,'-5'-8'589'0,"1"-1"6"15,-1 4-90-15,2 0-138 0,2 0-101 0,1 2-85 0,-2 0-50 16,0-1-32-16,2 3-21 0,0-2-18 0,0 3-14 0,0 0-13 0,0 0-10 16,0 0-13-16,0 0-9 0,0 2-6 0,4-1-6 0,-3 2-3 15,1 2-3-15,-1-2-1 0,4 2 1 0,-4 0 0 0,1 2 5 0,-1 1 6 16,1 1 6-16,-2 1 5 0,0 0 3 0,0 1-1 0,0 2 1 16,0-1-1-16,-2 2-1 0,-1 1-2 0,2-1 0 0,-4 3-1 0,1-2 0 15,0-1 1-15,-1 3-1 0,1-2 0 0,-3 0 0 0,1-1-1 0,3 0-1 16,-2 1 1-16,2-2 1 0,-2-3 0 0,4 1 0 0,-3-1 2 15,1-1-1-15,2-2 0 0,-4 0-1 0,5-1 0 0,-1-2 1 0,-1 1 0 16,2-2 1-16,0 0-1 0,0-2 0 0,2-1-1 0,-1 2-1 0,1-2-1 16,1 0-2-16,-2-2 0 0,2 2 0 0,2-1-2 0,-2-2-2 15,2 0-2-15,2 1 0 0,0-3-2 0,3 0 0 0,-2 1-2 0,3-3 1 16,-2 1 0-16,3-1 0 0,-2 4-1 0,2-3-2 0,-3 0 1 16,3 0-1-16,-2 1 0 0,0 1 1 0,0 1 1 0,-1-2-1 0,-1 2 1 15,-2 0-1-15,2 1-2 0,-2 2 0 0,-1 0-2 0,0 0-1 16,-1 0 0-16,0 0-1 0,2 0 0 0,-3 0 0 0,0 2-1 0,0 1 1 15,-1-1 0-15,-1 1 2 0,1 0 3 0,1 0 3 0,-3 1 2 16,2 1 2-16,0-1 4 0,-2 2 3 0,0 0 2 0,-2-1 4 0,0 2 3 16,-1-1 3-16,0 2 1 0,0-2 2 0,-4 1 0 0,0-1 2 0,0 0 1 15,-1 2 0-15,-1-2 0 0,-2 1-1 0,0-1-1 0,-1 0-7 16,2 0-8-16,-2-2-12 0,-2 2-13 0,3-4-20 0,0 3-21 0,0-3-22 16,1 0-20-16,2 1-39 0,-1-3-48 0,5 0-76 0,-3 0-87 0,5-3-77 15,-1-1-72-15,3-1-36 0</inkml:trace>
  <inkml:trace contextRef="#ctx0" brushRef="#br0" timeOffset="98961.6515">18730 3070 461 0,'2'2'605'0,"-1"-2"6"0,-1 1-81 0,2 1-124 0,-2-2-102 0,0 1-92 16,0 1-60-16,0-2-45 0,2 1-30 0,-1 1-22 0,1 1-15 15,0-2-9-15,-2 1-10 0,1 0-9 0,-1 3-6 0,3-3-6 0,-2 5-5 16,-1-2-4-16,4 0-1 0,-3 2-1 0,-1 0 0 0,2 1 0 16,-1 1-4-16,-1 0-5 0,2 1-6 0,-2-2-8 0,0 5-12 0,0-4-15 15,0 3-20-15,0 0-22 0,0-1-31 0,-2 0-36 0,2 0-37 16,-1-1-38-16,-1 2-58 0,2-4-67 0,-1 1-69 0,1-1-68 0,0-1-37 16</inkml:trace>
  <inkml:trace contextRef="#ctx0" brushRef="#br0" timeOffset="99279.2614">19288 2992 527 0,'0'-4'493'0,"0"1"-58"0,0-2-84 0,2 2-98 15,-2-1-65-15,0-1-52 0,0 4-23 0,0-3-10 0,0 1-7 16,0 2-7-16,0-2-6 0,-2 3-6 0,2-1-5 0,-1-1-3 0,1 2-3 16,-2 0-6-16,1 0-8 0,-3 0-9 0,1 2-9 0,2-1-10 0,-6 1-7 15,4-1-5-15,-3 3-6 0,0 0-1 0,-1-1-3 0,-1 2-1 16,2 0-1-16,-5 3-1 0,3-2 0 0,-2 1-1 0,1 2-1 0,1 0 1 16,0 0 0-16,2 1 0 0,-2 0-1 0,3 0 1 0,2 1 0 0,-2-1-1 15,4 0-1-15,-1 1 0 0,2-1-3 0,2 2-4 0,-1-4-8 16,2 1-11-16,2 0-12 0,0 0-16 0,4-2-19 0,2 0-24 0,-1 0-27 15,4-2-32-15,2-3-50 0,1 1-59 0,1 1-75 0,4-4-86 16,0-1-55-16,2-2-42 0</inkml:trace>
  <inkml:trace contextRef="#ctx0" brushRef="#br0" timeOffset="99515.9663">19802 3147 585 0,'-1'1'588'0,"-3"1"-49"16,3-1-75-16,-1 1-105 0,2-2-121 0,-2 3-80 0,2-3-55 0,-1 3-36 15,1-2-24-15,0 1-16 0,0 0-11 0,0 2-6 0,0-1-6 16,-2 1-1-16,2 2-2 0,-1-2 0 0,1 3 0 0,-2-1 2 0,0 1 2 16,2 1 3-16,-1-1 1 0,-1 2-1 0,2 0-4 0,-1-1-7 0,1 2-11 15,-2 0-15-15,-1-1-17 0,3-2-23 0,-1 2-24 0,-1 0-31 16,2 0-35-16,-2 0-48 0,2-2-54 0,-1 2-82 0,-1-1-94 0,2 0-59 15,0-3-39-15</inkml:trace>
  <inkml:trace contextRef="#ctx0" brushRef="#br0" timeOffset="100096.7172">20262 3096 59 0,'-1'-7'493'0,"-1"0"-31"0,0 0-92 0,-1 1-122 0,2 0-75 0,-1 0-50 15,-1 1-26-15,-1 0-16 0,1 0-12 0,2 1-10 0,-3 0-7 16,-1 1-4-16,1 0-5 0,-1 0-5 0,1-1-3 0,-1 4-3 0,-2-2 0 16,-2 2-2-16,1 0 3 0,0 0 3 0,0 0 3 0,-3 2 4 15,0 0 3-15,-1 1 3 0,1 1 1 0,-1 0 2 0,0 0 0 0,1 0-2 16,-1 2-1-16,0 1-4 0,1-1-6 0,-1 2-6 0,2-1-6 15,-1 2-6-15,2 0-4 0,0 0-6 0,1 1-4 0,0-1-1 0,1 1-2 16,0 0-1-16,3 1 1 0,-1 0 0 0,2 0 0 0,-1-1-3 0,3 2-2 16,-2-4-3-16,3 1-2 0,0 2-7 0,3-2-6 0,-2-2-6 15,3 0-6-15,0 1-10 0,1-4-6 0,0 3-6 0,3-4-6 0,1 0-7 16,1-1-3-16,0-2-6 0,3 0 0 0,-1-3-2 0,2-1 4 0,0-1 4 16,2 0 4-16,-2-3 9 0,3-1 2 0,-1-1 2 0,0-1 2 0,-2 1 1 15,2-3 4-15,-2-1 6 0,0-1 6 0,-1-3 10 0,-1 1 6 16,0 1 5-16,-1-5 3 0,1 3 3 0,-4-2 1 0,2 0 3 0,-2 0 9 15,1-3 10-15,-4 3 9 0,2-2 9 0,-3 3 8 0,0-2 9 16,0 1 4-16,-3 2 3 0,1 2 3 0,0-1 4 0,-1 2 5 0,-1 1 6 16,0-1 5-16,0 3 4 0,0 1 3 0,0 0 1 0,0 2 0 0,0 2-1 15,0-1-3-15,0 3-7 0,0-2-3 0,0 0-5 16,0 5-6-16,0-3-5 0,0 2-8 0,0 2-5 0,0 0-11 0,0 1-11 0,0 0-9 16,0 0-10-16,0 0-10 0,0 0-8 0,0 0-5 0,0 1-2 0,-1 0-1 15,-1 2 0-15,2 2 0 0,-2-1 2 0,2 3 3 0,-1 1 2 16,-2 1 4-16,2-1 5 0,-3 4 5 0,1 0 5 0,2 2 4 15,-3 2 3-15,0 0 2 0,0 1 1 0,-1 1-1 0,0 2-1 0,1 0-2 16,0 0-2-16,0 1-2 0,1 1-1 0,0 0-3 0,1-1 0 0,1 1-2 16,-1 2-1-16,2-1-5 0,2-2-9 0,-1 3-15 0,2-2-19 15,2 0-26-15,2-1-28 0,3-1-48 0,0 0-53 0,5-2-102 0,0-2-123 16,4-2-78-16,0-2-58 0,5-3-31 0,1-2-18 0</inkml:trace>
  <inkml:trace contextRef="#ctx0" brushRef="#br0" timeOffset="115179.1452">21789 4498 124 0,'-4'-5'516'16,"4"1"-66"-16,-1 0-99 0,-1 1-88 0,2-1-84 0,-1 1-49 0,1-1-31 16,-3 3-19-16,1-2-13 0,2 2-10 0,-1-2-6 0,-1 3-9 15,2 0-5-15,-1-2-7 0,-3 2-8 0,3 0-7 0,-1 0-7 0,-1 0-6 16,0 0-7-16,-2 0-4 0,2 2-2 0,-5-2-1 0,3 3 1 16,-3-2 3-16,0 2 2 0,-1 0 3 0,-1 2 0 0,2-3 0 15,-2 3 0-15,2-1-2 0,-4 2 1 0,3 0-1 0,1-1 2 0,2 2 1 16,-1 1 0-16,0-1 2 0,0 1 0 0,4-1-1 0,0 3 1 15,1-1-1-15,1-1 1 0,1 3 2 0,1 1 2 0,3-2 1 16,-1 3 3-16,2-1 4 0,4 0 0 0,-1 1 3 0,1 2-1 0,4-2 2 16,0 1 1-16,1-2-3 0,2 1 0 0,-1 1-2 0,1 1 0 15,1-3-3-15,1 0-3 0,-1 0-1 0,-1-2-4 0,2 2-3 0,-6-1-4 16,4-1-2-16,-5 0-4 0,0-2-2 0,-3 1-1 0,-2-2-1 16,1-2 2-16,-4 3 4 0,0-2 6 0,-3-1 5 0,-3 2 6 0,0-1 3 15,-4-1 3-15,-2 2 3 0,-4-2 1 0,1 0 3 0,-6 2 4 16,2-2 0-16,-2 2 3 0,-2-2 0 0,1 1-1 0,-2-1-4 15,3-2-7-15,-3 1-9 0,4 1-12 0,0-2-12 0,1-3-13 0,2 3-19 16,0-3-19-16,2 0-39 0,4 0-51 0,-1-3-56 0,4 0-58 16,1 0-78-16,4-3-87 0,0 0-50 0,3-2-35 0</inkml:trace>
  <inkml:trace contextRef="#ctx0" brushRef="#br0" timeOffset="115595.8489">22031 4609 376 0,'0'0'585'0,"0"0"5"0,0 0-85 0,0 0-128 0,0 0-105 0,0 0-94 15,0 0-57-15,0 0-38 0,0 2-29 0,0 0-23 0,0-2-15 16,0 4-12-16,-2-1-12 0,2-2-8 0,0 3-9 0,-2 1-6 0,2 0-1 16,0 0 0-16,0 2 2 0,-1 0 3 0,1 2 4 0,0 2 7 15,0-2 4-15,0 1 9 0,0 2 4 0,0-2 2 0,0 0 2 16,1 0 2-16,-1 1 2 0,2-1 0 0,0 0-1 0,-2 2-1 15,1-2 1-15,2-1 0 0,-1 0-1 0,0 0-1 0,-1-3-1 0,2 1-1 16,1 1-2-16,-3-3 0 0,2 0-1 0,2-1-1 0,-4 1 0 16,1-3 0-16,0-1 1 0,1 1 4 0,-2-2 2 0,3 0 4 0,-1 0 2 15,0-2 2-15,0 1 1 0,0-1 1 0,-1-3-1 0,4 0 2 16,-3 1 4-16,2-3 4 0,-2 1 5 0,2-1 6 0,-2 1 4 0,2-2 3 16,1 2 3-16,-3-2 2 0,0 3 4 0,1 0 4 0,-3 2 2 15,2-2 5-15,-1 1 2 0,0 1 0 0,-2 1-2 0,1-1-7 0,-1 3-7 16,0 0-10-16,0 0-9 0,0 0-10 0,0 0-11 0,0 0-12 15,0 0-9-15,0 3-8 0,2 1-6 0,0-3-3 0,-2 3-3 16,1 1 0-16,-1 2 1 0,4-2 1 0,-2 4 2 0,0-1 2 0,1 4-5 16,0-2-3-16,0 4-9 0,1-2-11 0,-1 1-17 0,0 1-20 15,0 1-26-15,0-1-30 0,-2 3-35 0,3-2-36 0,-3 0-44 16,-1 1-47-16,2-1-76 0,-2-2-90 0,0-1-50 0,0-2-30 0</inkml:trace>
  <inkml:trace contextRef="#ctx0" brushRef="#br0" timeOffset="116145.8821">22352 4758 110 0,'0'-7'615'0,"0"2"4"0,0 2 2 0,0 0-101 16,0 1-152-16,0 0-109 0,0 2-84 0,0 0-56 0,0 0-37 0,0 0-27 16,0 0-21-16,0 0-17 0,1 2-14 0,-1 0-12 0,2 1-9 15,1 0-4-15,-3 2-4 0,1 2 1 0,1-2 2 0,-1 3 3 0,3 1 6 16,-3 1 4-16,1 1 4 0,-1-1 5 0,-1 3 2 0,2-1 1 15,0 0 2-15,-2 2-1 0,0-1-1 0,0 0 1 0,0 0-1 16,0-1 1-16,0 3 1 0,0-3-1 0,-2-1 0 0,0-1 1 0,2 0-1 16,-1 0 2-16,-1-3 0 0,2 1 3 0,0-1 2 0,0-3 5 15,0-1 4-15,0 2 5 0,0-3 3 0,0-1 4 0,0-1 5 0,0 0 1 16,0 0-1-16,0-1-7 0,2 0-7 0,-1-2-8 0,3-2-6 16,-3 0-5-16,4-2-7 0,0-1-5 0,1-2-4 0,0 0-6 15,1-2-5-15,-1 1-4 0,3-2-3 0,-1 1 2 0,0 0 4 0,0 0 9 16,1 0 10-16,-2 0 10 0,-1 2 8 0,2 1 5 0,-3 1 3 15,1 1 1-15,-1 2 1 0,-2 0-2 0,0 1-1 0,1 1-4 0,-3 0-6 16,2 1-7-16,-1 1-7 0,-2 1-4 0,2 1-4 0,-2 1-5 16,1 1-5-16,-1 1-1 0,3 0-2 0,-1 3 1 0,-1-2 0 0,1 4 3 15,-1-2 1-15,-1 1 5 0,2 2 3 0,0-1 5 0,-2 3 4 16,0-2 0-16,0 0 3 0,0-1 2 0,0 1 2 0,0-2-1 16,0 2 1-16,0-3 1 0,0 1 1 0,0-2 3 0,0-2 2 0,0-1 3 15,0 0 0-15,0 1 3 0,0-4 1 0,1 3 2 0,-1-3 2 16,0 0 2-16,3-3-2 0,-1 3-4 0,1-4-5 0,0 1-5 15,2-2-6-15,1 0-6 0,1-5-4 0,-1 3-6 0,2-4-5 0,3 1-6 16,-2-2-4-16,3 0-5 0,2-1-6 0,-5 1 0 0,4-2-2 16,0 2 3-16,-2 0 6 0,1 0 3 0,-1 2 5 0,-1 1 4 0,1 0 3 15,-3 1 3-15,-2 1 5 0,3 3 2 0,-4-1 1 0,2 3 2 16,-3 0 3-16,0 2 1 0,-1 0 0 0,0 0 4 0,1 2 1 0,0 1 0 16,-3 2 0-16,2-1 0 0,1 4 1 0,-3-1 1 0,2 2 1 0,-1 0-3 15,0 4-5-15,-1-1-11 0,3 0-11 0,-3 1-19 16,2 2-20-16,-2-2-33 0,-1 2-35 0,2-1-43 0,0 1-39 0,-2-1-68 15,0 0-75-15,0-1-76 0,0-1-76 0,0 1-37 0</inkml:trace>
  <inkml:trace contextRef="#ctx0" brushRef="#br0" timeOffset="116355.0638">23151 4775 603 0,'-1'-4'651'0,"-4"3"1"0,5-3 0 0,-1 1-125 0,1 3-186 16,0-2-116-16,0 0-80 0,1 2-53 0,-1-1-44 0,5-1-33 15,-4 2-32-15,2-2-26 0,1 2-27 0,0 0-23 0,3 0-24 0,-1 0-22 16,5 0-19-16,-3 0-24 0,2 0-24 0,0 0-27 0,3 0-29 16,0 0-26-16,-4 0-23 0,3 0-17 0,1 0-15 0,-3 0-41 15,-2 2-50-15</inkml:trace>
  <inkml:trace contextRef="#ctx0" brushRef="#br0" timeOffset="116528.383">23085 4954 245 0,'-1'3'497'0,"1"-1"-57"0,0 0-59 0,0 0-59 0,0 0-42 0,1-2-31 16,3 1-28-16,1-1-26 0,2 0-23 0,-1 0-23 0,2-1-27 0,5 1-27 15,-1-2-33-15,2 0-36 0,2 0-41 0,3 0-41 0,2 1-57 16,0-2-63-16,0 0-93 0,5 0-105 0,-1-1-86 0,2 1-77 15,-2 0-41-15,4-2-25 0</inkml:trace>
  <inkml:trace contextRef="#ctx0" brushRef="#br0" timeOffset="117012.759">23889 4734 230 0,'4'-8'339'0,"-4"2"-80"0,1 1-48 0,-1-2-30 0,0 2-19 15,0-2-11-15,-1 2-13 0,1 0-12 0,-4 0-13 0,1 2-13 0,2-1-15 16,-4 1-13-16,2 0-10 0,-5 0-9 0,3 1-8 0,0 0-8 15,-3 2-6-15,-1 0-7 0,1 2-4 0,0 0-8 0,-1 1-3 16,-2 3-1-16,0-1-1 0,1 2 0 0,-2 2 1 0,0 1-1 0,0 0 0 16,2 1 0-16,1 1 0 0,-4 1 1 0,4 2 0 0,1 1-1 15,-1-1 1-15,2 1 1 0,1 0 1 0,1 1 0 0,0 0-1 16,2-2-2-16,1 0-3 0,0 0-3 0,0-2-3 0,2-1-1 0,2 0-2 16,-2-1-1-16,2-2-2 0,1 0 0 0,2-4 0 0,-2 2-1 15,2-5 0-15,2 1 0 0,-1-1 1 0,2-4 2 0,0 2 3 0,1-5 5 16,2 0 5-16,-1-1 5 0,-1-1 4 0,5-2 1 0,-2-2 3 15,-3 1 4-15,4 0 5 0,-4-2 8 0,4-1 9 0,-5 3 8 0,0-2 9 16,0 1 9-16,1 3 7 0,-3 1 6 0,-1-2-1 0,-2 4-2 16,2 0-5-16,-2 2-5 0,-1-1-6 0,1 3-8 0,-2-1-10 0,-1 1-13 15,0 1-12-15,2 1-8 0,-1 1-11 0,-1 1-10 0,2 2-8 16,0 0-6-16,-1 0-2 0,1 2 0 0,-1 0-1 0,3 1 0 16,-3 3-5-16,3-2-8 0,-3 2-12 0,2 1-12 0,2-2-20 0,-2 2-21 15,0 0-30-15,0-1-34 0,1 1-45 0,-1-2-47 0,2 0-57 16,-1-2-61-16,4 0-66 0,-2-2-68 0,2-1-35 0</inkml:trace>
  <inkml:trace contextRef="#ctx0" brushRef="#br0" timeOffset="117175.1213">24144 4811 245 0,'0'-2'630'15,"0"-1"2"-15,0 0 0 0,0 1-104 0,0 1-158 0,2-1-112 16,-1 1-91-16,2-1-56 0,0 2-44 0,1-2-34 0,0 1-34 15,1 1-29-15,3 0-26 0,1 0-27 0,-1 0-27 0,4 0-28 0,-2 0-28 16,2-1-30-16,-1 1-32 0,3-1-32 0,-1 1-35 0,1-2-24 16,0 2-23-16,0-1-48 0,-3-1-59 0,2-1-28 0</inkml:trace>
  <inkml:trace contextRef="#ctx0" brushRef="#br0" timeOffset="117379.0806">24281 4568 338 0,'-4'-1'513'0,"0"-1"-74"0,3 2-112 16,-1-2-77-16,2 2-61 0,0 0-42 0,-2 2-30 0,2-2-22 16,0 2-17-16,0-1-15 0,0 3-14 0,0 0-12 0,0 1-13 0,0 0-12 15,-2 2-8-15,0 3-6 0,2 0 1 0,-1 0 2 0,1 2 6 16,-2 0 4-16,0 1 6 0,1 2 5 0,-1 1 2 0,-1 1 1 16,0 1-1-16,0 2-8 0,-2-3-11 0,1 5-17 0,-1-1-21 0,-2-1-31 15,2 2-37-15,1-2-41 0,-1 2-41 0,-1-3-67 0,3 2-77 16,-4-4-75-16,6 1-75 0,-1-4-42 0</inkml:trace>
  <inkml:trace contextRef="#ctx0" brushRef="#br0" timeOffset="117811.4153">24847 4485 262 0,'-6'-7'593'0,"3"-1"-3"0,0 1-1 0,0 3-125 16,1 1-184-16,0 0-118 0,1 0-82 0,1 3-43 0,0 0-22 0,-2 0-15 16,2 3-10-16,0 2-7 0,-1 0-7 0,-1 2-2 0,0 3-1 15,2-2-1-15,-1 4 1 0,-1-1 4 0,-1 3 6 0,0 3 7 0,2-2 7 16,-4 1 7-16,2 1 0 0,-2 1 2 0,0-1 0 0,0 1-1 16,-1 0 0-16,-2 0-1 0,3-1 0 0,-1 2-1 0,-2-3 0 15,4-1 1-15,-1 0-2 0,0-3 0 0,2 0-1 0,-4-2 0 0,6-1 1 16,-4-2 2-16,2 1 3 0,2-2 4 0,1-2 4 0,-2 1 3 15,0-3 2-15,2 0 2 0,0-2 4 0,0 0 0 0,4 0-1 16,-3 0-7-16,2 0-8 0,2-2-9 0,-1 0-9 0,5-3-6 0,-1 1-7 16,2-2-7-16,0 0-7 0,1-1-5 0,1 1-5 0,1-2-6 15,0 3-3-15,0-2-1 0,-1 2 0 0,1-2 3 0,0 2 5 0,-3 1 7 16,2 1 5-16,-4 1 3 0,1 1 4 0,0-1 4 0,-2 2 5 16,-1 2 5-16,2-1 1 0,-3 3 4 0,-1-1 5 0,1 2 3 0,0 0 5 15,-2 2 6-15,1-2 7 0,-3 2 6 0,2 1 5 0,-2 0 6 16,-1-1 5-16,-1 1 7 0,-2 2 5 0,2-3 5 0,-3 3 6 15,-2-3 2-15,-1 1 2 0,1-1 2 0,-3 2 0 0,-1-3-2 0,-1 2-6 16,-1-2-10-16,-3-2-17 0,1 1-28 0,-2-2-31 0,-1 2-40 16,-1-3-48-16,1 0-80 0,3-1-100 0,-3-2-99 0,2-1-96 15,3 0-52-15,-1-3-29 0</inkml:trace>
  <inkml:trace contextRef="#ctx0" brushRef="#br0" timeOffset="118072.5706">25151 4825 245 0,'-6'-4'613'0,"1"-2"-6"0,2 2-47 0,1 0-70 0,0 1-129 16,2 0-159-16,2 0-88 0,0 2-48 0,3-1-29 0,-1-1-16 15,4 3-14-15,0-1-14 0,2 0-10 0,3 1-11 0,0-2-10 0,3 2-11 16,0-1-6-16,1-1-4 0,-1 2-5 0,5-2-5 0,-4 1-9 16,4-1-11-16,-3 2-15 0,2-2-20 0,-3-1-20 0,2 1-21 0,-3-1-36 15,1-1-39-15,-3 1-48 0,4 1-52 0,-6-1-55 0,1-2-57 16</inkml:trace>
  <inkml:trace contextRef="#ctx0" brushRef="#br0" timeOffset="118266.1817">25418 4625 117 0,'-3'0'524'0,"0"0"-45"0,0 0-65 16,1 0-79-16,0 0-73 0,1 0-71 0,-1 3-51 0,0-1-37 15,1-2-26-15,-1 3-19 0,2 1-17 0,0-1-12 0,0 2-8 0,0 0-10 16,0 1-7-16,0 3-5 0,0 0 0 0,0 0 1 0,0 1 5 16,0 2 6-16,-1 1 6 0,1 3 5 0,-2-1 4 0,-1 2 1 0,0 2-3 15,2-1-6-15,-1 0-14 0,0 2-18 0,-1 2-27 0,1-1-29 16,-1-1-41-16,2 1-48 0,-1-1-54 0,0 0-61 0,2-2-83 0,0-1-100 15,2-1-57-15,0-1-38 0</inkml:trace>
  <inkml:trace contextRef="#ctx0" brushRef="#br0" timeOffset="118563.0663">26084 4683 249 0,'-4'-8'563'0,"0"4"7"15,0-2-85-15,-1 1-133 0,1 1-100 0,-1 1-82 0,1 1-45 16,0-1-27-16,0 3-18 0,-1 0-14 0,-2 0-12 0,-2 3-11 0,1-1-11 16,-2 2-6-16,0 0-9 0,-2 3-10 0,0 1-7 0,-1 2-5 0,0 0 0 15,1 1-1-15,-1 2 2 0,-1-1 1 0,5 2 2 0,-3 1 2 16,2-1 3-16,2 2 1 0,1 0 1 0,1 1 1 0,2 0 1 15,1-1 2-15,1 0 2 0,0 1 4 0,2-3 2 0,2 2 2 16,3-1-2-16,0-2-4 0,2-1-10 0,2-1-14 0,4 1-19 0,1-4-25 16,5 1-35-16,3-2-42 0,1-2-70 0,5-2-86 0,0-3-96 15,6-2-103-15,0-3-58 0,6 0-34 0</inkml:trace>
  <inkml:trace contextRef="#ctx0" brushRef="#br0" timeOffset="118963.7567">26232 4801 538 0,'-5'0'556'0,"4"0"-26"0,-3 0-95 16,4 0-126-16,0 0-82 0,0 0-56 0,0 0-32 0,0 0-20 0,2 2-15 15,0-2-9-15,-1 0-11 0,3 0-9 0,-1 0-10 0,2 0-11 16,4 0-9-16,-3 0-7 0,4-2-6 0,0 2-3 0,2-1-8 0,2-1-6 16,2-1-10-16,-2 0-10 0,3 1-17 0,2 0-16 0,0-1-18 15,0 0-21-15,1-1-22 0,-2 1-25 0,3-2-35 0,-2 1-44 0,0 1-50 16,-1-1-54-16,0 1-78 0,-1-2-88 0,-1 3-52 0,2-4-29 16</inkml:trace>
  <inkml:trace contextRef="#ctx0" brushRef="#br0" timeOffset="119173.6458">26480 4628 538 0,'-1'0'598'0,"-1"-3"-67"16,1 3-105-16,1 0-91 0,0 0-86 0,0 0-57 0,0 0-41 16,0 0-30-16,-2 3-28 0,0-3-22 0,2 2-23 0,0-2-17 15,-1 2-17-15,1 1-10 0,0 0-12 0,0 1-6 0,-2 1-4 0,0 1-1 16,1 0 1-16,-1 3 3 0,2-2 6 0,-1 4 5 0,1 1 6 15,-2 0 2-15,0 1-2 0,2 4-12 0,-1-1-16 0,-1 1-25 16,0 1-30-16,-2 1-43 0,3 2-49 0,1-2-56 0,-2 1-58 0,2 1-86 16,2-1-100-16,-1-1-60 0,3-1-39 0</inkml:trace>
  <inkml:trace contextRef="#ctx0" brushRef="#br0" timeOffset="119661.885">27117 4749 425 0,'-4'-9'612'0,"-1"0"0"0,1 0-2 0,0 2-123 0,0-1-184 16,-1 1-100-16,0 0-61 0,2 2-35 0,-2 0-23 0,1 0-21 0,0 2-20 16,0-1-17-16,-1 4-15 0,0-3-11 0,-2 3-11 0,-2 0-9 15,0 0-5-15,-3 3-5 0,3 1-1 0,-5-1-2 0,1 3 2 0,-3 1 0 16,0 2 4-16,-1-2 3 0,1 3 1 0,-1 2 5 0,1 2 2 15,-1-3 3-15,0 3 2 0,0 0 0 0,3 1 1 0,0-1 2 16,3 3 3-16,-2-4-1 0,4 3 2 0,1-3 0 0,-2 2 0 0,6-1-2 16,-1-2-2-16,2 2-3 0,1-4-2 0,0 0-4 0,2 1-4 15,2-2-1-15,1-3-3 0,0-1-4 0,4 0-5 0,2 0-5 16,1-3-7-16,1-2-5 0,3-2-2 0,0 0-1 0,5-4 1 0,-1-1 2 16,2-1 1-16,0-2 3 0,0-2 2 0,3-1 4 0,-1-2 4 15,0-2 5-15,-1-3 3 0,1-1 8 0,-1 0 5 0,0-4 7 16,-1 1 8-16,0-3 5 0,0-2 2 0,-2 3 7 0,-1-3 6 0,-2-2 9 15,1 4 8-15,-4-3 11 0,0 2 12 0,-3 1 12 0,0 2 12 0,-4 1 11 16,2 1 9-16,-6 0 5 0,4 4 4 0,-2 5 3 0,-3-1 1 0,0 2-4 16,0 3-6-16,0-1-10 0,0 4-12 0,0 1-16 0,0 2-20 15,0-1-19-15,-2 3-18 0,1 2-14 0,1 0-13 0,-2 2-7 16,-2 1-8-16,0 1-2 0,1 4-2 0,-2 1 0 0,1 3 1 0,-4 1 5 16,2 2 5-16,-2 3 7 0,1 2 7 0,1-1 7 0,-2 3 6 15,0 1 3-15,3 3 2 0,1-2-3 0,-1 1-4 0,1 1-10 0,0 0-10 16,1 0-16-16,1-1-17 0,1 2-24 0,-1-2-25 0,2 0-34 15,0 2-38-15,2-4-52 0,-1 0-57 0,3 1-88 0,-3-4-102 16,5 0-63-16,-1-2-41 0,1-3-14 0</inkml:trace>
  <inkml:trace contextRef="#ctx0" brushRef="#br0" timeOffset="128877.986">22211 2241 30 0,'-2'-5'396'0,"0"2"-88"0,2-2-73 15,-1 3-65-15,-2-2-37 0,2 0-24 0,1 1-10 0,-2 1-6 0,2-1-3 16,0-1-2-16,-2 1-7 0,2 1-7 0,0-3-9 0,0 5-15 16,0-2-8-16,0-1-7 0,0 1-11 0,0 1-10 0,0 1-11 0,0 0-8 15,0 0-7-15,0 0-3 0,0 0-4 0,0 0-3 0,0 0 0 16,0 0-1-16,0 0 0 0,0 0-1 0,0 0 1 0,0 0 1 0,-1 0 1 15,-1 0 1-15,1 0 4 0,-1 0 1 0,0 1 3 0,1-1 0 0,-3 2 4 16,3-2 2-16,-1 2 2 0,-1-1 2 0,0-1 4 0,-1 2 5 16,-1-2 4-16,0 2 3 0,-2 1 2 0,-1-1 2 0,-1 1 0 0,1 1 1 15,-1-1 0-15,-5 2 2 0,2 2 2 0,0-4-1 0,-1 4 1 16,0-3 0-16,1 2-1 0,-1 0-4 0,-1 2-3 0,3-3-1 16,0 2-1-16,-3 2 1 0,1-1 2 0,1-1 1 0,-1 3-1 0,-1-2-1 0,2 0 0 15,0 5-1-15,-1-3 1 0,0 2-2 0,-1-1 0 0,3 2-1 16,-2-1-1-16,3 2 1 0,-2-1-3 0,2 3-1 0,-2-1-3 0,3-1-1 15,-2 3-2-15,1 0 0 0,2 2-1 0,0-1-2 0,-1 0 0 16,3 0 0-16,-2 3 0 0,1 0 0 0,-2-2 1 0,4 2 1 0,0 1-1 16,1-2-1-16,-3 1-1 0,3 1 0 0,-1 0 1 0,2-1 0 0,0-1 1 15,-1 2 0-15,3-3 0 0,-2 2 0 0,3 0-1 16,-2-3-1-16,0 0-2 0,2 1 0 0,0-2-1 0,0 2 2 0,0-5-1 0,0 3 0 16,0-2-2-16,2 2 0 0,0-3-1 0,-2 1-1 0,3-1 0 0,-2 1 1 15,3-1 2-15,-3 1 0 0,1-2 2 0,-1-1 1 0,3 2 0 16,-1 0 2-16,1 0 3 0,-1-1 1 0,1 1 2 0,0 1 1 15,0-3 0-15,1 5 4 0,1-3 0 0,0 0 1 0,0 1 1 0,1-2-1 16,-2 2 0-16,4 1 1 0,-3-3 0 0,2 2 1 0,0 0 0 0,1-2 1 16,1 3 1-16,0-3-1 0,0-1 1 0,0 3 1 0,0-2-1 15,2 0 1-15,1 1 0 0,0-2-1 0,-1 2 2 0,2-1 0 0,0-1 0 16,-1 2-1-16,4-1 1 0,0-2 0 0,0 1 0 0,-1-1 0 0,1 0 0 16,2 2 1-16,-2-1 1 0,2-2 1 0,0 2 0 0,0 0 2 15,3-3 0-15,-2 3 2 0,2-1 0 0,-2-2 0 0,3 2-2 0,-2-2 0 16,1 2-2-16,0-3 1 0,4 3-1 0,-6-2 0 0,6 2-2 15,-3-1-2-15,4-2-1 0,-2 1-2 0,1 0-3 0,1 0 0 0,0-3-2 16,-1 4-3-16,1 0-1 0,2-3 3 0,1 0 0 0,-4 1 2 16,4-1 0-16,2 1 0 0,-2-1 2 0,0 1 0 0,3-2 3 0,-1 1 0 15,1-3 1-15,2 3 0 0,0-1 2 0,3-1 2 0,-4-1 0 0,4 0 0 16,2-1-2-16,-2 1-3 0,5 1 0 0,-4-2-3 0,4 0 0 16,-4 0-5-16,3 0 1 0,0-1-2 0,-2 1 0 0,-2-2-3 0,2 1-1 15,-1 1-2-15,-3-3-2 0,0 3-1 0,-1-2-3 0,-1 2-1 16,1-2-1-16,-1 1-1 0,-3 1 1 0,1-3 2 0,0 1-1 0,-1 2 0 15,-1-3 2-15,0 3 1 0,0-2 2 0,-1 0 1 0,-1 1 2 0,2-1 2 16,-1-1 2-16,-1 4 2 0,-1-4 0 0,2 3 2 0,-1-3 2 16,2 2-2-16,-1-2 0 0,-1 2 0 0,1-1 0 0,1 1-3 0,0-1 1 15,-2 1-2-15,4-1-2 0,-2 1-1 0,1-1 0 0,-1 2 1 0,4-1-2 16,-3-1-2-16,-1 1 0 0,3 1-1 0,-1 0 0 0,0 0-2 16,-4-2-1-16,4 2 2 0,-2-1-1 0,-2 1 0 0,2-3 1 0,0 3-1 15,-1 0 0-15,-1-2-2 0,-1 0-1 0,1 1 2 0,1 1-2 16,-2-1 0-16,-1-1 0 0,1 0 1 0,-3-1 0 0,5 3 2 0,-4-3 1 15,2 0 2-15,0 3 1 0,-1-2 1 0,3-1 2 0,-2 0 0 0,-2 0 3 16,4 0 0-16,-2 0 1 0,3 0 1 0,-4 0 0 0,4 0 0 16,-1 0 0-16,-2-1-3 0,1 1 1 0,0-3-2 0,-2 3 0 0,0 0-1 15,0 0-2-15,1 0-1 0,-2 0-1 0,0 0 0 0,1 0 0 16,-3 0 2-16,1 0 0 0,0 0-1 0,0 3-1 0,-1-2 1 0,0-1-1 16,-1 1-1-16,1 1-1 0,-1-2 1 0,-1 1 0 0,-1 3 1 0,2-4-2 15,-4 3 1-15,4-1-1 0,-1 0-2 0,-4-1 1 0,4 2-1 16,-3 0 1-16,2 0-1 0,-2 0 1 0,3 0-1 0,-3-1 2 0,0 1 0 15,2 0-2-15,-2 0 1 0,3 0-2 0,-4 1 0 0,5-2 1 16,-1 1-1-16,0 1-1 0,-1-1 3 0,2 2-1 0,-1-3 1 0,3 1 0 16,-2 2 2-16,1-2 1 0,0 1 0 0,0 1 1 0,-1-2 1 15,3 2 1-15,-1-2 1 0,0 1 1 0,0-1 2 0,1 2-1 0,-1-2 1 16,-2 1 0-16,2 1-2 0,-1-2 1 0,1 0-1 0,-1 1 1 0,0 0-2 16,1 1 0-16,-1-1 0 0,1 0 0 0,-2-1-1 0,0 2 0 15,0-2 1-15,2 1-1 0,-2-1-1 0,0 1 0 0,3-1 0 0,-3 2 0 16,-1-2-2-16,1 1 0 0,2 1-1 0,-2-3 0 0,0 3-1 15,0 0 1-15,0-2 0 0,-1 1 0 0,3-1-1 0,-2 2 0 0,1-3 0 16,-3 3-2-16,2-2 0 0,0 1-1 0,-1 1 0 0,-3-2 0 16,4 2 0-16,-2-1 0 0,0-1 1 0,0 2-1 0,-2 1 0 0,4-2 1 15,-3 1-1-15,0 1 1 0,0-2-1 0,1 0 1 0,-2 1 3 16,2-1 1-16,-3 3 3 0,1-2 2 0,1 0 0 0,-1-2 2 0,1 2 1 16,-3-1-1-16,2-1 3 0,1 2 1 0,-3-2 1 0,5 1 1 15,-5 0 3-15,2 0-2 0,1-1 1 0,-3 0-2 0,5 0 0 0,-5-1 0 16,3 1-2-16,-1 1-1 0,0-1 0 0,2-1 0 0,-2-2-1 15,2 4-1-15,-1-1 1 0,-1-2-1 0,2 3-1 0,1-4-1 16,0 5 1-16,1-3-2 0,0 1 2 0,-2 0-1 0,2-2 0 0,0 2 0 16,4 0-2-16,-4 0 0 0,3 0 0 0,-1-1-2 0,3 1-1 15,-2-2-1-15,0 1 0 0,1 0-2 0,1 2 0 0,-2-1-3 16,2-3 0-16,-2 3-1 0,2 1-1 0,-4-3-1 0,1 2-1 0,2 1 0 16,-3-3 0-16,1 3-1 0,-2-4 1 0,0 4 0 0,2-3 0 15,-2 2 0-15,0-1 0 0,0 0 0 0,0 1 0 0,0-1 1 0,1 0 0 16,-3 1 1-16,4-1 1 0,-2 1 1 0,0-2 1 0,0 0-1 0,0 2 0 15,-1-1 1-15,3-1-1 0,-2 2 2 0,1-1 0 0,-2-1 1 16,3 1 0-16,0-2-1 0,1 1 0 0,-3 1-2 0,3-2-1 0,2 0-1 16,-2 0-1-16,2 0-1 0,0 0-2 0,1 0-2 0,1 0-1 15,-1 0-3-15,2-2-1 0,0 1-1 0,-1 1 0 0,0-2-1 0,3 1-2 16,-2 1 0-16,-1-2-2 0,3 2 0 0,-2-3 0 0,-1 2 1 16,1-1-2-16,-2-1-1 0,0 2-4 0,2 0-2 0,-1-1-7 0,-2-1-1 15,1 1-2-15,-1 1-1 0,0-1-1 0,-1 0-2 0,1-1 0 0,-1-1-1 16,-1 1 2-16,4 1 2 0,-4-1 4 0,2-1 5 0,-1-1 7 15,1 1 8-15,2 0 6 0,-4 1 7 0,2 0 6 0,2-3 5 0,-3 1 3 16,3 1 5-16,-1-1 1 0,1-1 2 0,-1 2 2 0,1-1 0 16,-1 0-1-16,0-2 0 0,1 2-1 0,1-2-3 0,-2 1-3 0,-2 2-2 15,2-2-3-15,1 0-2 0,-2-2-5 0,1 2-1 0,-1 0-2 0,1 2-3 16,1-3-2-16,-2 0-1 0,-1 2-2 0,-2-2 1 0,3 1 0 0,0 2 0 16,-3-2-1-16,1-1 0 0,-2 2 0 0,-2-1 1 0,1-1-1 15,-1 2 3-15,-2-1 1 0,1 2 2 0,-1-3 1 0,-3 2 0 0,5-2 2 16,-5 1 0-16,1 2 1 0,-1-2-2 0,1-1 2 0,2 2-2 0,-5-1 0 15,2-2 1-15,0 4-1 0,0-4 0 0,1 3 0 0,0-2 2 0,-2-1 7 16,4 4-2-16,-5-2-5 0,2-1 0 0,0 0-1 0,-1 2 2 0,1-1 2 16,2 1 3-16,-1-1 3 0,-1 0 1 0,-1 1 4 0,0-2 3 0,2 3 0 15,-3-3 1-15,4 1-2 0,-2 1 3 0,-1-1 6 0,0 0 3 0,2 0 2 16,-3-2 1-16,2 2 0 0,-2-1-1 0,2 2-2 0,-2-4 0 0,2 4-2 16,-3-3 0-16,1 0-2 0,0 1 0 0,0-2-1 0,-1 1-3 0,3-1-5 15,-4 2-2-15,3-3-3 0,1 2-1 0,-2-1-4 0,2 0-2 0,-2-2-3 16,2 1 0-16,0-1-2 0,1 1-3 0,-3-1-2 0,3 0-5 0,1 1-3 15,-2 0-2-15,2-2-4 0,-1 1-2 0,0-1-2 0,-1 2-2 16,1-2 1-16,2 0 2 0,-3 0 3 0,-1-2 2 0,1 2 2 0,2 0 1 0,-4 0 1 16,2-1 2-16,-2-1 3 0,2 0 4 0,-3 1 3 0,0 0 5 15,0-1 7-15,0 0 4 0,0 0 4 0,-2-1 0 0,1 0-4 0,-1 0 0 16,1-1 4-16,-2 0 1 0,0 1-1 0,1-1 2 0,0-1 0 0,-1 1 1 16,-1-1 0-16,2 2-4 0,-1 1-3 0,-1-3-3 0,2 0-4 0,-1 1 0 15,-1 0 1-15,0 0-2 0,1-1-3 0,0 0 0 0,-1 2 4 0,1-1-2 16,-1-2-3-16,2 2 2 0,-5 0 1 0,2 0 1 0,2 0-2 0,-1 0 2 0,-2-2 3 15,1 3 4-15,-2 0 3 0,2 0 0 0,-2-1 1 0,0 0 1 16,-1 3-1-16,0-2 2 0,1 1 0 0,-1-1 3 0,0 0 0 0,-2 2 2 16,2 0 1-16,-2-2 1 0,0 1-4 0,0 2-4 0,2-1-1 0,-4 2-1 15,1-2-1-15,-1 0 0 0,1 0-1 0,0 1 1 0,-2-2 0 0,1 1-1 16,1-1-2-16,-2 2-3 0,0-3-1 0,0 2 1 0,0-1 3 0,0 0 1 16,1-1 0-16,-1 1-1 0,2-1 1 0,-2-2-1 0,2 3-2 0,-2-3-2 0,1 0-2 15,-1-1-3-15,2 2-3 0,-2-3 1 0,2 2 0 0,-2-1 0 16,0 0-3-16,0 0-2 0,0 2-1 0,0-3-1 0,0 1-2 0,0 2 2 15,0-1 1-15,0 0 1 0,0-1-1 0,0 4 2 0,-2-1 1 0,0-1 3 16,2 0-1-16,-1 1 2 0,1 2 2 0,-4-1 2 0,3 1 0 0,-1-1-1 16,1 2 0-16,-3 0 0 0,3 0 1 0,-2 0 0 0,-2 0 0 0,2 0 2 15,0 2-1-15,0-3-1 0,-2 2 0 0,0 1 1 0,2-2 1 0,-2 2-1 16,1 0 0-16,-1-1 0 0,2 0 3 0,-2 1-2 0,-2 0-2 0,3-1-2 16,-2 1 0-16,1-1 0 0,-2 1 1 0,3-3-1 0,-3 3 0 0,0-1-1 0,2-1-2 15,-3 2 0-15,0-2-1 0,1 0-2 0,0 0-2 0,-1 2 0 0,0-2-1 16,-5 2 0-16,5-2-2 0,-1-1-5 0,-2 1-4 0,0 0-4 0,-1 2-2 15,-1-3-2-15,1 3-3 0,-3-2-2 0,2 0-2 0,-4 0 1 16,1 2 4-16,-2-2 1 0,1 0-1 0,-4-2 2 0,3 4 3 0,-2-4 7 0,0 4 10 16,0-2 6-16,0-1 6 0,0 4 4 0,0-4 1 0,0 1 4 0,1 2 6 0,2-1 1 15,0 3 1-15,-1-4 1 0,2 3 0 0,1-1 1 0,2 3 1 16,-3-2-3-16,5 0-5 0,0 0-4 0,-3 2-2 0,1-1 0 0,1-1 1 0,0 2 1 16,3-1 0-16,-5 0-2 0,4 1 0 0,0-1-3 0,0-1 0 0,-1 3-2 15,1 1-1-15,-1-3-2 0,2 1-1 0,-3 0-1 0,2 2-2 0,-2-2 0 16,0 1-5-16,-1 2-3 0,0-2-4 0,-2-2-3 0,0 2-2 0,0 0-1 15,-1 1-2-15,-3-3 1 0,0 1-2 0,0 3-1 0,-2-4 1 0,1 3-2 16,1-2 0-16,-3 2 1 0,0-1 3 0,2 1 1 0,-3-1 3 0,1 0 1 16,0 0 2-16,-1 1 0 0,1 0 4 0,2-2 1 0,-1 3 3 0,1-1 2 15,-2 2 3-15,2-4 1 0,0 2 2 0,1 0 0 0,0 2 0 0,2-4 1 0,-2 3-1 16,1 1 1-16,3-1 0 0,-3 1 2 0,3-2-2 0,-2 3 0 16,0-3 0-16,3 2-1 0,-2 0 1 0,0-1-1 0,1 2-1 0,-2-1-1 0,0-1-1 15,3 4 0-15,-3-3 1 0,0 1 0 0,0 0 1 0,-1-1 1 16,2 3-1-16,-3-2-1 0,1 1-2 0,-1 1 0 0,-1 0 2 0,1 0 0 15,-2 0 0-15,1 0 0 0,1 0 1 0,-2 0-1 0,-1 1-3 0,1 1-1 16,1-2-2-16,-2 2 0 0,3-1-1 0,-2-1 0 0,1 4 1 0,1-4-2 16,-2 3-4-16,-1-1 0 0,5 0-1 0,-4-1 0 0,-1 1-2 0,5 0 1 15,-4 1 1-15,1-2 0 0,0 2 1 0,2-2-1 0,-4 1-2 0,4 0 1 16,-1-2-2-16,-3 1 1 0,5 1 1 0,-4-2 3 0,1 1 1 0,1 0 1 16,-2-1 2-16,-1 0 2 0,5 0 2 0,-5 0 0 0,0 0 3 0,1 0 1 15,-1 0 1-15,0 0 3 0,1 0-1 0,-3 0 1 0,1 0 2 0,-1-1 1 16,0 0-2-16,2 1 1 0,-2-2-3 0,1 1 1 0,-2 1-2 0,-1-2 0 15,4 0-1-15,-5 1 2 0,2 1-1 0,-2-2 0 0,0 1 0 0,0 1 1 16,-1-4-3-16,1 4-1 0,0 0-2 0,-2-2 1 0,1 2-1 0,-1-2-1 16,3 2 1-16,-3-3 0 0,2 3 0 0,-1-2 1 0,1 2-2 0,0 0-2 15,3-3-1-15,-3 3 0 0,2 0 0 0,2 0 0 0,-2 0 0 0,2 0 1 16,-1 0 2-16,2 0-2 0,0 0-2 0,1 0-2 0,0 0-1 0,2 0 1 16,-1 0 0-16,2 3 2 0,-3-3 2 0,4 0 2 0,-1 2 2 0,1-2 0 15,-2 2 4-15,2-1 0 0,1-1-1 0,-1 0 2 0,0 2 3 0,-1-2 1 16,2 0 2-16,-1 2 0 0,-1-2 1 0,1 0 1 0,0 0 0 15,0 0 2-15,-1 0 0 0,2 0 1 0,-2 0-1 0,2 0 1 0,-1 0 0 16,1 0 1-16,-3 0 1 0,4 0-1 0,-3 0 2 0,1-2 0 0,1 2 0 16,-1-2 0-16,1 2 0 0,-2-1 0 0,0-1-2 0,2 2 1 15,-2-2-2-15,1 2-1 0,0 0 0 0,-1-3-1 0,-1 3-1 0,0-4-1 16,2 4-2-16,-1-3 0 0,1 1 0 0,-2 1-1 0,0-1-2 0,3 1-1 16,-1 0-1-16,-1-2-2 0,3 3 0 0,-3-2-1 0,3 1 0 0,-2-1 0 15,0 1-1-15,3-1 0 0,-2 0 1 0,0 1-1 0,1 0-2 0,0-1-1 16,-2 1 1-16,1-1-1 0,0 1 1 0,1-1-1 0,-1 1-1 0,-1-1 1 15,0 1-2-15,0 1 0 0,0-2 1 0,-1 0-1 0,-2 2-1 16,2-1-1-16,0 1-1 0,-3-1-1 0,0 0 0 0,-1 1 0 0,2-2 1 16,-1 1 1-16,1 1 1 0,-2-2 2 0,1 2 1 0,-1 0 2 0,1 0 1 15,0 0 0-15,0 0 1 0,-1 0 2 0,1 0 2 0,0 0 0 0,-1 0 1 16,4 0-1-16,-3 0 1 0,0 0-2 0,1 0 0 0,2 0 0 0,-2 0-2 16,2 0 0-16,-2 2 0 0,1-2-2 0,1 1 0 0,-2 1 0 0,1-2-1 15,0 1 0-15,-2 0 0 0,-1-1-1 0,1 1 0 0,0-1 1 16,-3 2 0-16,-1 0-2 0,2-2 0 0,-4 1-1 0,2 1 0 0,-2-1 0 15,-1-1 1-15,0 2-2 0,-1-1 1 0,1-1-1 0,-2 2 0 0,0-1 0 16,0-1-3-16,0 2 0 0,-2-2-2 0,0 0 1 0,2 0 1 0,0 0 0 16,0 0-1-16,3 0 0 0,-1 0 0 0,2 0 0 0,1 0 2 0,0 0 0 15,1 0 2-15,2 0 2 0,1 0 2 0,3 0 1 0,-3 0-1 16,5 0 1-16,-3 0 1 0,5 0 3 0,-3 0-1 0,2-2 1 0,1 2 2 16,0 0-1-16,0 0-2 0,1 0 1 0,0-1-1 0,-2 1 1 0,2-2 1 15,-1 2-1-15,-1 0 2 0,1 0-1 0,2-1 2 0,-6 1-2 16,4-2 1-16,-3 2-1 0,1 0 0 0,-3-1-2 0,-1 1 1 0,0 0-1 0,-2-2 2 15,2 1-2-15,-3 1-1 0,1-2 0 0,-3 0 0 0,3 2-2 16,-3-1 0-16,2 1 0 0,-2-1-1 0,2 0 0 0,-2 1-1 0,4-2 2 16,-5 1 1-16,4-3 0 0,0 3 1 0,1-1 0 0,-1 1 1 0,4-3-1 15,-3 4 1-15,2-2 0 0,-1 0 0 0,4-1 0 0,-3 1 0 0,1 2 0 16,1-3 0-16,-2 1 1 0,5 0-2 0,-3-1-2 0,0 1-1 16,2 1 1-16,0-2-1 0,0 2 0 0,0-2-3 0,2 3 0 0,-4 0-1 15,4 0 0-15,-2-2 1 0,-1 1-1 0,2 1-1 0,-2-2 1 0,2 1-2 16,-2 1 0-16,0 0 2 0,-1 0 1 0,3 0 0 0,-5 0 2 0,3 1 1 15,-1 1 0-15,-1-2 1 0,-1 1 2 0,0 1 2 0,2-2 0 0,-4 3 2 16,-1-2 1-16,5 2 3 0,-5-2 0 0,1 1-1 0,0 1 0 0,-1-1-1 16,2 0 0-16,1 1 0 0,-2-1 2 0,1 1 0 0,1 1 0 15,-2-1 2-15,1-1-2 0,1 1 0 0,-2 1 0 0,1-1-2 0,1-1 0 16,-2-1-1-16,-1 3-1 0,1-1 1 0,1 0 0 0,-2 1-2 0,1-1 0 16,-3 0-1-16,2 2-1 0,1-2-2 0,-2 1 0 0,-1-1 0 15,1 2-1-15,-1 0 1 0,2-2 0 0,-2 2 0 0,0-1 1 0,-1 1-2 16,3 0 0-16,-2 0 0 0,2-2 0 0,-1 4 0 0,-1-3-2 0,1 1 1 15,1-1-2-15,1 2-1 0,-1-1 1 0,1 0-3 0,0 2 0 16,1-2 1-16,2 0 0 0,-2-1-1 0,4 3-1 0,-3-1 0 0,0-1 0 0,5 0 0 16,-3 1 2-16,0-1 0 0,4 1 2 0,-4-2 0 0,4 2 2 15,0 0 1-15,-1-1 0 0,-1 0 1 0,2 0 1 0,1 2 0 0,-1-3 0 16,1 2 2-16,1-1 1 0,-1 0-2 0,0 1 0 0,1-1 2 16,-2 1-2-16,4-2 1 0,-4 2 0 0,1-2 0 0,0 1 1 0,0 2 0 0,1-2 0 15,-1-1 1-15,0 1-2 0,-1 2 1 0,-1-3-1 0,5 0 0 0,-3 1 1 16,-2-1-1-16,3 2 0 0,1-1 0 0,-2-1-1 0,-1 1 1 0,3-1 0 15,-2 2-1-15,1-2-1 0,0 1 0 0,2 0 0 0,-3 0-2 16,2 0 0-16,-2 2 1 0,3-4 0 0,-2 4 0 0,1-1-1 0,-1-1 0 16,0 2 0-16,0-1-2 0,0-2 1 0,2 2 1 0,-1 1-1 0,-1 0 1 15,0-2-1-15,1 4 1 0,-2-4 0 0,3 3 0 0,-3-1 0 16,0 1 0-16,1-2 0 0,-1 2 1 0,0 1-1 0,-1-1-1 0,1-1 1 16,1 2 0-16,-1-3-1 0,-2 1 0 0,3 0-2 0,0-1 1 0,-1 2 0 15,0-3 0-15,2 3 1 0,0-1 0 0,0-2-2 0,-2-1 1 0,2 3 0 16,1-1 0-16,0-2 1 0,-3 1-1 0,4-1-1 0,-2 2 1 0,1-2 0 15,1 1 0-15,-2 0 0 0,2-2 1 0,0 1 0 0,0-1-1 16,-2 2 1-16,2 0 0 0,0-3 0 0,-1 3 0 0,1-3 1 0,-1 3-1 16,-1-2 1-16,-1 2 0 0,3-1 0 0,-2-1 0 0,1 2-2 0,0-2 0 15,-3 1 0-15,2 0-1 0,0 0 1 0,-1 2-3 0,0-3 1 16,1 1-2-16,1 1 0 0,-4 0 0 0,4-2 1 0,-1 1-1 0,-1 1 0 16,2-2 0-16,-1 1 1 0,-1 1 0 0,3-2 0 0,-1 0 1 0,-2 1-1 15,1 0 0-15,2-1 1 0,-2 2-1 0,2-3 2 0,-4 3-1 0,3 0 2 16,-1-2 1-16,2-1-1 0,0 0 1 0,-2 1 1 0,2 0 0 15,-2-1 1-15,1 3 1 0,-1-1 1 0,1 1 2 0,-1-5 1 0,1 5 2 16,-1-2 1-16,-1 1 0 0,3 0-2 0,-1-2 1 0,1 2 0 0,-5-1 1 16,4 0 0-16,1 0 0 0,-3 0-2 0,1-1 0 0,2 2 0 15,-2-1 0-15,0 0-1 0,2 0-1 0,-1-1 0 0,1 0-1 16,0 1 0-16,0 0 1 0,-2-1 0 0,2 3 0 0,0-3 0 0,-2 0 0 16,3 1-1-16,-1-1 1 0,2 1 0 0,-2-1-1 0,0 1-1 0,2-1 2 15,-1 0-1-15,2 1 1 0,-2-1-1 0,1-1-1 0,-1 1 0 16,2 0 1-16,0 1-2 0,0-2 1 0,-2 2 0 0,2-1-1 0,0-1 1 15,1 2 0-15,-1-2 0 0,-1 1 0 0,0 0 1 0,1 1-1 0,0-2 0 16,0 1 0-16,0 1 1 0,-2-2-1 0,0 0 1 0,2 2 1 16,-3-1-1-16,1 1-1 0,0-1 0 0,-1 3 0 0,2-5 0 0,0 4 0 15,-5-1 0-15,3-1 1 0,0 1-2 0,-1 1 0 0,-1-3 0 16,0 3-1-16,0-1-1 0,-2-1 1 0,1 1 0 0,-3 0 1 0,1 0 0 16,-1 2 0-16,1-1-8 0,-2-1-9 0,0 2-19 0,-2 1-24 15,1-2-39-15,-1 2-46 0,-1 1-86 0,0 0-108 0,-4 0-68 0,1 1-50 16</inkml:trace>
  <inkml:trace contextRef="#ctx0" brushRef="#br0" timeOffset="157126.4025">10291 7906 39 0,'-3'-3'180'0,"0"0"-32"0,-1 0-17 0,3 0-13 15,-1 0-4-15,-2 0-2 0,2 0 4 0,1 0 4 0,-1 2 0 0,1-1-4 16,-1-1-8-16,2 3-8 0,-2-1-9 0,2-1-9 15,0 2-8-15,0 0-6 0,0 0-6 0,0 0-5 0,0 0-4 0,0 0-7 16,0 0-4-16,0 0-4 0,0 0-4 0,0 0-4 0,0 0-3 16,0 0-6-16,0 0-3 0,0 0-3 0,0 0-5 0,0 0-4 15,0 0-4-15,0 0-4 0,0 0-5 0,0 0-3 0,0 0-5 0,0 2-3 16,2-1 0-16,1-1 1 0,2 2 3 0,1-1 4 0,0 1 3 0,2-1 2 16,6 2 4-16,-1-1 3 0,6-1 2 0,5 2 1 0,3 0 3 15,6-1 4-15,5 1 1 0,3-2 4 0,8 1-2 0,2-1-4 0,6 1-6 16,3-1-8-16,3-1-4 0,3 2-2 0,5-2-1 0,2 0-1 15,3 0-1-15,1 3 0 0,4-3 1 0,2 0-2 0,0 3-3 0,4-2-3 16,1 0-3-16,1 2 0 0,1 1-2 0,0 1-1 0,0-2 0 16,0 1-2-16,-1 1-2 0,-1 0 1 0,1-2-3 0,-1 3-5 15,-1 0-1-15,0 0 0 0,0 0 1 0,-2 0 1 0,1 2 2 16,-4-3 3-16,2 2 3 0,-4-2 3 0,-2 2 0 0,-2-2 0 0,-5 2-2 0,1-2-1 16,-4 0 2-16,-4 1 6 0,-3 0 3 0,-1-1 3 0,-4-1 3 15,-3 1 2-15,-2 1 2 0,-2-4 3 0,-1 3 2 0,-3-2 2 16,-5 1 2-16,-1 0 2 0,-2-1 1 0,-3 0 3 0,-2-1 1 15,-3 3-1-15,-3-5 0 0,-5 2 2 0,1-1 1 0,-3 1 4 0,-3 0 6 16,-2-2 9-16,-3 1 7 0,-3 0 8 0,3-1 10 0,-5 0 9 0,-1 0 10 16,0 0 6-16,-2 0 6 0,2 0 7 0,-4 0 4 15,1 0 3-15,-2 0-2 0,0 0-2 0,0 0-7 0,0 0-8 0,0 0-9 16,0 0-11-16,0 0-13 0,0 0-14 0,0 0-19 0,0 0-21 0,0 0-24 16,0 0-25-16,0 0-30 0,1 0-32 0,1 2-34 0,0-1-32 15,1-1-33-15,0 1-31 0,2 1-65 0,1 1-78 0,2-3-59 16,2 2-49-16</inkml:trace>
  <inkml:trace contextRef="#ctx0" brushRef="#br0" timeOffset="157759.8668">16569 8066 425 0,'-3'0'512'0,"2"-1"-93"0,-1 0-142 0,0 1-79 0,2 0-47 0,0 0-29 16,0 0-19-16,2-3-11 0,0 3-4 0,-1 0-6 0,2-3-4 16,2 3-8-16,0 0-5 0,3-2-8 0,4 2-8 0,1-1-7 15,6-1-9-15,3 2-10 0,4-2-7 0,5 2-5 0,5-1-4 0,2 0-2 16,5 1-2-16,6 0-1 0,3 0 0 0,5 1 0 0,0 0-4 16,5 1-1-16,4 0-4 0,0 1-2 0,3 0-4 0,0 0-4 0,4 1-3 15,0-1-5-15,2 1-7 0,-2 2-4 0,4-2-6 0,1-1-7 16,-1 2-5-16,-1-1-6 0,2-1-6 0,-4 1-5 0,0-1-4 0,-3 0-5 15,-1-1-3-15,-1-1 0 0,-4 2 3 0,-2-1 3 0,-3-2 4 16,1 1 6-16,-6 1 6 0,-3-2 6 0,-1 0 8 0,-3 0 6 0,-3 0 8 16,-4 0 9-16,0 0 6 0,-3 0 8 0,-1 0 6 0,-6 0 5 15,-1 0 3-15,0 0 1 0,-5 0 3 0,-1 0 1 0,-2 0 1 0,-4 0 3 16,-1 0 2-16,-3 0 3 0,0 0 3 0,-4 0 2 0,-2 0 3 16,0 0 1-16,0 0 0 0,-4 0-4 0,0 0-5 0,-3 0-10 0,2 0-14 15,-3 0-24-15,0 0-33 0,0 0-50 0,0 0-60 0,0 0-83 16,0 0-93-16,-4 0-61 0</inkml:trace>
  <inkml:trace contextRef="#ctx0" brushRef="#br0" timeOffset="164776.7713">4626 9902 50 0,'2'0'63'0,"-2"0"1"0,0 0 4 16,3 0-3-16,-2 0-3 0,-1 0-6 0,2 0-5 0,-2 0-5 15,1 0-6-15,-1 0-6 0,2 1-7 0,-2-1-5 0,0 0-7 0,0 0-3 16,2 0-5-16,-1 0-5 0,-1 0-10 0,0 0-5 0,2 0-1 15,-2 0-3-15,3 0-1 0,-1 0 3 0,-1 0 7 0,1 0 5 0,1 0 6 16,0 0 5-16,-1 0 6 0,4 2 4 0,0-1 4 0,-1-1 6 16,0 0 5-16,3 1 3 0,1 2 1 0,2-3 1 0,-1 0 3 0,2 0-3 15,0 2-4-15,3-1-5 0,-2-1-3 0,4 2-5 0,-1-1-2 16,3-1-3-16,0 2-3 0,0-1-2 0,3-1 0 0,0 2 0 0,1-2 1 16,2 1 0-16,0 1 0 0,0-2 2 0,2 1 0 0,1 0 2 0,1-1 3 15,1 2 0-15,0-2 2 0,-1 2 0 0,5-1 2 16,-1-1-2-16,-1 2-1 0,1-1-1 0,2-1-1 0,-2 0-1 0,2 0 0 15,-2 0-2-15,2 0-3 0,0 0-1 0,-4 0-2 0,2 0 0 16,-1 0 0-16,1 0 0 0,-3 0-1 0,-1 0 0 0,1 0 1 0,-2 0-1 16,1 0-1-16,-3 0-2 0,0 0-1 0,1 0-1 0,0 0 0 15,-2 0-1-15,0 0-2 0,2 0-3 0,-2 0-1 0,-2 0-3 0,2 0-3 16,-1 0 1-16,1 0 0 0,-3 0 2 0,4 0 2 0,-3 0 1 16,2 0 3-16,0 0 2 0,2 0 1 0,-3 0 3 0,2 2 1 0,-1-2 0 15,0 1 4-15,2-1 3 0,-2 0 1 0,1 0 2 0,2 0-1 16,-3 0-2-16,2 0 1 0,0 0-2 0,0 0-1 0,1 0 1 0,-1 0-2 15,1 0 0-15,1 0-1 0,-2 0-1 0,3-1-1 0,-1-1-1 16,-1 2-1-16,1-1-2 0,-1-1 1 0,0 2-2 0,-1-1-1 16,0-1 0-16,1 2 0 0,-1-2-2 0,-2 2 0 0,1-1-1 15,-1 0-1-15,-1 1 0 0,0-2-1 0,-1 1-2 0,-2 1 0 0,3-2 0 16,-2 2-1-16,-1 0-1 0,-1 0 0 0,0 0-1 0,0 0 0 0,0-1 0 16,-1 1 1-16,-2 0 0 0,2 0-1 0,0 0 1 0,-1 0 2 15,0 0-1-15,2 0 0 0,-2 0 2 0,1 0 0 0,1 0 2 16,-2 0 0-16,4 0 3 0,-4 0 2 0,4 0 0 0,-2 0 2 0,1 0 2 15,1 0 1-15,2 0 1 0,-3 0 2 0,2 0 0 0,1 0 0 16,0 0 1-16,-1 0-1 0,1 0 2 0,0 0-1 0,3 0 0 16,-2 0-1-16,0 0-1 0,3 0-2 0,-3 0 0 0,1 0-3 0,1 0 1 15,0 0-1-15,0 0 0 0,-2 0-1 0,3 0-1 0,-2 0-1 16,-1 0-1-16,2 0-1 0,0 0 0 0,0 1 0 0,-2-1-1 0,3 2-2 16,-2-2 1-16,-2 1 2 0,1 1-1 0,0-2-3 0,2 1-1 15,-2 0 2-15,0-1 1 0,1 0-1 0,-1 2 0 0,1-2-3 0,-1 0-1 16,0 0-1-16,2 2 2 0,0-2 4 0,-2 0 2 0,2 0 1 15,0 0 2-15,-2 0 4 0,4 0-1 0,-1 0 1 0,-1 0 1 16,1 0-1-16,-1 0 5 0,0 0 1 0,0 0 1 0,0 0 3 0,1 0 0 16,2 0-3-16,-3-2 0 0,3 2-2 0,-1-2-2 0,-1 2-2 15,0-1 0-15,1 0-1 0,-1 1 1 0,2 0-1 0,-3 0-1 0,3-2 0 16,-1 2-3-16,-2 0 0 0,1 0-1 0,-1 0-1 0,0 0-1 16,1 0-1-16,-2 0 1 0,0 0-1 0,1 0-1 0,-3 0 1 0,2 0-1 15,-3 0-1-15,2 0 0 0,-1 0-1 0,0 0 0 16,-2 0-1-16,3 0 1 0,-3 0-2 0,3 0 0 0,-2 0-1 0,1 2 0 15,-1-2 2-15,2 0 0 0,-2 0 1 0,2 0 1 0,0 1 1 0,-1 0 0 16,1-1 2-16,-1 2 2 0,3-2 2 0,0 2 0 0,-2-1 4 16,3-1 1-16,-1 2 1 0,0-1 1 0,3-1 0 0,-2 0 0 15,2 2 0-15,-1-1 0 0,1-1 0 0,2 0 0 0,-1 0 1 0,-1 0-2 16,3 0-2-16,-1 0 0 0,0 0-1 0,-1 0-2 0,1 0 1 0,0 0-2 16,-1 0 1-16,1 0-2 0,-2 0 0 0,2-1-1 0,-4-1-2 15,2 2 0-15,0-1 1 0,-2-1-1 0,1 2-1 0,1-1-2 16,-3-1 1-16,1 0-2 0,-1 1 0 0,1 0-1 0,-2-2-1 0,1 1-2 15,1 1-1-15,-1-1 2 0,2-1 3 0,-1 2 1 0,-1-1 1 16,1 2 1-16,-1-3 3 0,1 2 1 0,-2 0 1 0,1-1 2 0,1 2 1 16,1-1 0-16,-2-1 3 0,1 2 1 0,0-2 2 0,-2 1-2 15,2 1-2-15,-3-2-3 0,3 0 0 0,0 2-2 0,-1 0-2 16,1-3-2-16,-1 3-1 0,0 0-3 0,3-2 0 0,-2 2-3 0,1-2-2 16,-1 1-1-16,1 1-2 0,-1-2 1 0,2 2-1 0,-2-2 0 15,0 2-1-15,0 0 0 0,-1-3-1 0,1 1 1 0,-1 2 0 0,0 0 1 16,-2-2 0-16,0 2 2 0,0-1 1 0,-2 1 0 0,1-2 0 15,-1 0-1-15,-2 2 0 0,1-1 1 0,2-1 0 0,-4 2 0 16,1-1-1-16,1 0 0 0,0 1 2 0,-3-2 0 0,3 2 2 0,0-1-2 16,0-1 0-16,-1 2 2 0,3-1 1 0,-2-1 2 0,1 2 1 15,-2-1 2-15,3-1 2 0,1 2 1 0,0-2 0 0,-2 2 0 0,2-1 0 16,0 0 1-16,2-1-1 0,2 1 1 0,-4 1 1 0,3-2-3 16,-1 1-1-16,0-1-3 0,2 1 0 0,-1-1-3 0,1 1-1 0,-1-1-1 15,0 0-2-15,-1 1-2 0,0 0-1 0,1 0-2 0,-1-1-1 16,-2 2 0-16,-2-1-1 0,1-1-1 0,-1 0 0 0,-1 1 0 15,-1 1 1-15,-1-2 1 0,-1 0 0 0,0 2 2 0,-1 0 0 0,-1-3 2 16,0 3 1-16,-2 0 0 0,2-2 2 0,-4 2 3 0,4 0-1 16,-4-2 1-16,1 1 1 0,0 1-1 0,0 0 0 0,-1-2 0 0,3 2-1 15,-3 0 0-15,1 0 0 0,-2 0 1 0,3-2-1 0,-1 2-1 16,-1 0 0-16,2 0 0 0,-2 0 0 0,1 0 1 0,-1 0-1 16,3 0 1-16,-4 0 0 0,2 0 2 0,-1 0 1 0,0 0 2 0,1 0 0 15,1 0 1-15,-3 0 1 0,-1 0 2 0,3 0 0 0,-1 0 1 16,-2 0 2-16,3 0 1 0,-3 0 0 0,2 0 1 0,-2 0 1 15,0 0-1-15,2 0-2 0,-2 0 1 0,1-3 0 0,1 1-1 0,-2 2 1 16,3 0-1-16,-3 0 0 0,3-2-1 0,-1 2 1 0,0-1-1 16,3 1 0-16,-2-2-1 0,0 0 2 0,2 2-1 0,1-1 1 0,0-1-1 15,1 2 0-15,-1-1-1 0,3 0-1 0,0 1 0 0,0-2 0 16,1 1-1-16,1-1 0 0,0-1-2 0,3 3 0 0,-4-3-2 0,3 3-1 16,1-2-2-16,0 1-1 0,-1 0 0 0,0-1-2 0,0 1-2 15,1 1-1-15,-1-2 0 0,1 2-1 0,-1-1 0 0,-1-1-1 16,1 2 1-16,-2-1 0 0,1-1 1 0,-1 2 0 0,1-1-1 0,-3-1 2 15,1 2 0-15,0-2 1 0,-1 2 0 0,-1-1 2 0,0 0 0 16,2 1 0-16,-4 0 0 0,2-1 0 0,0 1-1 0,0-2 1 0,1 2 0 16,-2-1 1-16,3-1 0 0,-3 2-1 0,2-2 2 0,0 1 2 0,-1 1 2 15,3-2 0-15,0 2 1 0,-1-2 0 0,1 2 2 0,0 0 3 16,2 0 0-16,-1 0 3 0,2-3 1 0,-2 3 0 0,2 0 1 16,0 0 0-16,2 0-1 0,-2 0-2 0,1-2 1 0,1 2 0 0,0 0 0 15,1-2 0-15,-1 2 0 0,1-1-2 0,-1 1-3 0,0 0 0 16,1 0 0-16,1-2 1 0,-3 0 0 0,2 2 0 0,-3 0 0 15,2 0-3-15,2 0-1 0,-4-3 2 0,2 1 0 0,-1 2-1 0,0 0-1 16,1-2 2-16,-2 2-2 0,4-1 0 0,-4 1-2 0,2-2 1 16,-1 0-1-16,1 2-1 0,-1-3 2 0,-1 2 3 0,2 0 0 0,0-1 0 15,0 2 3-15,-1-3-1 0,-1 3 3 0,1-1 1 0,1-1 2 16,0 2 1-16,0-1 1 0,-1-1 1 0,1 2 1 0,0-2-1 0,-2 2 2 16,1 0-1-16,1 0-1 0,0 0 0 0,-1 0-3 0,1 0 0 15,2 0-1-15,-2 0-2 0,1 0 1 0,0 0-2 0,1 2-1 16,1-2 1-16,0 2-1 0,-3-1-1 0,6-1 1 0,-2 2-2 0,0-1 0 15,0-1-1-15,2 3-1 0,-1-1 2 0,-2-1-4 0,3 0 0 16,1 2 0-16,-3-1-1 0,1 0-1 0,-1-1 1 0,1 1-2 16,0 0 0-16,-1 1-2 0,1-3-1 0,-2 4 0 0,2-3 1 0,-1 1 2 15,-1 0-1-15,0 1 3 0,0-3 1 0,-3 4 0 0,3-3 4 16,-1 1-1-16,-1 1 1 0,0-3 1 0,1 3 1 0,-2-3 0 0,1 1 0 16,1 0 0-16,-3-1-1 0,0 2 0 0,-1 0-1 0,2-1-1 15,2-1-1-15,-4 2-1 0,2-1-1 0,-2 1-2 0,1-1 1 0,-3 1-2 16,4-1 1-16,-2 1-1 0,0-1 1 0,2 0-1 0,-3 1 1 15,1 0-1-15,-1-1 0 0,1 1-2 0,-1-1-1 0,0 2-1 16,1-3 0-16,-1 2-1 0,1 0 0 0,-2-2-1 0,2 3-1 0,-2-1 0 16,2 0 0-16,1-1-1 0,-3 1 1 0,0 0-2 0,0 1 1 15,3-1-2-15,-4 0 0 0,-2-1-1 0,2 1 0 0,2 0 0 0,-4 1-2 16,1-3 0-16,0 4 1 0,-1-3 2 0,-1 1 0 0,0-2 3 16,-1 3 0-16,-1-3 2 0,0 2 2 0,-1-1 2 0,0-1 0 0,-2 1 2 15,0 0 1-15,-1-1 4 0,0 2 2 0,1-2 0 0,-3 2 0 16,0-1 1-16,-2-1-1 0,1 2 1 0,1-1-1 0,-3-1-1 15,0 0 0-15,0 0 0 0,1 2 0 0,-1-2 0 0,-1 0 0 0,-1 0 1 16,2 0-1-16,-2 1 0 0,0-1 0 0,1 0 1 0,-1 0-1 16,0 0 0-16,1 0 3 0,-1 0-1 0,1 0 2 0,2 0 0 0,-1 0 2 15,-2 0 0-15,1 0-1 0,2 0 0 0,-3 0-1 0,2 2 2 16,-1-2-1-16,2 0 1 0,-5 0 0 0,3 0-1 0,-1 0-2 0,-1 1 0 16,3-1-1-16,-4 0 0 0,0 0-2 0,1 0 1 0,-4 2 1 15,2-2-1-15,1 0 0 0,-3 0-3 0,1 0-4 0,-1 0-10 16,-1 0-13-16,0 0-17 0,0 0-17 0,0 0-18 0,0 0-16 0,0 0-21 15,0 0-23-15,6 0-43 0</inkml:trace>
  <inkml:trace contextRef="#ctx0" brushRef="#br0" timeOffset="166742.2134">21574 9978 155 0,'-8'-3'138'16,"3"0"-29"-16,-1-1-16 0,1 1-10 0,0 3-4 0,0-4-3 15,-2 3-2-15,2-1-2 0,0 0-8 0,2-1-10 0,-2 1-9 0,2 0-9 16,-3 1-5-16,5-1-5 0,-3 0-5 0,1 2-3 0,0-1-3 15,0-1-4-15,1 2-1 0,0-1-1 0,-1 0 0 0,3 1-1 0,0 0 1 16,0 0 1-16,0 0 0 0,0 0-1 0,0 0-1 0,0 0-1 16,0 0-3-16,0 0 0 0,0 0-3 0,0 0 0 0,0 0 0 15,0 0 4-15,0 0 0 0,0 0 2 0,0 0 0 0,0 0-2 0,0 0 1 16,0 0 1-16,0 0-1 0,0 1 1 0,2 0 1 0,-1-1 0 16,-1 0 0-16,4 0 0 0,-3 2-2 0,2-1 0 0,-1-1 1 0,1 2 1 15,2 0 2-15,3-2 1 0,-2 1 4 0,2-1 3 0,4 2 2 16,0-2 2-16,2 0 4 0,3 2 4 0,4 1 2 0,-2-3 4 0,6 0 1 15,2 2 2-15,1-2-1 0,6 0 0 0,-1 2-1 0,3-2 0 16,4 0-3-16,-1 1-4 0,3 1-1 0,3-2-2 0,0 2-5 16,2-2-3-16,1 0-4 0,0 3-6 0,3-3-5 0,-4 2-3 0,4 0-3 15,-1 1-1-15,0-1-2 0,2 1 1 0,-2-1 0 0,1 1 1 16,-1 0 1-16,2 0 0 0,-2 0 0 0,0 2 4 0,0-3-1 16,0 2 0-16,2 0 2 0,-2-1 1 0,1-1-1 0,0 0-2 0,0 1-2 15,-1 1-1-15,0-1-3 0,2-1-2 0,-1 1 0 0,0-1-5 0,-1 0-1 16,-1 1-4-16,0-1 0 0,-3-2-1 0,3 3-2 0,-2-3-2 15,-2 0 1-15,-1 2 3 0,0 0 1 0,1-2 1 0,-3 1 3 16,-1 1 1-16,2-2 0 0,-2 2 3 0,-1-1 1 0,0-1 2 0,2 2-1 16,-4-1 0-16,1-1 2 0,1 1 0 0,-2 2-2 0,1-3-4 15,0 0-2-15,1 0-2 0,-2 0-2 0,2 0 0 0,1 0 0 0,-3 0-2 16,-2 0 1-16,3 0 0 0,-1 0 0 0,-3 0 1 0,2 0 2 16,-2 0 0-16,-2 0 3 0,1 0 0 0,-2 0 2 0,-2 0 2 15,-3 0 0-15,2 0 2 0,-3 0-1 0,1 0 0 0,-2 0 0 0,1 0 0 16,-1 0-1-16,-4-3-1 0,1 2-1 0,0 1-2 0,0-1 3 15,-1-1 4-15,-3 2 2 0,4-1 5 0,-2-1 1 0,-2 2 1 16,2-2 3-16,-2 1 1 0,1 1 0 0,-1-2 1 0,1 0 2 0,-3 2 0 16,3 0 3-16,-2 0 1 0,-3 0-2 0,3 0-1 0,-4 0-1 15,3 0-4-15,-2 0-1 0,2 0-3 0,-2 0 1 0,2 0-2 0,-3 0 0 16,1 0 2-16,2 0-1 0,-2 0 0 0,2 2 2 0,-2 0-2 16,2-2 1-16,-2 1-2 0,3 1 0 0,-2-2-1 0,0 0 0 0,4 2 1 15,-3-1-2-15,1-1-2 0,1 0 2 0,-1 0-1 0,3 2 1 16,-2-1 0-16,3-1-1 0,-2 0 0 0,1 0 0 0,1 0 1 0,0 0-1 15,1 0 0-15,0 1 0 0,-2-1 1 0,-1 0 0 0,3 3 0 16,-1-3 0-16,-2 0 1 0,1 0-2 0,1 0-1 0,-2 0 1 16,1 0 0-16,1 0-1 0,-4 0-1 0,2-3 0 0,1 2 1 0,-2 1 0 15,1-1-2-15,-1-1 0 0,1 2 1 0,-3-1-2 0,2-1-1 16,0 2 2-16,-1-2-2 0,0 1 2 0,0-1-1 0,0 0 2 16,-1 2 1-16,-1-3 1 0,1 3 3 0,2-2 2 0,-2 0 2 0,1 1 2 15,-3 1 2-15,5-2 1 0,-2 0 2 0,-1 2 0 0,1 0 1 16,0-3 0-16,1 1 2 0,0 2 0 0,1 0-1 0,-1-2 1 15,-1 2-2-15,1-1-3 0,0 1-1 0,-1-2-1 0,4 0-2 0,-5 2 0 16,4-1-1-16,-2-1 1 0,2 2 0 0,-1 0-2 0,-1 0 0 0,4 0-3 16,-4 0-1-16,3 0 0 0,0 0 1 0,1 0-1 0,-3 0 1 15,3 0 0-15,-2 0-2 0,4 0-1 0,-3 0 0 0,2 0-2 16,-1 0-2-16,-1 0 1 0,1 0 0 0,0 0 1 0,-1 0 1 0,0 0-2 16,0 0 0-16,0 0-2 0,0 0-2 0,-1 0-1 0,0 0-1 15,0-1 0-15,0 1 1 0,1 0 0 0,0 0 0 0,-3 0 0 16,3 0-1-16,-4 0 0 0,4 0-2 0,-4 0 0 0,4 0 0 0,-2 0 2 15,-2 0 1-15,4 0 0 0,-3 0 0 0,2 0 0 0,-2 0 1 16,0-1 1-16,1 1 0 0,0 0 2 0,-2-2 1 0,2 2 3 0,-3-1 1 16,5-1 1-16,-3 2 1 0,0-1 1 0,1-1-2 0,0 2 1 15,-2-1 0-15,2-1 1 0,0 2-1 0,0-2-2 0,1 2-2 0,-2-1-3 16,3 0-5-16,-1 1-2 0,-1-2-4 0,3 1-2 0,0 1-2 16,1 0-4-16,-1 0-2 0,3-2-2 0,0 2-1 0,0 0-3 0,4 0-2 15,-4 0 0-15,2 0-2 0,2 0 0 0,1 0 0 0,-2 0 0 16,1 2 0-16,-3-2 0 0,3 1 0 0,-2 1 1 0,-2-2 1 15,-3 1 1-15,4 0 2 0,-5-1 2 0,1 2 0 0,-1-2 4 16,0 2 1-16,-2-1 3 0,-2-1 0 0,0 2 3 0,-1-1 3 0,0-1 2 16,-1 2 5-16,-2-1 3 0,0-1 1 0,0 2 3 0,0-2 2 15,-1 0 2-15,1 0 1 0,-4 0 1 0,4 0 0 0,0 0 1 0,-4 0 2 16,4 0 0-16,-2 0-2 0,3 0 0 0,-5 0-2 0,3 0 2 16,0 0 1-16,-1-2 0 0,1 2-1 0,0-1 1 0,-1 1-1 0,1-2-1 15,0 2 2-15,-1-1-1 0,1-1-2 0,0 2 2 0,-1-1 1 16,1-1-2-16,-1 2 0 0,2-2-2 0,-2 2-3 0,0-1 0 0,2 0 1 15,-2 1 0-15,1-2 0 0,-1 1-1 0,1 1 0 0,-2-2-1 0,2 2 0 16,-3-1-1-16,4-1 0 0,-4 2-2 0,1-1 0 0,1-1-3 16,0 2-1-16,-1-1-2 0,0-1-1 0,-2 2-2 0,2 0 1 15,1-3-1-15,-3 2-1 0,0 1 3 0,1-3 3 0,-3 3 3 0,2-1 7 16,-3-1-4-16,2 0-3 0,-1 1-1 0,-3-1 3 0,2 0-1 0,-4 2 1 16,2-3-10-16,-1 1-14 0,-2 2-25 0,0 0-29 0,0 0-28 15,-2-3-29-15,1 1-62 0</inkml:trace>
  <inkml:trace contextRef="#ctx0" brushRef="#br0" timeOffset="168376.2503">2067 11526 210 0,'-2'0'372'0,"2"0"-95"0,0 0-126 16,0 0-69-16,0 0-40 0,0 0-23 0,0 0-16 0,0 0-6 15,0 0-3-15,0 0 2 0,2 0 1 0,0 0 2 0,1 0 3 0,0 0 1 16,0 0-2-16,3 0-1 0,2 0 0 0,-1 3 2 0,1-3 1 16,1 1 4-16,2-1 4 0,3 0 5 0,-1 0 4 0,4 0 3 0,-1 0 2 15,3 0 1-15,0-1-2 0,3-2 3 0,2 3 3 0,1 0 1 16,3-3 3-16,2 3 0 0,0 0-2 0,5-3 1 0,0 1-2 16,3 1 2-16,2-2 1 0,2 1-2 0,3 1 1 0,4-1 0 0,1-1-2 15,1 0-1-15,4 0-1 0,2 0-7 0,3 0-5 0,2-1-7 0,1-1-7 16,2 0-4-16,3 1-1 0,3-1 0 0,0-2 1 0,2 1 0 15,6-1-1-15,3 1 1 0,0 0 1 0,5-2-1 0,0 0-1 0,3 1-1 16,2 1-1-16,0-4-1 0,1 0-4 0,0 1 0 0,-1 1-2 0,1-1-1 16,-1 1-4-16,-2-1-3 0,2 2-1 0,-1-1-3 0,-2 1-1 15,-1 0-3-15,-2 0-3 0,-1 0 0 0,-2 1-1 0,-5 0 0 16,-1 1 3-16,-4 1-5 0,-5-1-6 0,-2 0-8 0,-4 3-9 0,-8-3-10 16,-2 2-10-16,-3 0-16 0,-6 3-22 0,-5-3-15 0,-2 1-14 15,-5 2-11-15,-5-2-12 0,-2 2-16 0,-4 0-19 0</inkml:trace>
  <inkml:trace contextRef="#ctx0" brushRef="#br0" timeOffset="480098.5802">10523 10309 14 0,'0'-3'167'0,"0"2"-12"0,-1-1-7 0,1 0-6 15,0 0-5-15,0 0-9 0,0 2-15 0,0 0-10 0,0 0-11 16,0 0-11-16,0 0-15 0,0 0-10 0,0 0-8 0,0 0-11 15,0 0-9-15,0 0-8 0,0 0-10 0,0 0-6 0,0 0-7 0,0 0-4 16,0 0-7-16,0 0-3 0,0 0-4 0,0 0-3 0,0 0-2 16,0 0-1-16,0 0-1 0,0 0 0 0,0 0-1 0,0 0 1 15,0 0 1-15,0 0 1 0,0 0 1 0,0 0 3 0,0 0 0 0,0 0 4 16,0 0 1-16,-2 2 3 0,2-2 2 0,-3 1 3 0,3 0 4 0,-1-1 7 16,-1 4 8-16,2-3 6 0,-1 1 6 0,-1 1 9 0,0 0 6 15,-1-1 6-15,0 5 3 0,-2-4 1 0,2 6 1 0,-2-4 2 16,-2 5 2-16,-1 0 1 0,1-2 2 0,-1 0-2 0,-1 3-6 15,1 1-4-15,-2 0-5 0,0-1-4 0,1 2-7 0,0-1-3 0,-2 0-1 16,1 2-1-16,2-2 1 0,-2 0-2 0,2 1-2 0,0-1-3 16,-2 0-4-16,2 0-3 0,2 0-1 0,0-2-1 0,-1 0-1 0,2 0-1 15,1-2 1-15,-1 1 0 0,2-2-2 0,0-1 1 0,1 0-1 16,-1-2 3-16,1 1 1 0,2-2 2 0,-1 0 3 0,-1-2 4 0,2 2 2 16,0-3 4-16,0 0 2 0,0 0 0 0,0 0 2 0,0 0-3 15,2 0-7-15,-1-3-10 0,1 1-11 0,1-1-7 0,0-4-5 0,1 2-7 16,2-4-9-16,0 0-5 0,0-2-5 0,1-1-5 0,1-2-5 15,1-1-5-15,1 1-5 0,-1-1 1 0,0 1 4 0,1-3 5 16,1 0 6-16,0 2 5 0,0 0 0 0,-1-1 4 0,1 0 4 0,0 1 5 16,-3 3 3-16,3-1 4 0,-2 2 3 0,-1 0 3 0,0-1 5 15,0 2 4-15,0 3 1 0,-2-2 4 0,-1 1 3 0,1 1 4 16,1 2 3-16,-3-1 2 0,1 3 3 0,-2-4-2 0,1 4-2 0,-1-2 0 16,-2 3-1-16,2-1 0 0,0 1 0 0,-3 0 0 0,2 2 1 15,-2-1 0-15,0 1-1 0,0 0-3 0,0 0-4 0,0 0-1 0,0 0-2 16,0 0 0-16,2 1 0 0,-1-1-1 0,-1 2 0 0,2-2-1 15,-1 2 1-15,-1-2 0 0,2 0-3 0,-2 3 3 0,2-1 3 0,-1 0 3 16,-1 1 0-16,3-1 4 0,-3-1 2 0,2 2 4 0,1-2 2 16,-1 2 4-16,0-3 0 0,0 3 2 0,1 0 2 0,-1 0 1 15,1 2-1-15,0-3 0 0,-1 3-1 0,3-2 0 0,-2 2 1 0,2 0 1 16,1 0-1-16,0 1 0 0,-1 0-3 0,2 1 0 0,-1 0 1 16,3 0 1-16,-1 1 0 0,0-1 1 0,3 1 1 0,-2 1-1 0,1 0 1 15,2 1-1-15,-2 0-2 0,1 2 0 0,0-1-1 0,2-1-1 16,-3 3 2-16,0-1-2 0,0 0-2 0,1 2-2 0,0-3-3 0,0 2-1 15,-3 0 0-15,3-1-2 0,-1 1 0 0,-2 1 0 0,1-2 0 16,-3-1-1-16,2 0-1 0,-3 1 0 0,4-1 0 0,-4-3 0 16,0 2-2-16,-2-3 2 0,2 2 0 0,-2-3 1 0,0 0 1 0,-1-1 3 15,2-2 1-15,-2 0 3 0,-1-1 2 0,1 2-3 0,-2-4-6 16,2 1-17-16,-2-1-22 0,0 0-42 0,3-1-51 0,-1-1-85 16,-1-1-100-16,2-1-80 0,-3-1-71 0,2 1-40 0</inkml:trace>
  <inkml:trace contextRef="#ctx0" brushRef="#br0" timeOffset="481210.4195">9834 10816 183 0,'0'-3'357'15,"0"0"-76"-15,0 0-55 0,0 1-44 0,0-1-29 0,0-1-22 0,0 2-17 16,0-1-11-16,0-1-6 0,0 1-2 0,0 0-5 0,0 0-8 15,0-1-7-15,0 2-11 0,0 1-9 0,0-3-8 0,-1 2-5 16,-1-3-4-16,2 2-2 0,-2-1-2 0,2 1-1 0,-3-2 0 0,2 2-3 16,-1-1-3-16,0-1-2 0,-2 2-3 0,1-1-3 0,-2 1-1 15,0-1-3-15,2-2-1 0,-2 4-3 0,0-1-4 0,-2-1-1 16,2 1-3-16,-3 1-1 0,0 0-3 0,1 1-1 0,-2-1-2 0,1 2 0 16,0 0-1-16,-2 2 1 0,0-2-1 0,2 1 2 0,-3 1-1 15,0 3 0-15,0 0 2 0,-2 2 1 0,2 0 1 0,-1 0 1 0,1 2 1 16,-1 0 0-16,0 0 2 0,1 1-1 0,-2 2 1 0,4 0-2 15,-1 0 0-15,-1 2 0 0,2-2 1 0,1 1-1 0,1 1-1 16,0 0 0-16,0-1 1 0,2 1 1 0,1-1-1 0,0-1 1 0,3 2 1 16,-1-2 0-16,2 1 1 0,2-2 0 0,-1 1 2 0,1-2 0 15,1 0-1-15,2-1 2 0,-2 3 0 0,2-4 0 0,3 0 1 0,-2-3 0 16,2 2 2-16,0-3-1 0,3 1-1 0,-2-2-2 0,1-3-2 16,2 0-2-16,1 0-1 0,1-3-3 0,1-2-2 0,2 1-3 15,-3-5-1-15,4 1-2 0,-1-2-2 0,0-3-2 0,-2 1-1 0,2-1 1 16,-4 0 0-16,2-1 3 0,-2-2 5 0,1 0 5 0,-4 2 6 15,0-1 6-15,-1-2 3 0,-3 4 8 0,1-3 5 0,-3 3 8 0,1 1 9 16,-1 0 8-16,-2 3 9 0,-2-3 4 0,2 3 5 0,-2 0 0 16,0 2 0-16,0-1-4 0,0 2-2 0,-2 2 0 0,2-2-2 0,-2 3-4 15,2-2-7-15,0 2-8 0,0 2-8 0,-2-1-11 0,2 2-12 16,0 0-8-16,0 0-11 0,0 0-6 0,0 0-8 0,0 0-8 16,0 0-9-16,0 0-6 0,0 0-4 0,0 3-1 0,0 0-1 0,0 0 2 15,0 0 1-15,0 2 2 0,0-1 3 0,0 2 1 0,0 1 5 16,0 0 5-16,0 2 5 0,0-1 7 0,0 2 8 0,0 0 4 0,0-1 3 15,2 0 2-15,-2 2 1 0,2-2 1 0,-2 3 1 0,2-2 2 16,-1 2 1-16,1-3 2 0,1 0 2 0,0 0 1 0,-1 2 1 16,1-3-5-16,2 1-8 0,0 1-12 0,1 0-13 0,0-4-19 0,1 2-22 15,2-1-37-15,2 1-40 0,2-3-55 0,2 0-61 0,1-3-96 16,3 2-112-16,1-3-61 0,2-2-36 0</inkml:trace>
  <inkml:trace contextRef="#ctx0" brushRef="#br0" timeOffset="482211.1617">11582 10759 281 0,'0'-3'316'0,"0"2"-69"0,0-2-63 0,0 0-40 15,0 0-28-15,0-2-17 0,-2 2-12 0,0 0-4 0,2-2-5 0,0 2-5 16,-2-2-7-16,2 1-9 0,-1 0-7 0,-1 1-5 15,2-2-5-15,-3 0-3 0,1 2-2 0,1-2-3 0,-2 1-2 0,-1-1-2 16,1 1-1-16,-2 1-2 0,1-2-2 0,-2 2 0 0,1-1-2 16,-2-1-2-16,2 2-2 0,-4 1-3 0,3-1-3 0,-2 1-2 0,-2-1-2 15,1 3-2-15,1-2 2 0,-2 2 1 0,0 0 2 0,0 0 0 16,2 2-1-16,-3-1-1 0,3 1 1 0,-3 1 0 0,2-1-1 0,1 3 0 16,0-2-1-16,0 3-2 0,-1-1 1 0,2 1-2 0,1-2 1 15,-1 4-2-15,2-1-2 0,0 0 1 0,0 2-4 0,0 1 2 16,0 0-1-16,2-1 1 0,0 2 1 0,-1 1 1 0,3-3-1 0,-2 4 1 15,0 0 0-15,3-2 0 0,0 1 2 0,0 0-1 0,0 0 1 16,0 0-1-16,2-1 1 0,-1 2 1 0,2-4 1 0,-2 2 0 0,1-2 3 16,1 0 0-16,0-1 1 0,-1 0 3 0,3 0 0 0,-2 0 3 15,0-3 2-15,1 0 2 0,1-1 3 0,-1 1 3 0,1-2 3 0,-2 0 2 16,0-2 4-16,3-1 2 0,-1 0 3 0,3 0 3 0,-2 0 0 16,2-1 1-16,0-2-1 0,1-2-2 0,1 1-3 0,1-2-3 15,0-1-3-15,0-1-4 0,2-3-3 0,-2 1-5 0,0 1-4 0,1-3-3 16,0 0-6-16,-3-1-1 0,2 1-3 0,-1-3 1 0,-1 2 0 0,0 1 3 15,0 0 2-15,-3-1 3 0,0 0 4 0,2 3 4 0,-3-1 6 16,0 1 5-16,-1 3 4 0,-2-2 2 0,1 1 1 0,0 1 1 16,-1 1 2-16,-2 2-2 0,2-1-1 0,0 0-2 0,-2 2-3 15,0-1-5-15,0 4-4 0,0-2-6 0,0 2-9 0,0 0-8 0,0 0-8 16,0 0-9-16,0 0-7 0,0 0-8 0,0 0-5 0,0 0-3 16,0 2-4-16,0 0 1 0,-2 1-2 0,0 2 2 0,2-2 2 15,-2 1 1-15,2 3 3 0,0 0 5 0,0 1 5 0,0-1 6 0,0 2 6 16,0 0 7-16,0 0 6 0,2 3 5 0,-2-1 2 0,4 2 3 0,-2-4 3 15,0 2 0-15,1 1 2 0,0-3 2 0,2 3 4 0,0-2 1 16,1 2 4-16,0-4 2 0,2 1 3 0,-2-2 3 0,3-1 2 0,1 2-6 16,1-5-9-16,2 1-21 0,1-1-26 0,5 0-45 0,-1-3-56 15,4-1-80-15,1-4-93 0,1 1-100 0,3-4-108 0,2-1-57 16,-1-3-32-16,1 0-21 0</inkml:trace>
  <inkml:trace contextRef="#ctx0" brushRef="#br0" timeOffset="485535.2729">14698 10518 119 0,'0'-2'162'0,"0"2"-14"0,0 0-8 0,2-1-4 16,-2 1-2-16,0 0-3 0,0 0-1 0,0 0-4 0,0 0-4 16,0 0-3-16,0 0-5 0,0 0-5 0,0 0-3 0,0 0-5 15,0 0-4-15,0 0-2 0,0 0-4 0,0 0-1 0,0 0-4 0,0 0-3 16,0 0-7-16,0 0-5 0,0 0-7 0,0 0-9 0,0 0-9 15,0 0-10-15,0 0-9 0,0 0-10 0,0 0-10 0,0 1-7 16,0 1-6-16,0-1-2 0,0 2-2 0,0 0-1 0,0 2 0 0,0-1 0 16,0 1-1-16,0 2 2 0,0 0 3 0,0 3 5 0,0 0 6 15,0 2 6-15,-2 0 5 0,1 2 5 0,1 1 0 0,-2-1 0 0,0 6 1 16,-1-5 0-16,1 3-1 0,1 0-2 0,-1 1 0 0,-1 1-2 16,1-1-3-16,1 1 1 0,-2-2-2 0,2 0-2 0,-3 0-1 0,3 0 0 15,-1-1-1-15,0-1 0 0,2-1 0 0,-1 0-3 0,-1-1 0 16,2-2-7-16,-1 0-10 0,-1-2-11 0,2-1-14 0,0 0-23 15,0-1-25-15,0-1-40 0,0-1-47 0,0-2-42 0,0-1-40 0,0 2-74 16,0-5-91-16,0 0-60 0,0 0-41 0</inkml:trace>
  <inkml:trace contextRef="#ctx0" brushRef="#br0" timeOffset="486177.4389">15215 10539 126 0,'0'-2'231'0,"0"-1"-47"0,0 2-35 16,0-1-25-16,0 2-11 0,0 0-8 0,0 0 0 0,0 0-2 16,0 0-6-16,0 0-9 0,0 0-9 0,0 0-12 0,0 0-8 0,0 0-10 15,0 0-6-15,0 0-5 0,0 0-4 0,0 0-1 0,0 0-2 16,0 0-2-16,-2 3-1 0,2-1 1 0,-1-1-1 0,-1 2 1 16,1 0 1-16,-3 2 1 0,1-2-1 0,0 4 2 0,-2-1 0 0,-1 2 1 15,1 0 1-15,-1 2 0 0,-1-1 2 0,1 1 0 0,-1 2-1 0,-1 0-1 16,-2 0-5-16,1 3-3 0,1-4-3 0,0 1-4 0,1-1-2 15,-2 3-3-15,1-4 0 0,2 2-2 0,-1-1-2 0,1 0-1 0,1-2 0 16,1-1-1-16,0-1 1 0,1 0 1 0,-2-1 3 0,4-2 1 16,-1 1 3-16,1-1 3 0,-1-3 4 0,0 1 3 0,2-2 1 15,0 0 1-15,0 0-4 0,2 0-7 0,0-2-8 0,1-3-11 0,0 0-8 16,2 0-7-16,1-3-6 0,1-1-7 0,0-1-7 0,1-2-7 16,2-2-5-16,2 1-8 0,-2-4-2 0,1 2-3 0,1-1 4 15,-2 2 7-15,1-6 10 0,0 6 12 0,-3-1 10 0,3 0 10 0,-2 4 9 16,0-4 9-16,-3 3 7 0,0 2 8 0,0 1 7 0,-1 1 9 15,0 1 5-15,-2 1 7 0,0 0 2 0,-1 1 0 0,1 1-1 0,-1 1-2 16,-1 1-6-16,-1 1-6 0,2-1-6 0,-2 0-6 0,0 2-6 16,0 0-7-16,0 0-4 0,0 0-7 0,3 0-3 0,-2 2-4 15,1 0-3-15,0 1-2 0,-1 0 0 0,2-1 2 0,-1 3 1 0,1 0 3 16,2 1 3-16,0-1 2 0,-2 3 3 0,5 1 2 0,-4-1 1 16,1 4 2-16,0-2 3 0,2 2-1 0,-2-1 3 0,3 1 0 0,-1-1 1 15,-1 3-1-15,3-2 1 0,-2 3 0 0,-1-4 1 0,2 1 0 16,1-1 0-16,-2 0 1 0,-1 2 0 0,2-3-2 0,1 0-5 0,0 1-9 15,-3-2-13-15,0 0-15 0,3-2-22 0,-2 2-30 0,-1-2-44 16,2 0-56-16,2-1-52 0,-6 1-55 0,3-4-81 0,-1 3-99 0,-1-3-55 16,-2 2-34-16</inkml:trace>
  <inkml:trace contextRef="#ctx0" brushRef="#br0" timeOffset="486708.4337">15822 10513 73 0,'0'-3'318'0,"0"-2"-45"0,0 2-31 16,0-2-22-16,0 1-20 0,0 1-14 0,0 2-14 0,0 0-14 15,0-1-11-15,0 1-11 0,0 1-11 0,0 0-12 0,0 0-12 0,0 0-12 16,0 0-11-16,0 0-11 0,0 0-9 0,0 0-10 0,0 0-7 16,0 0-9-16,0 0-6 0,0 0-8 0,0 0-8 0,0 0-9 0,0 1-7 15,0 1-6-15,0-1-4 0,0 3-2 0,0 0-3 0,0 1 2 16,0 0 0-16,0 3 1 0,0 1 2 0,0 0 4 0,0 1 4 16,0 2 6-16,0 1 7 0,0 4 6 0,2-3 3 0,-2 2 3 15,1 2 1-15,-1 1 0 0,2 0-1 0,-1-1 0 0,1 3 0 0,1-1-2 16,-2 2 0-16,2-1-1 0,-3-1-2 0,2 2-1 0,-2-3-2 15,2 2-2-15,-1-1-1 0,-1 1-2 0,2-3-1 0,-2 1 1 0,0 1-2 16,0-4 1-16,0 1 1 0,0-2 0 0,-2 2 1 0,2-3 2 16,-1 0-1-16,-1-2-5 0,2-1-8 0,-2 0-13 0,2-2-13 0,-1 0-21 15,-1-2-25-15,2 1-38 0,-1-2-44 0,-2-2-50 0,3 0-56 16,0-1-82-16,0-3-96 0,0 0-59 0,0 0-39 0</inkml:trace>
  <inkml:trace contextRef="#ctx0" brushRef="#br0" timeOffset="487284.1033">16207 10774 340 0,'0'-1'565'16,"0"-1"-7"-16,0 0-92 0,0 0-133 0,0 0-79 0,2 1-49 0,-2-1-32 15,2-1-22-15,-1 2-18 0,1-1-13 0,0 1-16 0,-1-2-17 16,2 1-17-16,1 1-18 0,1-2-15 0,-1 1-16 0,1 1-11 16,1-1-11-16,0-1-11 0,3 2-11 0,0-1-8 0,-1 2-7 0,1-3-8 15,2 1-8-15,0 2-8 0,2 0-8 0,-1-2-11 0,1 2-12 16,0 0-14-16,0 0-16 0,-1 0-16 0,2 0-17 0,-1 2-17 15,-1-2-17-15,1 0-16 0,-2 5-17 0,0-5-15 0,-1 3-13 0,1 0-12 16,-5 0-13-16,1 2-34 0,-3 1-47 0</inkml:trace>
  <inkml:trace contextRef="#ctx0" brushRef="#br0" timeOffset="487551.6616">16255 10914 402 0,'-1'0'475'0,"-1"1"-68"0,0 1-91 0,2-2-64 16,0 0-51-16,0 0-36 0,0 1-24 0,0-1-19 0,0 1-10 0,2-1-16 16,0 2-13-16,-1 0-16 0,-1-2-12 0,3 1-10 0,-2-1-9 15,-1 2-5-15,2-2-7 0,1 0-2 0,1 2-1 0,0 0-1 16,1-2-1-16,0 1 2 0,2 1-1 0,2-2 0 0,-1 2 0 0,1-1 1 16,4-1 0-16,-4 0-1 0,5 0-3 0,-1 0-2 0,3 0-3 0,-2 0-4 15,3 0-5-15,-2-1-3 0,2-1-3 0,-3 2-3 0,3-2-1 16,-2 1-4-16,2-1-1 0,-2 0-3 0,0 0-3 0,-2 1-1 15,-1-1 0-15,1 0-2 0,-3 0-3 0,1 2-5 0,-5-3-7 0,2 3-15 16,-1-2-17-16,-4 2-30 0,1-1-36 0,-1-1-48 0,-3 2-57 16,0 0-85-16,0 0-102 0,0 0-64 0,0 0-43 0</inkml:trace>
  <inkml:trace contextRef="#ctx0" brushRef="#br0" timeOffset="495394.109">18787 10363 245 0,'0'-3'304'16,"0"3"-68"-16,0-3-56 0,0 1-29 0,0 2-16 0,0 0-9 0,0-2-5 16,0 2-4-16,0 0-4 0,0 0-11 0,0 0-12 0,0 0-11 15,0 0-10-15,0 0-7 0,0 0-8 0,0 0-4 0,0 0-5 16,0 0-4-16,0 0-1 0,0 0-4 0,0 0-4 0,0 0-3 16,0 0-5-16,0 0-2 0,0 0-5 0,0 0-5 0,0 0-3 0,3 0-2 15,-1 0-3-15,0 2-2 0,1-2-3 0,0 0-1 0,0 5 0 0,3-5-2 16,-1 2 0-16,1 1-1 0,1 0 1 0,1 0-2 0,1 0 1 15,-1 1 0-15,0 1 2 0,3 1 1 0,0-1-1 0,-1 2 4 16,2 0 2-16,-1 0 0 0,2 3-1 0,-1 0 2 0,0 1 0 0,2-1 1 16,-1 3-1-16,-1 1 2 0,-1 3 2 0,4-1 0 0,-5 1-1 15,2 1 0-15,-2 3-1 0,2 1-2 0,-4 1 0 0,-4 0-1 0,1 3-1 16,1 1 1-16,-4 2-1 0,-2-1-2 0,-2 2-1 0,-1 0-2 16,-3 0-1-16,0 2-3 0,-4-2-2 0,-2-1-2 0,-1 2-1 0,-2-3-2 15,-2 0-2-15,2 0-5 0,-3-5-7 0,-2 1-12 0,2 1-9 16,-3-4-20-16,1 0-22 0,-1-1-30 0,2-4-36 0,-1 0-52 0,1-2-64 15,0 3-78-15,0-5-86 0,3-2-45 0</inkml:trace>
  <inkml:trace contextRef="#ctx0" brushRef="#br0" timeOffset="496823.2241">18837 10338 5 0,'0'0'49'15,"0"0"-3"-15,0 0 0 0,0 0 2 0,0 0 6 0,0 0 6 16,0 0 4-16,0 0 3 0,0 0 3 0,-2 0 1 0,0 0 1 16,2 0-1-16,-1 0-1 0,1 0-3 0,0 0-4 0,-2 2-3 0,2-2-5 15,0 0-3-15,0 0-6 0,-2 0-6 0,2 0-5 0,0 0-7 16,0 0-5-16,0 0-5 0,0 0-5 0,-1 0-5 0,1 0-2 16,0 0-3-16,0 0-1 0,0 0 1 0,0 0-2 0,0 0-1 0,0 0 0 15,0 0-1-15,0 0 2 0,0 0 0 0,0 0 1 0,0 0 2 0,0 0 0 16,0 0 1-16,0 0 0 0,0 0 0 0,0 0-1 0,0 0 1 15,0 0-1-15,0 0 0 0,0 0 0 0,0 0 1 0,0 0-2 16,0 0 0-16,0 0 0 0,0 0-1 0,0 0 0 0,0 0-1 0,0 0 0 16,0 0 2-16,0 0-2 0,0 0 1 0,0 0 0 0,0 0 0 15,0 0 1-15,0 0 0 0,0 0 0 0,0 0 1 0,0 0 0 0,0 0 2 16,0 0 0-16,0 0-1 0,0 0 2 0,0 0 1 0,0 0 0 16,0 0 0-16,0 0-1 0,0 0 1 0,0 0-1 0,0 0 0 15,0 0 0-15,0 0-1 0,0 0 0 0,0 0-2 0,0 0 0 0,0 0 0 16,0 0 0-16,0 0-2 0,0 0-1 0,0 0-1 0,0 0 0 15,0 0-1-15,0 0 0 0,0 0 0 0,0 0 0 0,0 0-1 16,0 0 1-16,0 0 1 0,0 0 0 0,0 0 0 0,0 0 1 0,0 0 2 16,0 0-1-16,0 0 0 0,0 0 0 0,0 0 1 0,0 0-1 15,0 0 0-15,0 0 0 0,0 0 2 0,0 0-1 0,0 0-1 0,0 0 1 16,0 0-2-16,0 0-1 0,0 0-1 0,0 0 0 0,0 0-1 16,0 0 1-16,0 0 0 0,0 0 0 0,0 0-1 0,0 0 0 0,0 0-1 15,0 0 1-15,0 0 0 0,0 0-2 0,0 0 2 0,0 0 1 16,0 0 0-16,0 0 1 0,0 0 1 0,0 0 0 0,0 0 1 0,0 0 1 15,0 0-1-15,0 0 0 0,0 0 0 0,0 0 2 0,0 0-1 16,0 0 1-16,0 0-1 0,0 0 0 0,0 0 0 0,0 0-1 16,0 0-1-16,0 0 0 0,0 0-1 0,0 0-1 0,0 0 0 0,0 0-1 15,0 0-3-15,0 0 1 0,0 0-2 0,0 0 0 0,0 0 1 16,0 0-1-16,0 0 0 0,0 0 0 0,0 0-1 0,0 0 0 16,0 0 2-16,0 0-1 0,0 0 1 0,0 0 2 0,0 0 1 0,0 0 0 15,0 0-1-15,0 0 1 0,0 0 0 0,0 0-2 0,0 0 1 16,0 0-1-16,0 0-1 0,0 0-2 0,0 0-2 0,0 0-3 15,0 0-3-15,0 0-5 0,0 0-6 0,0 0-6 0,0 0-8 0,0 0-5 16,0 0-4-16,0 0-5 0,0 0-4 0,0 0-2 0,0 0-5 0,0 0-1 16,0 0-4-16,0 0-3 0,0 0-3 0,0 0-2 0,0 0-2 15,0 0 1-15,0 0 2 0,0 0-1 0,0 0-1 0,0 0-3 16,0 0-5-16</inkml:trace>
  <inkml:trace contextRef="#ctx0" brushRef="#br0" timeOffset="497861.5337">19022 10345 65 0,'0'0'106'0,"0"0"0"0,0 0 1 0,0 0-1 0,0 0-2 0,0 0-2 16,0 0-3-16,0 0 0 0,0 0-1 0,0 0 0 0,0 0-2 0,0 0 0 15,0 0 0-15,0 0-3 0,0 0-1 0,0 0-5 0,0 0-6 16,0 0-6-16,0 0-4 0,0 0-4 0,0 0-4 0,0 0-4 0,0 0-3 15,0 0-3-15,0 0-3 0,0 0-4 0,0 0-3 16,0 0-3-16,0 0-3 0,0 0-3 0,0 0-2 0,0 0-3 0,0 0-3 16,0 0-2-16,0 0 0 0,0 0 0 0,0 0-1 0,0 0 0 15,0 0-3-15,0 0-1 0,0 0-2 0,0 0-2 0,0 0-3 0,0 0-1 16,0 0-1-16,0 0 1 0,0 0-4 0,0 0 0 0,0 2-2 16,0-2-2-16,2 1-2 0,-2 1 1 0,2-2 4 0,-1 3 3 15,3-1 5-15,-3-2 0 0,2 5 3 0,2-5 1 0,0 2 0 0,2 1 2 16,-2 0 2-16,2 0 1 0,-1 0 3 0,2 1 1 0,1-1-1 15,1 3-2-15,-2-2-4 0,4 4-4 0,-2-1-5 0,0 1-3 0,4 3-1 16,-5-1-2-16,4 1 1 0,-1 2-2 0,-2 1-1 0,2 2-1 16,-2 2 0-16,-2 1 0 0,3 3 2 0,-3 0 0 0,-2 4 3 0,-1 1 1 15,-2 0 1-15,-1 3-2 0,-2 1-4 0,-2 2-8 0,-1-1-10 16,-5 2-17-16,0 0-16 0,-6 2-24 0,0 1-26 0,-3-1-33 0,-3-2-36 16,1 1-33-16,-2-1-30 0,0 0-31 0,-5-1-33 0,4-1-67 15,-3-2-86-15,4-1-50 0</inkml:trace>
  <inkml:trace contextRef="#ctx0" brushRef="#br0" timeOffset="499038.1432">19174 10291 4 0,'-1'0'33'0,"1"0"3"0,0 0 2 0,0 0 4 0,-5 0 1 16,5 0 2-16,-1 0-1 0,1 0 0 0,-2 0-2 0,2 0-2 0,0 0 0 16,0 0-3-16,0 0-2 0,-1 0-2 0,1 0 0 0,0 0-3 15,0 0-3-15,0 0-4 0,0 0-4 0,0 0-2 0,0 0-1 16,0 0-3-16,0 0-3 0,0 0-1 0,0 0-2 0,0 0-2 0,0 0-3 15,0 0-1-15,0 0-2 0,0 0 0 0,0 0-2 0,0 0 0 0,0 0-1 16,0 0-2-16,0 0-1 0,0 0 2 0,0 0 0 0,0 0 1 16,0 0-2-16,0 0 0 0,0 2 2 0,0-2-1 0,0 0 0 15,0 0 0-15,0 0 1 0,0 0 0 0,0 0 2 0,0 0 1 0,-2 1 0 16,2-1-3-16,0 0 0 0,0 0-1 0,0 0 3 0,0 0 0 16,0 0 0-16,0 0-1 0,0 0 0 0,0 0 0 0,0 0-2 15,-2 2 1-15,2-2-2 0,0 0 3 0,0 0 4 0,-1 1 1 0,-1 1 0 16,2-2 2-16,0 0 0 0,-2 1 1 0,2 0 0 0,-1-1 2 15,-1 2 0-15,2 0 0 0,-1-2 0 0,1 1 1 0,-2-1-1 0,2 0-1 16,0 0-2-16,-2 2 0 0,2-2-1 0,0 1 0 0,-1-1 1 16,1 0-2-16,-2 2-1 0,2-2-1 0,-1 1 1 0,1-1-1 15,-2 0 1-15,-1 0 0 0,2 0 1 0,-1 0-1 0,2 0 0 0,-1 0-1 16,1 0 0-16,0 0-1 0,0 0 1 0,-2 0 1 0,2 0 1 16,0 0 4-16,0 0 6 0,0 0 7 0,0 0 7 0,0 0 7 0,0 0 6 15,0 0 8-15,0 0 6 0,0 0 5 0,0 0 3 0,0 0 6 16,0 0 4-16,0 0 5 0,0 0 6 0,0 0 2 0,0 0-1 0,0 0 0 15,0 0-1-15,0 0-1 0,0 0-1 0,0 0-2 0,0 0-3 16,0 0-2-16,0 0-2 0,0 0-3 0,2 0-4 0,-2 0-6 16,1 0-4-16,2 0-7 0,2 0-6 0,-4 0-8 0,1 0-8 0,-1 0-7 15,3 0-6-15,0 0-6 0,0 0-2 0,1 0-3 0,2 2-2 16,-1-2-1-16,2 1-1 0,1 0 2 0,1-1 0 0,2 2 1 0,-3-1 2 16,5 3 2-16,1-3 2 0,-1 1 2 0,2 2 0 0,-1-1 1 15,1 2 0-15,3 0 1 0,-3-1-1 0,4 2 0 0,1 1-1 16,0-1 0-16,1 2-1 0,1-1 1 0,-1 2-2 0,2 0 0 0,-2 2 0 15,4-3-2-15,-4 4 1 0,1-1-2 0,-2-1-1 0,3 3-2 16,-4-3-2-16,1 4-1 0,-1-2-3 0,-1 1-2 0,-1-1-2 0,-1 0-5 16,-1 2-3-16,1-1-2 0,-4 1-2 0,3-1-3 0,-3 1-1 15,-1-2-1-15,-1 1-1 0,0 0 0 0,0-1 0 0,-3-1 1 16,0 1 0-16,1-1 0 0,-1-2 2 0,-3 1 2 0,2-3 2 0,-3 3 3 16,1-5 2-16,0 2 3 0,-4-3 0 0,2 1 1 0,1-1 1 15,-3 1 0-15,-1-4-2 0,2 2-1 0,-1-1-3 0,-1-1-7 16,0-1-7-16,0 0-14 0,0 0-16 0,0 0-15 0,0 0-12 0,0 0-15 15,0 0-14-15,0 0-13 0,0 0-17 0,0 0-12 0,0 0-13 0,0 0-13 16,0 0-11-16,0 0-6 0,0 0-5 0,0 0 1 0</inkml:trace>
  <inkml:trace contextRef="#ctx0" brushRef="#br0" timeOffset="499392.8422">19916 10749 12 0,'0'0'213'0,"0"0"-33"15,0 0-26-15,0 0-23 0,0 0-15 0,0 0-12 0,0 0-12 16,0 0-11-16,0 0-10 0,0 0-9 0,0 0-11 0,0 0-12 16,0 0-10-16,0 0-9 0,0 0-5 0,0 0-7 0,0 0-6 0,-2 0-4 15,2 0-3-15,-1 1 0 0,-1 1-1 0,0-1 3 0,-1 1 0 16,1 1 2-16,-1 0 5 0,-1 0 1 0,-1 2 4 0,0 0 1 15,-1 1 4-15,-1 2 4 0,0 0 3 0,-1 1 5 0,-2-1 3 0,-2 3 3 16,-1-1 0-16,0 2 3 0,-2 0 0 0,0 2-1 0,-4-1 0 16,-1 1-1-16,2-1 0 0,-5 1 1 0,-1 0-2 0,1 1 0 0,-2 1-1 15,-1-3 2-15,-3 1-1 0,1-1-2 0,-1 1-2 0,-1-1-2 16,0 1-2-16,-1-2-3 0,-1-2-2 0,4 2-1 0,-4-1-3 16,0 2-3-16,4-5-4 0,-2 1-4 0,2-2-8 0,-1 1-13 0,2-2-14 15,1 2-19-15,3 0-25 0,-1-4-29 0,2 3-33 0,0-2-37 0,5 0-55 16,0-2-60-16,-1 2-71 0,2-2-75 0</inkml:trace>
  <inkml:trace contextRef="#ctx0" brushRef="#br0" timeOffset="500042.9593">19982 10768 99 0,'0'0'183'0,"0"0"-19"15,0 0-12-15,2 1-7 0,-2-1-5 0,0 0-4 0,2 0-5 16,-2 0-6-16,0 0-4 0,0 2-5 0,0-2-5 0,0 0-3 15,0 0-2-15,1 2-1 0,-1-2 0 0,0 0-3 0,3 0-3 16,-2 0-4-16,3 0-5 0,-3 0-3 0,2 0-4 0,1 0-4 0,-1 0-6 16,2 0-6-16,1 0-5 0,2-2-7 0,1 0-6 0,1 2-8 0,2 0-5 15,0-1-5-15,3 0-3 0,0 1-2 0,0 0-3 0,3-2-3 16,1 2-3-16,3-1-2 0,-5 1-6 0,5-2-5 0,0 2-6 16,2 0-7-16,-2-1-7 0,4-1-9 0,-3 2-9 0,4 0-9 0,-3-1-9 15,1-1-11-15,2 2-11 0,-3 0-14 0,1-1-11 0,-3 1-12 0,2 0-12 16,-2 0-9-16,0 0-9 0,-3 0-6 0,0-2-9 0,-3 2-6 15,0 0-12-15,-2-1-13 0,-2 1-13 0,-2 0-12 0,0 0-5 16,-1 0-1-16,-4 0-24 0,0 0-35 0</inkml:trace>
  <inkml:trace contextRef="#ctx0" brushRef="#br0" timeOffset="500711.6106">18243 10544 381 0,'-3'0'328'0,"2"0"-105"15,1 0-64-15,-2 2-44 0,2-2-23 0,0 0-12 0,0 0-5 0,0 0 0 16,2 2-3-16,-2-2-5 0,1 1-9 0,-1-1-7 0,2 2-5 16,-1-2-4-16,3 0-1 0,-3 0 1 0,1 0 2 0,1 0 2 0,2 0 0 15,1 0-1-15,0 0-2 0,1 0-2 0,1 0 0 0,4 0-2 16,-1 0 0-16,3-2-5 0,2 2-1 0,3-1-4 0,-1 1-3 0,2-2-2 15,2 0-4-15,-1 2-4 0,4-2-6 0,0 2-7 0,1-3-8 16,0 3-10-16,1-2-7 0,0 1-9 0,0-1-7 0,0 2-9 16,0-1-11-16,0-1-9 0,-2 2-13 0,2-1-15 0,-4 1-18 0,2-2-22 15,-3 0-23-15,-2 2-22 0,-2 0-20 0,0 0-19 0,-5 0-15 16,1 2-10-16,-1 0-25 0,-4-2-32 0</inkml:trace>
  <inkml:trace contextRef="#ctx0" brushRef="#br0" timeOffset="501162.156">18147 11013 200 0,'-2'1'350'0,"2"-1"-78"0,0 0-64 0,0 0-58 15,0 0-36-15,0 0-22 0,0 0-13 0,0 0-4 0,0 0-2 0,0 1-1 16,0-1-1-16,2 3-2 0,-1-3-2 0,-1 0-5 0,2 3-3 15,1-2-1-15,1-1-1 0,-3 0 0 0,6 0 2 0,-3 0 1 16,1 0-2-16,0 0-1 0,1 0-1 0,0 1-5 0,3-1-3 0,1 0-6 16,0 0-3-16,2 0-6 0,-1 0-1 0,4 0-4 0,0 0-1 15,3 0-2-15,-1 0-2 0,2 0 1 0,5 0-3 0,-2 0-2 0,3-1-2 16,2 1-2-16,2-1-4 0,1-2-3 0,0 3-3 0,0 0-3 16,1-3-4-16,3 2-5 0,-4 0-4 0,1-1-5 0,2 1-2 0,-3-1-4 15,2 0 0-15,-2 1-1 0,0-1-2 0,-1 0-4 0,-1 2-2 16,-3-2-4-16,0 2-7 0,-2-1-6 0,1-1-8 0,-4 0-11 15,0 2-11-15,-2-1-16 0,-1 0-24 0,-1 1-30 0,0-2-32 0,-2 1-34 16,-1 1-34-16,-2-2-32 0,-1 2-58 0,0-1-72 0</inkml:trace>
  <inkml:trace contextRef="#ctx0" brushRef="#br0" timeOffset="502361.2453">17962 10372 85 0,'0'-4'152'0,"0"-1"-15"0,0 2-11 16,0-4-7-16,0 2-5 0,0 0-7 0,-2 2-7 0,2-1-8 15,-1-1-7-15,-1 0-10 0,2 3-7 0,-3-1-7 0,2 0-2 0,-1 0-6 16,1 0-6-16,-3 2-5 0,3-1-7 0,-2-1-8 0,-1 2-11 0,1 1-5 15,0-2-6-15,0 2-4 0,-3 0-2 0,1 0 0 0,0 2 2 16,0-2-1-16,-1 1-1 0,-3 2 2 0,2 2 1 0,-1-3 3 16,0 5 3-16,-1-4 3 0,1 6 4 0,0-1 2 0,0 1 2 15,-1-1 0-15,1 3 0 0,0-1-1 0,-1 2-2 0,2 0-3 0,-1 1 0 16,3 1-1-16,-1 0-1 0,0-1 0 0,1 1 1 0,2-1-1 16,-2-1-1-16,4 0 1 0,-1 2 1 0,0-4 1 0,2 2 2 0,0-2 0 15,0-1 3-15,2 1 3 0,0 0 2 0,-1-5 4 0,2 1 3 16,1-2 1-16,0 1 3 0,1-4 0 0,-1-1-3 0,3 0 1 0,-1 0-1 15,2-3-2-15,3-1-1 0,-1-1-2 0,-1-1-1 0,2-2-8 16,0 0-9-16,-1-3-7 0,2-1-7 0,-2 0-5 0,-2-1-4 16,4-1 2-16,-3 1 3 0,-1-3 3 0,-1 2 3 0,-1 0 2 0,-1 1 4 15,0 0 2-15,0-1 3 0,-2 2 7 0,0 2 11 0,0 0 6 16,-1 3 3-16,-1-1 4 0,-1 2-1 0,2-1-4 0,-2 2-3 0,0 0-8 16,0 2-6-16,0 3-7 0,0-2-8 0,0 2-5 0,0 0-8 15,0 0-2-15,-2 2-5 0,1 1-1 0,-1 1 0 0,-1 1 1 16,0 0 2-16,0 1 3 0,0 2 0 0,0 1 4 0,-4 0 4 0,5 1 5 15,-1 1 6-15,0 1 3 0,-1 1 3 0,1-4 1 0,1 3 1 16,0-1-2-16,-1-2-1 0,3 3 1 0,-1-2 2 0,1 2-1 0,0-6 1 16,0 2 4-16,0-1 4 0,0 1 1 0,1-3 3 0,1 0 0 15,1-3-2-15,0 3-5 0,5-1-8 0,-4-3-14 0,6 1-16 16,0-2-25-16,2-2-30 0,3-1-37 0,3 0-43 0,1-3-78 0,0-1-94 16,3-1-81-16,4-2-76 0,-5-1-38 0</inkml:trace>
  <inkml:trace contextRef="#ctx0" brushRef="#br0" timeOffset="503226.2487">17723 10955 279 0,'0'0'425'0,"0"0"-98"0,0 0-78 0,0 0-70 15,0 0-50-15,0 0-39 0,0 0-28 0,0 0-23 0,0 0-16 16,0 0-14-16,0 0-8 0,0 0-8 0,0 0-2 0,2 2-1 0,0 1 1 15,-2-3 2-15,0 3 4 0,1-1 4 0,-1 1 6 0,0 0 5 16,0 0 7-16,0 1 6 0,0 1 5 0,0 1 5 0,0-1 2 0,0 2 3 16,0 0-3-16,0 0-1 0,0 1-3 0,0 1-3 0,-1 0-3 15,1 0-1-15,-2 0-5 0,0 1-4 0,1-1-2 0,-1 2-3 16,-1 0-2-16,1-1-2 0,1-1-1 0,1 2-2 0,-3-2-1 0,1 0-2 16,2-2-1-16,-1 2 1 0,-1-2 1 0,2 0 0 0,-1 0 3 15,1-4 3-15,-2 0 3 0,0 2 4 0,2-3 5 0,0 0 7 0,0 0 9 16,0-1 11-16,0 1 10 0,0-2 11 0,0 0 8 0,0 0 8 15,0 0 0-15,0 0 0 0,0-3-5 0,0-1-5 0,2 2-4 0,0-1-6 16,-1-2-5-16,1 2-9 0,1-4-10 0,1 0-15 0,1-1-13 16,-2 0-14-16,2 1-10 0,2-2-9 0,-3 1-4 0,4 0 2 15,-2 1-1-15,-1 1 2 0,3-2-3 0,1-1-1 0,-2 4-2 0,-1-2-3 16,2 2-2-16,-3 0 1 0,4 1-1 0,-2-1 2 0,-3 2-1 16,3 0-2-16,0 2-1 0,-2-1-2 0,2 1-1 0,-1 1-1 15,1 0 0-15,0 0 0 0,-2 1 2 0,0 1 4 0,-1 1 1 0,1 1 3 16,0 1 2-16,3-1 2 0,-5 1 1 0,0 2 3 0,0 0 2 0,1 3 1 15,-3 0 4-15,2-2 1 0,-3 1 4 0,0 1 3 0,0 1 3 16,0-1 4-16,-3 0 3 0,2 2 7 0,-3-4 3 0,-1 2 7 16,1-2 4-16,-4 0 3 0,2 1 2 0,-1-3 3 0,-1 0 1 0,-1-2 1 15,-1 0-4-15,1 0-10 0,-2-3-13 0,0 1-17 0,0-2-28 16,-2-2-35-16,2 0-59 0,-3-5-72 0,3 1-99 0,-1-4-113 16,0 2-71-16,3-2-48 0,-3-1-26 0</inkml:trace>
  <inkml:trace contextRef="#ctx0" brushRef="#br0" timeOffset="505526.2252">21330 10542 171 0,'0'-3'381'0,"0"1"-89"0,2-1-58 0,-2 2-42 0,0-1-33 15,0 1-22-15,1-3-17 0,-1 3-10 0,0 0-6 0,0-2-5 0,0 1-9 16,0 1-13-16,0-1-7 0,0-1-6 0,0 2-3 0,0-1-1 15,0 2-4-15,0-5-2 0,0 5-1 0,0-2 2 0,0 2-2 16,0 0-2-16,0-3-2 0,0 1-4 0,0 1 0 0,-1-1 0 0,-1 0-2 16,2 2-7-16,-1 0-5 0,-1-3-6 0,-1 3-5 0,0-1-3 0,2 0-7 15,-3 1-8-15,-1 0-6 0,2 0-5 0,-2 0-4 0,2 0-5 16,-3 1-2-16,0 0-2 0,-1 2-2 0,1-1-1 0,-4 3 2 16,1-2-1-16,1 4 2 0,0-4 2 0,-3 5 4 0,2-1 1 0,-1 2 3 15,1-2 1-15,1 4 4 0,0-1 1 0,-2 2 1 0,3-1 1 16,0 0 1-16,1 1 1 0,-1 0 1 0,3-2 2 0,-2 2 2 15,1 0 0-15,0 0 0 0,3-1 1 0,-1-1-1 0,2 1-1 0,-1-1 1 16,0-3-1-16,2 3-1 0,0-3-2 0,0-1-1 0,0 0-2 16,0-1-1-16,2-1-3 0,0-1-2 0,-1 0-2 0,1-1 0 15,1-2 1-15,0 0-3 0,1 0-3 0,2-2-3 0,1 1-1 0,-2-4-4 16,3 1-3-16,0-2-2 0,1 0-2 0,1-2-2 0,-2-2-4 16,3-1 1-16,-1-1 3 0,-2 0-3 0,2-1-9 0,-2-1 1 0,0-1 7 15,1 0 5-15,0 2 6 0,-1-1 9 0,-4 1 10 0,3 1 9 16,-2-1 9-16,1 3 10 0,-3-1 7 0,0 4 0 0,0 1-3 15,-1 0 6-15,-1 2 8 0,1-1-2 0,-2 2-5 0,3 0-6 0,-3 3-7 16,0 0-10-16,0 0-11 0,0 0-9 0,0 0-8 0,0 0-5 0,0 0-2 16,0 3 1-16,0 2 2 0,-3 1 1 0,3 0 4 0,-2 1 3 15,2 2 4-15,-1 0 4 0,-1 1 5 0,1 3 5 0,1-1 6 16,-4-1 3-16,4 2 4 0,-1-1 0 0,-1 1 2 0,2 0-1 0,-1-2-1 16,1 0-1-16,0-1 0 0,0 0-2 0,0-3 2 0,0 3-2 15,0-3-2-15,1 2-8 0,-1-1-11 0,3-5-18 0,-1 3-23 0,1-3-40 16,0 2-45-16,6-2-64 0,-2-2-72 0,3-1-82 0,-1 0-84 15,5-1-48-15</inkml:trace>
  <inkml:trace contextRef="#ctx0" brushRef="#br0" timeOffset="506810.4707">21621 10623 54 0,'0'0'135'0,"0"0"3"0,0 0 5 0,0 0 4 0,0 0 4 16,0 0 4-16,0 0 2 0,0 0-1 0,0 0-3 0,0 0-6 0,0 0-6 15,0 0-9-15,0 0-9 0,0 0-6 0,0 1-5 0,0-1-7 16,0 0-7-16,2 0-9 0,-2 0-9 0,2 0-9 0,-2 0-10 16,3 0-11-16,-1 0-7 0,0 0-8 0,0 0-5 0,-1 0-3 0,3 0-4 15,-3 0-4-15,2 0-3 0,2 0-4 0,0 0-3 0,0 0-3 16,2 0-4-16,1 0-5 0,0 0-5 0,2 0-5 0,-2 0-4 0,1 0-4 15,4 0-7-15,-2 0-9 0,0 0-9 0,1 0-12 0,0 0-11 16,-1 0-14-16,1-1-16 0,0 1-16 0,-2 0-22 0,2-2-21 0,-4 0-24 16,2 2-23-16,-2-1-19 0,0 1-18 0,-3-1-18 0,2 1-18 15,-3 0-41-15</inkml:trace>
  <inkml:trace contextRef="#ctx0" brushRef="#br0" timeOffset="507092.8782">21751 10505 302 0,'-3'-2'322'15,"1"1"-50"-15,2-1-38 0,-1 2-29 0,-1-2-23 0,2 2-14 0,0 0-13 16,0 0-14-16,0 0-19 0,0 0-17 0,0 0-20 0,0 0-15 16,0 0-15-16,0 2-11 0,-1-2-9 0,1 2-10 0,-2-1-11 15,0-1-7-15,2 2-6 0,0 0-5 0,0 1-4 0,0-1-1 0,-1 1-2 16,1 1 1-16,0 1 1 0,0-1 2 0,0 2 2 0,0 0 3 15,0 2 2-15,-2 0 6 0,2 1 5 0,0 3 4 0,0-2 0 0,0 2 3 16,-2-2 3-16,2 2-1 0,0 0 0 0,0 2 0 0,0-1 1 16,-1-2-5-16,1 2-3 0,-2-1-9 0,2 0-10 0,-1-2-16 15,1 2-18-15,-2-1-26 0,0-2-27 0,2 0-31 0,-1-1-32 0,-1-1-36 16,2 0-38-16,-1 1-60 0,1-4-72 0,-3 3-55 0,3-4-45 16</inkml:trace>
  <inkml:trace contextRef="#ctx0" brushRef="#br0" timeOffset="507526.7769">21825 10389 118 0,'-5'-5'296'16,"-1"1"-65"-16,-2 0-56 0,0 2-36 0,2-1-23 0,-1 1-15 0,-2-1-10 15,1 3-8-15,0-1-13 0,0 1-4 0,-1 1-7 0,1-1-2 16,0 3-3-16,-1-1 1 0,-1 1 1 0,2-1 2 0,-1 3 2 15,-1 1 0-15,1 0-2 0,-1 0 0 0,-1 3-3 0,3-2-5 0,-1 5-2 16,-2-2-5-16,1 2-2 0,2-2-5 0,-1 4-3 0,1-1-4 16,0 1-4-16,0 2-4 0,1-1-3 0,-1 3-2 0,1-2-2 0,2 4 0 15,0-2 0-15,-2 2 1 0,2-3-1 0,4 3-1 0,-3-2 2 16,3 0-1-16,1 0 2 0,0 0 0 0,0-1 0 0,1-2 2 16,3 1 1-16,-1-3 1 0,2 4 1 0,0-6 2 0,2-1-1 0,-1 1 3 15,2-2 1-15,3 1 0 0,0-3-4 0,1 0-3 0,0-2-2 0,1 0-3 16,4-3-3-16,-1-1-4 0,3-1-6 0,1-1-3 15,0-1-3-15,3-3 0 0,-1 0-3 0,2-2-1 0,-2-1-3 0,3-3 2 16,-1 1 0-16,0-1 2 0,-4-1 3 0,2-2 2 0,0-2 3 16,-4-1 4-16,-1 0 4 0,2 0 3 0,-4-4 5 0,-4 1 5 0,1 0 5 15,-2-1 4-15,-4-1 5 0,2 2 5 0,-3-1 3 0,-4-1 2 16,-1 3-1-16,-1 0 0 0,-3-1-1 0,1 0-1 0,-3 3-1 16,0-1-3-16,-1 1-5 0,-1 1-8 0,-2 0-7 0,2 3-10 0,-2 1-11 15,-1 0-15-15,2 3-19 0,0 1-23 0,-1-1-25 0,0 4-31 16,2 0-34-16,-3 2-37 0,2-1-37 0,1 4-37 0,0 2-39 0,-2 1-72 15,2 2-86-15,0-1-51 0,0 3-35 0</inkml:trace>
  <inkml:trace contextRef="#ctx0" brushRef="#br0" timeOffset="508758.8461">22451 10380 144 0,'0'-4'424'0,"0"2"-87"0,0 0-65 16,0 1-53-16,0-1-38 0,0-1-29 0,0 2-22 0,0-1-15 0,0 2-13 15,0 0-9-15,0 0-11 0,0 0-11 0,0 0-7 0,0 0-8 16,0 0-7-16,0 0-7 0,0 0-7 0,0 0-9 0,0 0-8 0,0 0-10 16,0 0-9-16,0 2-6 0,0-1-6 0,0 2-2 0,0 0-3 15,0 1-4-15,0 1 0 0,0 1-2 0,0 0 1 0,1 2 1 0,-1 2 5 16,0 1 6-16,0 2 5 0,0-2 9 0,0 2 3 0,-1 1 3 16,-1 1 3-16,2 2 0 0,-2-1 2 0,0 2 0 0,0-2 1 15,-1 2-2-15,2 0 0 0,-1-3-2 0,0 2-1 0,-1-2-1 0,2 0-1 16,-3-2-1-16,3 1-1 0,-3-4 0 0,3 1 0 0,-1-1-2 15,0-3 1-15,0 3-1 0,0-3 2 0,2-2 2 0,-1-1 2 16,-1 1 3-16,2-2 4 0,0 0 3 0,0-2 5 0,0 2 3 0,0-3 6 16,0 0 4-16,0 0 7 0,0 0 7 0,0 0 5 0,0 0 5 15,0 0 2-15,0 0-1 0,0-1-2 0,2-1-5 0,-1-1-3 0,1-1-5 16,0 1-7-16,2-2-6 0,-1-1-8 0,2-1-9 0,0 0-11 16,0-1-13-16,1-2-11 0,1 1-10 0,2-1-8 0,-1 1-5 15,1-1-5-15,0 0-2 0,3 0-2 0,-3 1 0 0,4-1 0 0,-4 1 1 16,2 1 1-16,-1 0 1 0,1 3 2 0,0-1 2 0,-3 1 4 15,1 0 2-15,-1 3 2 0,1 1 4 0,0-1 2 0,-1 2 2 0,1 0 1 16,-3 0 1-16,1 3 3 0,-1-1 2 0,0 3 3 0,0 0 4 16,-3 1 3-16,2-1 3 0,-1 3 5 0,-3 1 6 0,2-1 5 0,-3 2 4 15,0 1 8-15,0-1 4 0,-3 1 5 0,2-1 4 0,-4 1 3 16,-2-2 3-16,0 1 3 0,-1-3 2 0,-2 3 1 0,-1 0 0 16,0-5-1-16,-2 1-1 0,-1 0-12 0,0-3-18 0,-2 1-28 0,0-2-32 15,-1-1-52-15,-2-2-61 0,3-2-109 0,1-2-131 0,-5-1-81 16,3-1-58-16,-1-3-30 0</inkml:trace>
  <inkml:trace contextRef="#ctx0" brushRef="#br0" timeOffset="510516.4218">23089 10580 474 0,'-1'0'599'0,"1"0"0"0,0 0-91 0,0 0-139 16,0 0-89-16,0 0-65 0,0 0-37 0,0 0-24 0,1 0-20 15,-1 0-19-15,4-2-18 0,-1 2-20 0,0-1-19 0,0-1-17 16,2 0-14-16,2 1-14 0,2-3-8 0,-3 4-10 0,2-3-7 16,0 3-8-16,3-1-9 0,-1 0-8 0,-1 1-10 0,4-2-10 0,-4 2-14 15,2 0-16-15,-1 0-17 0,-1 0-22 0,2 0-30 0,-1 0-29 16,-2 2-34-16,-2-2-33 0,3 2-30 0,-2 1-30 0,-4 1-64 0,0 1-82 15,-3-2-44-15,0 2-26 0</inkml:trace>
  <inkml:trace contextRef="#ctx0" brushRef="#br0" timeOffset="510692.9803">23028 10783 13 0,'-2'3'601'0,"0"-1"1"0,2-1-8 16,-2-1-96-16,2 0-139 0,0 0-92 0,0 0-68 0,0 0-43 0,2 1-28 15,-2-1-24-15,2 0-22 0,1 0-25 0,2 0-25 0,-2 0-25 16,2-1-29-16,3 1-24 0,1-1-24 0,0-1-26 0,0 2-27 16,3-1-35-16,1-1-40 0,-1 2-45 0,2-2-49 0,2 1-78 0,-1 1-95 15,4-2-56-15,0 0-38 0</inkml:trace>
  <inkml:trace contextRef="#ctx0" brushRef="#br0" timeOffset="511275.9069">24083 10655 99 0,'1'-5'160'15,"1"0"-18"-15,0-1-9 0,0 0-5 0,0-1-1 0,-2 4-2 0,0-3-2 16,0-2-6-16,0 4-7 0,-2-2-9 0,0 0-7 0,-2 0-8 16,3-1-6-16,-4 2-8 0,1 0-9 0,-2 0-9 0,0 1-7 0,-2-1-7 15,2 0-4-15,-2 3-5 0,0 1-4 0,-3-1-4 0,1 0-4 16,1 2-2-16,-2 2-1 0,0 0-1 0,-1 1 1 0,-2 1-1 0,3 1-1 16,-3 0 1-16,1 3 0 0,-1 1-1 0,1 0 0 0,1 1-1 15,-2 3 0-15,1-1-2 0,-1 1-1 0,3 1-1 0,-2 1-1 16,2-2-1-16,1 2-1 0,0 0 0 0,2-1 1 0,1 1-1 0,1 0 1 15,-2-3 0-15,5 1 1 0,-2 0 1 0,4-1 0 0,-3-1-1 16,4 0 1-16,-1-4 2 0,1 2 1 0,0-1 2 0,1-1 0 16,1-1 1-16,1-2 0 0,0 0-3 0,1-1-3 0,1 0-3 0,4-3-6 15,-3 0-5-15,2-1-2 0,1-3-2 0,2-1-3 0,1 1-6 16,2-2-10-16,-3-1-11 0,4 0-8 0,-2-1-4 0,1-1-4 16,-3-2-1-16,2 0 4 0,1-1 3 0,-2 0 8 0,0 0 7 0,-2 2 11 15,-1-2 13-15,0 0 12 0,-2 2 12 0,-1 0 13 0,1 1 17 0,-3 2 11 16,2 0 8-16,-2 2 6 0,-3-1 4 0,1 3 1 0,-1 0 0 0,1 0-1 15,0 2-2-15,-2-1-9 0,0 2-12 0,0 0-12 0,0 0-10 16,0 0-10-16,0 0-10 0,0 0-6 0,0 0-5 0,0 2-3 16,0 1 0-16,0 0 1 0,0 0-1 0,-2 1-1 0,0-1 0 0,2 2 1 15,-1 1 1-15,-1-1 4 0,2 3 5 0,0-1 2 0,0 0 5 16,0-2 2-16,0 3 2 0,0 0-1 0,0 1 0 0,0-2-2 0,0 0 2 16,2 0 0-16,-1 0 1 0,3-1 0 0,-3 2-3 0,2-2-3 15,1 1-6-15,-1-2-12 0,2 1-14 0,1-2-19 0,-2 1-21 16,3-1-30-16,1 1-36 0,1-2-48 0,1-1-57 0,-1 2-85 15,5-3-97-15,-1 1-62 0,3-2-42 0</inkml:trace>
  <inkml:trace contextRef="#ctx0" brushRef="#br0" timeOffset="511792.9042">24338 10485 523 0,'0'-5'522'0,"0"1"-80"0,0 1-118 0,2-1-77 16,-1 0-54-16,-1 1-31 0,0 0-16 0,2 2-12 0,-2-1-12 0,0 1-12 15,0-3-16-15,0 4-11 0,0 0-10 0,0 0-11 16,0 0-11-16,0 0-14 0,0 0-14 0,0 0-13 0,0 0-13 0,-2 4-7 16,2-3-8-16,-1 2-4 0,-1 0-4 0,2 2-2 0,-1 1-1 0,1-1 0 15,-4 3 4-15,0 1 2 0,3 1 4 0,-1 1 5 0,-1 3 8 16,0-2 7-16,-1 2 7 0,-1 2 4 0,2 0 5 0,-2 1 1 15,1-3-1-15,-1 3-1 0,2 2-3 0,-2-3-1 0,0 0-1 16,2-2-2-16,-2 3-3 0,2-3 1 0,-1 0 0 0,1-2 0 0,-1-1-2 16,3 0 3-16,-1-2 1 0,1-1 3 0,-1-2 4 0,0 1 3 15,2-4 5-15,0 2 3 0,0-2 4 0,0 0 4 0,0-2 6 0,0-1 4 16,0 0 3-16,0 0 3 0,0 0 2 0,2 0-3 0,1-1-2 16,0-1-6-16,1 1-5 0,1-2-6 0,0-2-8 0,0 2-6 15,3-2-8-15,0 0-9 0,1-2-9 0,1 3-8 0,-2-4-7 0,3 1-8 16,0 2-5-16,-1 0-3 0,0-1-2 0,2 0-1 0,-3 1 2 15,4 1-1-15,-4-1 3 0,1 2-1 0,1 0 2 0,-2 1 2 0,-1 0 3 16,2 1 2-16,-2-1 0 0,0 2 1 0,-2 2 2 0,2-1 1 16,-4 1 2-16,3 0 2 0,-2 1 0 0,0 2 2 0,-1-1 2 0,2 1 2 15,-3 1 2-15,1 0 4 0,-3 0 2 0,1 0 3 0,-1 1 3 16,-1-1 4-16,0 1 5 0,0 0 4 0,-1-2 3 0,-1 2 5 16,-1-1 4-16,-2-2 2 0,-1 1 3 0,2-1 1 0,-1 1 2 0,-3-2-1 15,0 0 1-15,-2-1 0 0,-1 2-2 0,-1-4-5 0,1 1-7 16,-2-1-16-16,-4 0-19 0,4-1-26 0,-4-1-28 0,0-1-36 15,2 0-40-15,-1 0-60 0,0-3-71 0,3 2-91 0,1-4-101 0,-1 2-58 16,5-2-39-16,1 0-15 0</inkml:trace>
  <inkml:trace contextRef="#ctx0" brushRef="#br0" timeOffset="512110.1818">24781 10306 73 0,'2'-5'561'0,"-1"0"4"0,2 0-78 0,-1 2-120 0,-2 0-87 16,1-1-71-16,-1 1-39 0,2 0-25 0,-1 1-18 0,-1 1-14 0,0-1-15 16,0 2-14-16,0 0-11 0,0 0-10 0,0 0-6 0,0 0-1 15,0 0-1-15,0 0 0 0,0 0 1 0,0-2 1 0,0 2 2 0,0 0-1 16,-1 0 0-16,1 0-1 0,0 0-2 0,0 0-3 0,0 0-5 15,0 0-5-15,0 0-7 0,0 0-7 0,-2 0-9 0,2 0-9 16,-1 2-8-16,1 0-6 0,-2-1-6 0,-1 1-4 0,3 1-1 0,-1 0-2 16,-1 1-1-16,-1 1 1 0,1 1 1 0,-1-1 3 0,0 3 2 15,0 1 5-15,-1 1 5 0,0 2 5 0,-1 0 1 0,1-1-3 0,0 2-12 16,0 1-17-16,-1 1-30 0,-2 0-34 0,1 0-57 0,3 1-66 16,2 0-111-16,-3 0-133 0,1 1-82 0,0-1-58 0,1-1-31 0,1 0-17 15</inkml:trace>
  <inkml:trace contextRef="#ctx0" brushRef="#br0" timeOffset="512516.6127">24729 10721 95 0,'0'0'481'16,"0"0"-52"-16,0 0-68 0,0 0-47 0,0 0-36 0,0 0-24 16,0 0-14-16,0 0-16 0,0 0-16 0,0 0-14 0,0 0-18 0,1-3-17 15,1 3-19-15,-1 0-16 0,4-3-17 0,-1 3-16 0,0-1-14 16,3 0-15-16,0 1-14 0,1-2-12 0,4 2-12 0,0-1-14 16,1-1-15-16,2 2-12 0,1-2-13 0,2 2-13 0,-1 0-13 0,2 0-16 15,1 0-17-15,1 0-20 0,0 0-22 0,2 0-25 0,-2 0-30 16,1 0-34-16,0 2-40 0,2-2-41 0,-3 2-45 0,1-1-67 0,-4-1-79 15,3 0-43-15,-2 0-23 0</inkml:trace>
  <inkml:trace contextRef="#ctx0" brushRef="#br0" timeOffset="512809.5103">24975 10513 453 0,'0'-3'484'0,"0"3"-76"0,0-3-74 16,0 1-72-16,0 2-43 0,0 0-29 0,0 0-23 0,0 0-18 0,0 0-20 15,0 0-19-15,0 0-18 0,0 0-19 0,0 0-18 0,0 0-18 16,-1 0-15-16,1 0-11 0,-2 5-9 0,0-5-4 0,2 3-5 16,0 0-4-16,-1 2-1 0,-2-1 1 0,3 2 0 0,-1 0 1 15,1 1 2-15,-2 2 2 0,0 2 5 0,2 2 7 0,-1-2 4 0,-2 2 3 16,-1 3 4-16,3-2 1 0,-1 2 1 0,-1 0 4 0,0 1-1 15,-1 1 1-15,0-2-2 0,3 2-2 0,-3-1-6 0,1-1-12 0,0 0-16 16,0 1-20-16,1-2-24 0,0 0-31 0,-1-1-43 0,2-1-50 16,-1 0-59-16,0-1-61 0,2-1-84 0,0 0-97 0,2-2-53 0,1-2-34 15</inkml:trace>
  <inkml:trace contextRef="#ctx0" brushRef="#br0" timeOffset="513411.6062">25447 10438 371 0,'0'0'301'0,"0"0"-69"0,0 0-58 16,0 0-35-16,0 0-26 0,0 0-12 0,0 0-9 0,0 0-7 15,0 0-5-15,0 0-6 0,0 0-7 0,0 0-8 0,0 0-7 0,0 0-7 16,0 0-4-16,0 0-5 0,-4 2-5 0,4-2-2 0,0 0-3 16,0 1-3-16,-1-1-4 0,-1 2-3 0,2-1-3 0,-1-1-3 0,1 2-2 15,-2 1-2-15,0-1-1 0,2 2 1 0,-1-1 1 0,1 1 1 16,-2 1 1-16,0-1 1 0,2 1 1 0,-1 2 3 0,-1 0 1 16,1 3 2-16,-4 0 1 0,4-2 1 0,-1 2 3 0,1 1-1 15,-3-1-1-15,3 2 1 0,-1 2-2 0,-1-1 1 0,1 0 0 0,-1 0-2 16,-2 1-1-16,4 1-2 0,-4-1-4 0,2 0 0 0,2-1 0 15,-1-1 0-15,0 0-2 0,1 1-2 0,-3-4 0 0,3 2-1 0,-1-3 1 16,1-1-1-16,-1 1 3 0,0-3 6 0,2 0 7 0,-1 1 11 16,-1-3 9-16,2 0 7 0,-1 0 9 0,1-2 7 0,0-1 8 0,0 0 7 15,0 0 8-15,0 0 5 0,0 0 6 0,0 0 0 0,0-1-2 16,1 0-7-16,-1-1-9 0,3-1-10 0,-1-2-10 0,1 1-10 0,0-1-10 16,1 0-14-16,1 0-14 0,-1-2-14 0,4-1-14 0,-2 1-11 15,2 0-11-15,-1-1-8 0,2-1-5 0,-1 1-5 0,2 1-5 16,-1 1-5-16,0-2-5 0,-1 4-3 0,2-2-3 0,1 1 1 15,-2 2 0-15,0 0 3 0,1 0 2 0,-2 3 4 0,0-3 1 0,1 3 4 16,-1 3 1-16,-1-3 5 0,-1 0 3 0,2 3 5 0,-2 2 4 0,1-2 5 16,-2 3 3-16,-2-2 6 0,2 4 3 0,-4-3 4 0,3 2 3 15,0 3 4-15,-4 1 3 0,0-3 4 0,0 3 7 0,0 0 6 16,-4-1 4-16,0 1 5 0,1-1 7 0,-2 0 5 0,-1 2 5 0,-1-1 6 16,-2-2 6-16,3 0 5 0,-2-1 5 0,-2-1 3 0,-1 0 3 15,2 1-1-15,-1-4 0 0,-1 3-3 0,2-4-2 0,-4-1-3 0,0 3-3 16,4-5-10-16,-4 2-11 0,1-2-22 0,0-2-25 0,2 2-33 15,-2-5-37-15,1 3-46 0,0-3-48 0,3 0-100 0,0 0-122 16,1-3-81-16,0 1-58 0,2-2-31 0</inkml:trace>
  <inkml:trace contextRef="#ctx0" brushRef="#br0" timeOffset="513992.9272">26077 10668 199 0,'2'-8'503'0,"-1"-2"-70"0,-1 3-101 0,2-1-84 0,-2-1-73 16,0 2-42-16,0 0-23 0,-2 1-23 0,2-1-17 0,-1 2-15 15,-2-1-13-15,-1 3-13 0,3-2-11 0,-6 2-7 0,1-1-4 16,2 1-1-16,-1 1-3 0,-3 2 2 0,0-3 0 0,-1 3 2 16,-3 3 1-16,3-3 3 0,-4 2 5 0,2 1 3 0,-4 2 5 0,2-1 3 15,-1 2 2-15,-2 0 1 0,-2 1 2 0,2 3-2 0,1-2-2 16,0 3-3-16,-2 2-3 0,4-1-2 0,-2 1-4 0,0 0-2 0,3 0-3 16,1 1-2-16,-1 1-1 0,0 0-1 0,2-1-2 0,2-1 2 15,1 0 1-15,0-1 1 0,3 3 0 0,-1-4 1 0,2 0 3 0,1-4 1 16,0 1 3-16,1-1 4 0,1-1 6 0,1-1 6 0,1-1 5 15,1 0 4-15,0-4 2 0,4 3 0 0,-1-3-4 0,3-3-2 16,1 3 0-16,1-4-5 0,3 0-2 0,-1-3-5 0,3 2-6 0,0-4-9 16,1 0-9-16,1-2-8 0,-1-1-8 0,-2-2-4 0,3 1-3 15,-1 0 0-15,-2 1 5 0,2-2 5 0,-4 1 10 0,-1-1 10 16,-1 1 12-16,-3 4 8 0,0 0 10 0,0 0 10 0,-3 1 7 0,-1 2 3 16,1 1 4-16,-1 0-3 0,-3 0-4 0,2 3-8 0,-3-1-11 0,3 2-9 15,-3 1-10-15,0 0-10 0,-3 1-9 0,3 2-8 0,-1 2-7 16,-1 0-4-16,1 2-5 0,-4-1-1 0,1 2 0 0,0-1 2 15,0 4 5-15,0-2 6 0,-1 1 7 0,1 1 4 0,0 2 3 0,-1-4 1 16,2 3 1-16,0-1 0 0,-2-2 0 0,4 3 2 0,-4-3-1 16,5 1 1-16,-1-1 0 0,1 0 0 0,0-1-1 0,1-1-1 0,-1 1-4 15,5-5-6-15,-4 4-7 0,6-1-10 0,-3-2-14 0,1 0-17 16,3-1-21-16,3 0-24 0,0-1-26 0,3-2-44 0,1 0-53 16,0-2-68-16,5-1-77 0,-2-4-77 0,3 3-75 0,0-5-42 0,2 0-23 15</inkml:trace>
  <inkml:trace contextRef="#ctx0" brushRef="#br0" timeOffset="514327.2055">26346 10330 11 0,'0'-4'479'0,"-2"4"-54"15,1-2-73-15,1 1-51 0,-2 1-41 0,0-2-26 0,2 0-22 16,0 2-15-16,0 0-15 0,0 0-15 0,0 0-14 0,0-1-11 16,0 1-10-16,0 0-8 0,0 0-9 0,0 0-8 0,0 0-6 0,0 0-5 15,0 0-4-15,0 0-4 0,0 0-5 0,0 0-3 0,0 0-4 16,0 0-1-16,0 0-3 0,0 0-4 0,0 0-3 0,0 0-2 0,0 0-3 16,0 0-4-16,0 0-4 0,0 0-4 0,0 0-1 0,0 0-5 15,0 0-3-15,0 0-5 0,0 0-3 0,0 0-5 0,0 0-5 0,0 0-5 16,0 0-6-16,0 0-6 0,0 0-4 0,0 0-3 0,0 1-4 15,0 3-1-15,0-3-2 0,-1 3 0 0,1 1-1 0,-2 0 1 16,-2 0 1-16,2 5 0 0,-1-3-2 0,0 4-13 0,0 2-17 0,-2 1-31 16,-2 1-40-16,-2 2-75 0,0 3-92 0,-3 1-129 0,-2 1-149 15,1 3-79-15,-4-1-41 0,1-1-25 0,1 3-16 0</inkml:trace>
  <inkml:trace contextRef="#ctx0" brushRef="#br0" timeOffset="518542.1174">16958 10588 3 0,'-1'0'76'0,"-4"0"2"0,0 0 1 0,2 0 1 15,-2 0 1-15,2 0 1 0,-2 0-1 0,2 0-1 0,-3 0-3 0,3 0-2 16,-2 2-6-16,0-1-3 0,1 2-5 0,-3-1-1 0,1 1-3 16,1-1 0-16,1 2-3 0,-3 0 0 0,1 1 1 0,1-1 0 15,-3 2 1-15,4 0 3 0,-1 0 0 0,0 1 2 0,0 0 1 0,0 3 0 16,-2-4-1-16,2 2-3 0,0-1-1 0,0 2 1 0,2 0-4 15,-2 0-2-15,1 1-4 0,-1 0-2 0,3-1-4 0,-1 0-4 0,-2 1-3 16,4 1-4-16,-1-2-3 0,1 4-2 0,-1-2-2 0,0-1-2 16,2 2 0-16,0 0-4 0,0-2-2 0,0 2-3 0,0 0 1 15,2 0-1-15,0-1 1 0,-1 3-1 0,1-4-1 0,1 1 1 0,0 2-2 16,2-2 0-16,-2 1 1 0,3 0 0 0,-3-2 1 0,2 0 2 16,0 1 1-16,2-1 1 0,-3 0 1 0,2 0 1 0,1-4 2 15,-3 0 3-15,3 0 3 0,-1 0 4 0,-1-1 5 0,3-2 6 0,-2-1 5 16,2 2 6-16,-1-3 4 0,0 1 6 0,1-2 4 0,2-2 3 0,0 1 2 15,0-3 0-15,1 2 0 0,0-3 0 0,2-1-3 0,-2-2-1 16,2 3-5-16,-2-3-5 0,1 0-5 0,-1-4-7 0,1 2-6 0,0-1-5 16,-1 1-6-16,-1-2-6 0,-1 0-1 0,1-1-4 0,-1 1-1 15,0-2-2-15,-2 1 0 0,-1-1-1 0,-1 0-2 0,0 2-2 16,1-5-1-16,-3 5-1 0,0-3-1 0,1 1-3 0,-4-3 1 16,1 2-3-16,-1 1-1 0,-1-3-3 0,1 0-2 0,-4 1-2 0,3 0-2 15,-2-1-1-15,-2 1-1 0,0-1-3 0,1 0-4 0,-1 1-3 16,0 0-6-16,-2 2-7 0,0-3-9 0,1 2-9 0,-2 2-14 0,-1 1-16 15,0 0-22-15,1 1-28 0,-1 3-33 0,-4-1-36 0,2 1-45 16,0 4-45-16,-5 1-77 0,2 3-90 0,-3 0-59 0,-1 3-37 0,-2 4-22 16</inkml:trace>
  <inkml:trace contextRef="#ctx0" brushRef="#br0" timeOffset="525660.2058">16996 10500 61 0,'-1'-2'125'0,"-1"2"2"0,0-1 2 0,-1 1-3 16,2 0-5-16,-1-2-5 0,-1 0-8 0,0 2-6 0,1 0-4 15,-1-3-4-15,0 3-5 0,1-1-8 0,-1 0-7 0,-2 1-7 16,2-2-5-16,2 2-6 0,-4-1-5 0,2 1-6 0,-2 0-6 0,2-2-1 16,-2 2-4-16,2 0-1 0,-2 0-3 0,-1 0-3 0,1 0-3 0,1 0-4 15,-3 0-1-15,2 0-2 0,0 0-1 0,-2 0-2 0,1 0-3 16,-1 2 0-16,-1-1 1 0,1 1 1 0,0 0-2 0,-1 1 0 16,2 2-2-16,-1 0-1 0,-2 2 1 0,1 1 0 0,2 0 0 0,-1 3 1 15,-2 0-1-15,1 2-2 0,2 4-2 0,-3-1-8 0,2 4-7 16,2 1-15-16,0 4-16 0,1-2-26 0,0 2-28 0,4 4-35 15,0-1-34-15,2 3-34 0,1 0-34 0,4 2-66 0,-1 1-84 0,5-2-52 16</inkml:trace>
  <inkml:trace contextRef="#ctx0" brushRef="#br0" timeOffset="529875.8333">17056 5540 408 0,'-5'-8'350'0,"1"1"-72"0,-4 0-66 0,3 2-43 0,-1-2-31 15,1 2-17-15,-1 0-12 0,0 2-12 0,-1 0-12 0,1-1-11 16,-1 2-12-16,3 0-11 0,-4 1-12 0,2 1-9 0,-1 0-12 0,-1 1-7 16,-1 1-7-16,-1 0-4 0,2 5-2 0,-4-1 0 0,1-1 1 15,-1 4 2-15,0 1 2 0,-1 0 3 0,-1 2-1 0,3 2 3 16,-2 1 2-16,-1 2 2 0,3-1 1 0,-3 2 1 0,3 0 0 0,1 2 1 15,-1-1-2-15,2 2 1 0,1 0-2 0,-1-2 1 0,4 1 0 16,2-1 0-16,-2 0-1 0,2 0-1 0,3-1-1 0,-2-2 0 0,2-1-1 16,2-1 0-16,-1-2-2 0,1 0-1 0,1-3-2 0,0 0 0 15,2-2-1-15,4-3-2 0,-2 0-1 0,1-1-1 0,1-3-1 0,4-3 0 16,-1-2-3-16,2-1 1 0,1-3-1 0,2-1 1 0,-1-4 0 16,3 1-3-16,0-4-3 0,0-1-1 0,0-2-2 0,-2 1 1 15,1-4 2-15,-2 3 6 0,-1-1 5 0,1-2 10 0,-3 2 14 0,-2 0 10 16,0 2 10-16,-3 1 10 0,-2 1 9 0,1 3 9 0,-3 0 8 15,1 2 2-15,-2 2 1 0,-2 2-6 0,1 1-6 0,-2 2-9 16,2 0-10-16,-2 2-13 0,0 0-16 0,0 3-11 0,0 0-12 0,0 3-11 16,-2 0-9-16,2 3-5 0,-2 2-2 0,2 1 0 0,-3 1 3 15,3 1 1-15,-1 2 5 0,-2 2 4 0,3 0 2 0,0 1-2 0,3 1-5 16,-2 2-9-16,1-2-12 0,1 1-15 0,0-2-15 0,2 3-17 16,3-3-21-16,0 1-28 0,0-1-33 0,1-2-45 0,4 0-49 15,0-3-79-15,-1 1-95 0,4-4-56 0,0-1-34 0</inkml:trace>
  <inkml:trace contextRef="#ctx0" brushRef="#br0" timeOffset="530558.2812">17450 5516 159 0,'0'-3'312'15,"0"3"-58"-15,0-2-38 0,0 0-30 0,0 2-19 0,0 0-12 16,0 0-16-16,0 0-14 0,0 0-16 0,0 0-16 0,0 0-14 0,0 0-14 15,0 0-11-15,0 0-9 0,0 0-10 0,0 0-10 0,0 0-10 16,0 0-10-16,0 0-7 0,0 0-5 0,0 2-3 0,0 0-2 0,0-2-3 16,-2 3-2-16,2 1 2 0,-1 1-1 0,1-2 2 0,-2 2 2 15,0 2 2-15,1-2 2 0,-1 4 5 0,-2-2 4 0,1 3 3 0,-1-2 4 16,1 1 3-16,-2 3 2 0,2-2 2 0,-2 2 3 0,-2 0 2 16,2 0-1-16,0-2-1 0,-1 2 1 0,1 0-1 0,0-1 0 0,-1-1-1 15,1 0-2-15,1 1 2 0,-3-2 1 0,4-2 3 0,-2 0 2 16,2-2 5-16,0 0 5 0,0 0 6 0,1-2 9 0,2-1 6 15,-1-2 6-15,1 0 1 0,0 0-5 0,0-2-3 0,1-1-2 0,-1-2-5 16,2 0-7-16,1-4-6 0,0-1-8 0,2 0-11 0,0-2-9 16,-1-2-13-16,4-1-10 0,-1-2-10 0,2 0-9 0,-1 0 1 15,0 0 5-15,1 0 7 0,-1-2 6 0,0 3 6 0,0 1 8 0,1 0 5 16,-4 3 5-16,3 0 3 0,-3 2 3 0,-2 2 0 0,2 2-2 16,-1 0-3-16,0 0-6 0,-1 3-5 0,0 2-6 0,-1 0-6 15,1 2-7-15,0 0-2 0,0 2-4 0,1 3 1 0,0 0 0 0,-1 2 1 16,2 1 2-16,-2 1 5 0,2 2 7 0,0 2 6 0,0-1 8 0,0 4 4 15,0-3-1-15,3 3-2 0,-3 0-6 0,2-1-11 0,0 1-13 16,1 0-17-16,-1-2-18 0,2 2-25 0,0-2-26 0,-1 1-37 16,2-1-39-16,-1-3-35 0,2 1-34 0,-1-1-61 0,2-2-72 0,-2-1-53 15</inkml:trace>
  <inkml:trace contextRef="#ctx0" brushRef="#br0" timeOffset="531044.8974">17905 5378 213 0,'-5'-3'581'0,"2"-2"3"16,-3-2-99-16,5 5-150 0,-3-1-99 0,3-1-74 0,-1 3-46 15,2-1-32-15,-2 1-23 0,2 1-19 0,0 0-18 0,0 0-13 0,0 0-16 16,0 1-12-16,2 2-9 0,-2 2-9 0,2-1-3 0,-1 3-3 15,-1 1-1-15,2 1 3 0,0 1 3 0,-1 2 5 0,-1 0 6 16,2 3 5-16,-1 2 4 0,2 0 5 0,-1 1 3 0,-2 2 4 0,1 0 2 16,-1 0 5-16,0 3 3 0,0-1 1 0,0 0 4 0,0-1 0 15,0 2 0-15,0 0 1 0,0-2 0 0,0 0-1 0,0-2 1 0,0 1 1 16,0-4-1-16,0 1 0 0,0-2 1 0,0-1-1 0,0-1 1 16,0-3-1-16,0-1 1 0,0-1 3 0,0-1 4 0,2-1 5 15,-1-1 7-15,-1-2 8 0,0-1 9 0,2 1 7 0,-2-3 5 0,0 0 0 16,2-3 1-16,-1 1-1 0,3-1-2 0,-1-2-3 0,2-2-4 15,-1-1-4-15,2-1-6 0,1 0-9 0,1-1-9 0,0-2-11 0,1 0-9 16,1 0-12-16,-2-2-6 0,2 2-2 0,2 1-5 0,-3-1-1 16,2 0-3-16,-1 3-2 0,-1 1-2 0,0 0-2 0,1 1 1 15,-2 1-3-15,4 1 1 0,-4 1-2 0,0 1-1 0,1 2-2 0,0-1-1 16,0 2 0-16,-1 3-1 0,1-1 3 0,-2 1 1 0,-1 2 3 16,1 1 0-16,-1 1 3 0,0 1 3 0,-3-1 4 0,1 3 3 0,-3-1 4 15,1 1 5-15,-2 1 3 0,-2-1 5 0,1 2 3 0,-3-1 3 16,-1 1 2-16,-2-2 2 0,-1 1 2 0,0-2 4 0,-3 1 0 0,2-1 2 15,-4-1 1-15,0-2-8 0,0-1-14 0,-4 0-25 0,3-1-33 16,-3-1-56-16,-1-3-69 0,-1-3-104 0,-3 1-120 0,4-3-73 16,-3-2-49-16,-1-4-25 0</inkml:trace>
  <inkml:trace contextRef="#ctx0" brushRef="#br0" timeOffset="535174.7712">18572 5499 226 0,'0'-3'346'0,"-2"3"-78"0,2 0-55 15,0-2-44-15,0 2-28 0,0 0-22 0,0 0-16 0,0 0-16 16,0 0-17-16,0 0-19 0,-1 2-19 0,-1-2-16 0,2 0-10 16,-1 3-8-16,1-2-2 0,-5 2 1 0,2 0 2 0,2 0 4 0,-3 1 4 15,1 1 2-15,0 2 3 0,-2-2 2 0,0 3 3 0,-1 1 4 16,2 0 4-16,-3 0 4 0,-1 1 1 0,2 1-2 0,-3-1-2 0,0 1-3 15,1 0-3-15,-1 2-1 0,1-1-1 0,0-2 0 0,0 3-2 16,-1-1-1-16,1-2-2 0,0 0 1 0,1 1-1 0,0-1 1 16,1-1-1-16,1-1 1 0,0-3 0 0,0 4 3 0,0-6 2 0,4 2 4 15,-4 0 3-15,2-3 4 0,3 0 6 0,-1-1 8 0,1 1 6 16,0-2 7-16,0 0 0 0,0-2-2 0,0 1-1 0,1-1-1 0,2-3-3 16,2 0-5-16,-2-2-5 0,2-3-6 0,0 1-6 0,1-2-8 15,0-1-7-15,3-3-10 0,0-1-10 0,-1 0-6 0,2 0-1 0,-2-1 5 16,2-1 2-16,-2 1 3 0,4 0 5 0,-4 0 6 0,1 0 5 15,0 2 8-15,-1 1 6 0,-2-1 7 0,1 3 5 0,-3 1 5 16,2 3 3-16,-3-2 2 0,1 3-3 0,-1 0-4 0,0 4-7 0,-1-1-7 16,-1 1-10-16,1 0-11 0,0 1-9 0,-2 1-9 0,0 1-8 15,1 1-5-15,2 1-7 0,2 1-4 0,-4 2-2 0,1 0-2 0,1 2 2 16,0 2 2-16,1 0 5 0,-1 3 5 0,2 0 8 0,-1 1 8 16,2 2 6-16,-1 0 5 0,3 2 5 0,-1 1 4 0,0-2 4 15,0 3 1-15,1-2 1 0,0 3 0 0,2-2-6 0,-2-1-8 0,0 0-10 16,1 1-11-16,1 0-14 0,0-1-18 0,0-2-15 0,-1-2-19 15,0 2-23-15,1-2-27 0,1-1-36 0,-2-2-39 0,-1-1-38 0,3 0-36 16,0-2-70-16,-1-1-82 0,1-1-50 0</inkml:trace>
  <inkml:trace contextRef="#ctx0" brushRef="#br0" timeOffset="535691.99">19026 5578 231 0,'0'-4'331'0,"0"-1"-67"0,0 1-55 16,0-1-36-16,0 2-21 0,0-1-13 0,0 1-6 0,0 0-6 15,0-1-3-15,-2 2-6 0,2 1-4 0,-2-1-9 0,2-1-8 0,-1 3-9 16,-1-2-8-16,2 1-6 0,-2 1-7 0,-2 0-6 0,3 0-6 15,-1 0-7-15,-1 0-9 0,-2 1-9 0,0 1-7 0,0 1-9 0,0 0-6 16,-2 1-5-16,-1 2-6 0,2 0-1 0,-5 2-2 0,1 1 1 16,2 1 0-16,-1 1 2 0,-1-1 0 0,-1 2 5 0,3 3 1 0,-3-1 3 15,3 1 0-15,0 2 3 0,-1-2 3 0,4 3 0 0,1-1 1 16,-1 1 3-16,3 1 0 0,1 0 1 0,1-2 0 0,1 2 0 16,2-2-2-16,1 0 0 0,0 0-2 0,5-2 0 0,0-1-1 0,0-1-2 15,4 0-3-15,-1-3-5 0,6 1-4 0,-4-4-5 0,5 0-4 16,0-2-4-16,3-1-1 0,0-4-2 0,1 0 1 0,0-4 1 15,1 1 2-15,-1-1 3 0,1-2 2 0,-5-1 4 0,0 1 2 0,0-2 3 16,-3-1 1-16,-3 2-3 0,-1-2-7 0,-2 2-19 0,-4-2-28 16,-1 2-56-16,-1-1-71 0,-2 0-103 0,-4 0-120 0,-2 2-75 0,-2 0-56 15,-2 3-29-15</inkml:trace>
  <inkml:trace contextRef="#ctx0" brushRef="#br0" timeOffset="538524.7588">19603 5351 190 0,'0'0'270'15,"0"0"-75"-15,0 0-57 0,0 0-39 0,0 0-26 0,-2 0-23 16,0 0-17-16,2 2-15 0,-1-2-12 0,-1 1-11 0,2 1-7 16,-2 0-2-16,2-1 2 0,-4 1 4 0,3 0 6 0,-1 1 4 0,1 1 6 15,-3 1 4-15,1-2 5 0,1 1 6 0,-1 2 5 0,0-2 4 16,-2 2 6-16,1 0 1 0,-1 0 1 0,2 2-4 0,-2-2-5 0,0 1-4 15,-1 0-4-15,-2 1 0 0,3 1-3 0,-1 1-1 0,0-2 0 16,-1 3-2-16,0-2-2 0,-1 1 0 0,0 0-2 0,1-2-2 16,1 3-1-16,0-2 1 0,-1 0 2 0,2 0 1 0,-1-2-2 0,0 1 0 15,1-1 2-15,2-2 2 0,0 0 0 0,0-1 4 0,1 1 1 16,0-2 5-16,-1-3 5 0,3 2 10 0,-1 0 12 0,1-2 6 0,0 0 9 16,0 0 5-16,0 0 7 0,0-2-1 0,0 0-3 0,0-1-3 15,0 1-4-15,0-1-4 0,1-4-4 0,1 3-9 0,-1-4-11 0,3 1-10 16,-1-2-15-16,0 0-9 0,2-2-9 0,0-1-9 0,1 0-7 15,0-1-3-15,1 1 2 0,1-1 1 0,-1 0 3 0,0 1 2 16,1 0 4-16,-2-1 6 0,0 3 6 0,0 1 4 0,-1 0 2 0,2 1 1 16,-4 1 1-16,0 0-2 0,2 4-4 0,-1-1-4 0,-1-1-4 15,1 2-3-15,-1 3-1 0,0 0-3 0,0 0-1 0,2 0-4 0,0 3-2 16,2 2-2-16,0-1-2 0,3 3-1 0,-2 1 1 0,1 0 3 16,0 1 5-16,1 2 5 0,2 0 5 0,0 1 6 0,-2 2 2 0,2 1 2 15,0-1 1-15,1 2-2 0,0 0-6 0,1 0-12 0,-3 0-14 16,0 1-25-16,3 1-33 0,0-1-47 0,0 0-57 0,-1 0-89 15,1-1-104-15,1 0-69 0,0-2-50 0</inkml:trace>
  <inkml:trace contextRef="#ctx0" brushRef="#br0" timeOffset="539392.0239">20244 5729 340 0,'0'-1'287'0,"0"-1"-53"0,0 0-40 16,0 0-25-16,0 1-18 0,0-2-13 0,0 0-16 0,-1-1-8 16,-1 2-9-16,2 0-12 0,-1-1-13 0,-1 0-10 0,0 0-9 0,-1 0-7 15,1 0-7-15,-2-1-8 0,1 1-5 0,-2 0-7 0,2-1-6 16,-2 1-4-16,2-2-5 0,-4 1-4 0,2 1-6 0,-2 1-3 0,2-1 0 15,-3-1 0-15,1 1-1 0,0 1-2 0,-2-1-1 0,1 3-2 16,-1-2 0-16,-1 1 1 0,0 1-2 0,0 0 1 0,-2 1 0 0,3 1 0 16,-4-2 2-16,2 4-1 0,-1-1 1 0,1 3 0 0,-2-2 2 15,0 4 0-15,0-1 2 0,1 3 2 0,-1-1 2 0,2 1 0 16,-1 2 2-16,0 0 0 0,0 0 3 0,2 2 1 0,2-1 0 0,0 1 1 16,-2 1-1-16,3-1 1 0,1 1-1 0,1-1 0 0,2 1 1 15,-2-1 1-15,2 1-2 0,3-1-2 0,0-2 1 0,0-1 0 16,0 1 0-16,3-1 2 0,2-1 0 0,-4-3 3 0,4 1 1 0,0-1 1 15,1-3-2-15,2-1 0 0,3 0-1 0,-1-3-1 0,1-1-2 0,3-3 0 16,-1 1-1-16,2-2-3 0,2-4-4 0,0 1-3 16,-1-3-5-16,3-1-5 0,-1-3-6 0,0 2-5 0,-1-3-1 0,1-1 0 15,1-3 0-15,-4 1 2 0,3-3 1 0,-3 2 2 0,0-3 1 0,0-1 2 16,-3 2 4-16,1-4 5 0,-3 1 7 0,0-2 12 0,-2 1 12 0,-1 2 11 16,0-1 9-16,-2-1 9 0,0 2 9 0,-4 2 6 0,2-1 7 15,-3 2 6-15,2 2 6 0,-2-1 6 0,0 2 1 0,-2 2 0 0,2 0-2 16,-1 3-7-16,-1 0-7 0,2 2-9 0,-1 0-9 0,1 3-9 15,-2 2-12-15,0 0-11 0,2 1-11 0,-1 0-12 0,-1 3-15 16,2 0-11-16,-2 2-8 0,2 0-6 0,0 0-5 0,0 2-4 16,-3 0-2-16,2 1-1 0,-1 2-2 0,0 3 1 0,-2 0 1 0,1 0 3 15,0 3 2-15,0 1 6 0,-1 1 5 0,-1 2 5 0,2 2 5 0,-2-1 7 16,2 4 4-16,1-3 2 0,-2 5 3 0,1-3 4 0,0 2 3 16,1 1 5-16,1 1 4 0,-1 0 3 0,0-1 2 0,2 1-2 15,2 1-1-15,0-1-10 0,-1-1-13 0,2 0-18 0,1-1-24 0,1 1-29 16,0-2-35-16,2 0-50 0,3-2-59 0,-1-1-90 0,3-2-107 0,1-2-71 15,1-1-53-15,2-3-24 0</inkml:trace>
  <inkml:trace contextRef="#ctx0" brushRef="#br0" timeOffset="540442.1245">20671 5385 397 0,'0'-7'463'0,"0"4"-87"0,0-2-76 16,0 1-70-16,0 1-40 0,0-1-25 0,0 1-22 0,0 0-21 16,0 1-19-16,0 0-14 0,0 2-15 0,0 0-13 0,0 0-11 15,0 0-11-15,0 0-12 0,0 0-14 0,0 0-14 0,0 0-13 0,0 1-11 16,-1 0-8-16,1 1-4 0,-4-1-2 0,3 3-2 0,-1-1 0 16,-1 2-1-16,-1 0 0 0,1 2 2 0,-4 2 2 0,2-1 3 0,-1 1 4 15,-1 2 8-15,0 0 8 0,0 1 7 0,-1 0 6 0,0 1 4 16,1 0 3-16,0 1 2 0,-1-1 3 0,2 0 1 0,-2-1 1 0,2 0 3 15,0-2 1-15,1-1 3 0,1 0 2 0,0-1 3 0,-1-1 4 16,2-2 3-16,2-2 7 0,-3 1 5 0,3-1 9 0,-1-1 6 16,2-2 1-16,0 0 2 0,0 0-1 0,0-4-4 0,2 1-6 0,-1-2-5 15,1-2-4-15,0 0-6 0,1-2-6 0,3-2-8 0,-3-1-10 16,2-2-11-16,1 2-12 0,1-3-6 0,-1-1-4 0,3 1-1 16,-2-2 3-16,1 5 4 0,-2-3 7 0,3 2 6 0,-1 1 4 0,-1 1 1 15,-2 1-1-15,0 1-2 0,0 1 0 0,2 4-3 0,-4-2-3 16,0 3-1-16,4 2-3 0,-2-2-3 0,0 6-3 0,2-2-4 15,-3 2-4-15,5 3-3 0,0 1-1 0,0 2-1 0,1 1 0 0,2 2 7 16,0 1 7-16,0 2 6 0,2 1 3 0,-1 1-4 0,4 1-7 0,-4 2-16 16,4-3-18-16,0 3-26 0,0 0-34 0,-3 1-46 0,5-4-55 15,-2 4-84-15,1-4-100 0,1 0-68 0,-3 0-51 0</inkml:trace>
  <inkml:trace contextRef="#ctx0" brushRef="#br0" timeOffset="541258.7328">21444 5666 64 0,'0'-5'428'0,"-1"-2"-88"15,-1 2-74-15,2-1-65 0,-1-1-39 0,1 3-26 0,-2-2-19 16,0 0-15-16,2 1-12 0,-1-2-13 0,-1 2-14 0,1 2-12 16,-1-2-10-16,0-2-8 0,-1 3-6 0,2-1-6 0,-3 2-4 0,1-2-1 15,-1 2-4-15,1 0-4 0,-1-1-1 0,1 3-2 0,-2 0 0 0,2-1-1 16,-2 2 0-16,2 0-3 0,-3 0 0 0,0 0 0 16,-1 2 0-16,-1 0 0 0,-1 3 1 0,0 0-1 0,-1 2 0 0,-2 1 1 15,0 2 0-15,-2 1 2 0,3-1 1 0,-2 4 2 0,-1-1 1 16,3 2 2-16,-3 1 0 0,1-1 1 0,4 2 2 0,-4 1-1 0,4 0 2 15,-1 1 1-15,1-2 2 0,2 3 0 0,-1-3 1 0,3 0 0 16,1 1-1-16,-1-1 0 0,1-1-1 0,2 0-1 0,0-3 1 0,2-1 0 16,0-1 1-16,2 0 1 0,0-2 1 0,2-2 2 0,1 1 2 15,-1-4-1-15,3 1 0 0,1-3-3 0,3-2-3 0,-2 0-4 0,3-4-2 16,2 1-2-16,-2-2-1 0,4-4-2 0,-2 1-2 0,4-2-6 16,-2-2-3-16,-1-2-6 0,1 0-6 0,-2-1-5 0,1 1-2 15,-1-3 4-15,0 1 6 0,-3 0 12 0,2-3 10 0,-4 3 13 0,-1-1 9 16,2 2 9-16,-6 0 9 0,1 0 10 0,0 2 7 0,-2 1 7 15,0 0 6-15,0 3 6 0,-3 0 2 0,3 2-4 0,-3 0-9 16,0 1-11-16,0 2-16 0,0 1-18 0,0 0-16 0,0 3-13 0,0 0-10 16,0 0-7-16,-3 3-6 0,0 0-5 0,2 1-3 0,-1 4 0 0,1-1 0 15,-1 3 2-15,0 0 2 0,2 0 6 0,0 3 6 0,0 0 10 16,0 1 7-16,4 1 6 0,-3-2 2 0,5 2 3 0,1 0 1 16,-3-2 2-16,4 1-2 0,2 0-3 0,1-3-8 0,2 1-11 0,1-1-19 15,0-1-22-15,6-3-38 0,-2 0-44 0,6-2-72 0,1-2-83 16,3-3-99-16,2 0-107 0,0-3-56 0,5-4-32 0</inkml:trace>
  <inkml:trace contextRef="#ctx0" brushRef="#br0" timeOffset="542775.3262">16871 6176 146 0,'0'-1'544'16,"-1"0"-8"-16,-1-2-92 0,2 1-133 0,-2 1-75 0,2-2-45 0,0 1-24 16,0 0-17-16,0 1-10 0,0 0-10 0,0-1-8 0,0 2-11 15,0 0-9-15,0 0-12 0,0 0-9 0,0 0-8 0,0 0-7 16,0 0-7-16,0 0-9 0,0 0-8 0,0 0-7 0,0 0-7 0,0 0-7 15,0 0-5-15,0 0-6 0,0 0-5 0,0 0-7 0,0 0-4 16,0 0-8-16,0 0-6 0,0 0-7 0,0 0-7 0,0 2-4 16,0-1-4-16,0 0 0 0,0 3-3 0,0-1 1 0,0 1 1 0,2 0 2 15,-2 1 3-15,3 0 2 0,-1 2 5 0,1 0 3 0,0 3 5 16,1-3 5-16,0 4 5 0,0-1 4 0,1 2 4 0,2-1 4 0,-1 3 2 16,1-1 2-16,2 0 2 0,-1 1 1 0,0 0 0 0,0 2 2 15,4-3 1-15,-2 1 2 0,1-1 3 0,3 1 2 0,-1-2 1 0,1 2 2 16,-1-4 1-16,2 2 1 0,2-2 3 0,-2 1 0 0,1-3 0 15,3 2 1-15,0-3-1 0,2 0-1 0,1-2 0 0,1 0-3 16,2 0-2-16,1-3-4 0,3 1-4 0,1-3-6 0,0 0-5 0,3 0-5 16,3-3-3-16,-1 3-3 0,3-2-3 0,1 0-1 0,4 1-4 15,0-1-2-15,2-1-4 0,3 1-3 0,2 2-2 0,2-2-1 16,1 2-1-16,2 0-1 0,2 0 0 0,3 2-4 0,0-2-2 0,0 2-4 16,3-2-4-16,1 3-4 0,1-1-3 0,-4-1 0 0,4 1 2 0,1 0 3 15,-3 1 5-15,2-3 4 0,0 3 1 0,0-1 5 0,-2-1 6 16,2 2 3-16,0-1 4 0,-1-1 4 0,1-1 4 0,-2 2 5 15,1-1 4-15,-3-1 0 0,-1 0 0 0,-1 0-2 0,-4 0-2 0,-1 0-1 16,-2 0-2-16,-1 0 0 0,-4 0-1 0,-3 0-1 0,-1 0 1 16,-2-1-1-16,-5 1 1 0,1-2-1 0,-4 2 1 0,0 0-2 15,-3 0 0-15,0 0 3 0,-3 0 2 0,0 0 1 0,0 0 2 0,-2 0 1 16,-1 0 2-16,1 0 1 0,-3 2 0 0,4-1 3 0,-5-1 1 0,2 1 3 16,1 1 0-16,-1-2 3 0,2 2 2 0,0-1-1 0,-2 1-4 15,1-1-1-15,-1 1-3 0,3-1-4 0,-5 1-1 0,2-2-4 16,1 1-4-16,-1 0-2 0,-2-1-6 0,1 2 0 0,-1-2-2 0,0 1 0 15,-3-1-1-15,1 0 1 0,-3 0 1 0,3 0 4 0,-5 0 2 16,3-1 6-16,-2 1 7 0,-1-2 7 0,-3 2 10 0,3-1 8 16,-3 0 9-16,1-2 7 0,0 1 8 0,-2 1 6 0,1-2 2 0,0 1 3 15,-2-1 6-15,-1 0 3 0,5 0 0 0,-5 0 1 0,1 0 0 0,0 0-3 16,-1-2-2-16,2 2-4 0,-2-2-1 0,1 1-3 0,-1 1-3 16,0-1 3-16,1-1 4 0,0 2 0 0,-3-1 3 0,0-1 2 15,2 1 3-15,-2 0 6 0,1-2 6 0,-2 1 3 0,-1-1 0 0,1 0 2 16,0 0 3-16,-1 1-1 0,0-4 1 0,-3 2-3 0,2-1-2 15,-3-1-2-15,2 1-3 0,0-3-3 0,-2 1-2 0,0 0-6 0,-2-2-7 16,0 2-4-16,2-2-2 0,-1 2-5 0,-1-2-4 0,2 1-4 16,-1 1-3-16,1 0-3 0,-2-2-4 0,0 2-4 0,2 0-5 15,-1 0-3-15,1 2-5 0,0 0-3 0,0 0-2 0,0 1-4 16,0 0-4-16,0 0-5 0,0 2-4 0,0 2-5 0,0-2-8 0,1 3-7 16,-1 0-9-16,0-1-8 0,0 3-9 0,0 0-12 0,0 0-9 0,0 0-11 15,0 0-8-15,0 0-6 0,2 0-6 0,0 3-8 0,-2-2-10 16,1 2-16-16,-1 0-18 0,2 2-33 0,-2 0-36 0,0-1-50 15,0 1-58-15,0 2-88 0,-2-1-104 0,2-2-52 0,-1 2-28 0,-3 0-11 16</inkml:trace>
  <inkml:trace contextRef="#ctx0" brushRef="#br0" timeOffset="543587.1873">22108 5788 353 0,'0'-3'658'0,"-1"2"7"0,1-1 8 0,0-1-111 0,0 2-169 15,1-1-110-15,-1-1-79 0,4 2-48 0,0-1-31 0,1-1-21 0,-1 2-19 16,1 0-15-16,3-1-14 0,1 2-17 0,1-1-17 0,1-1-20 16,3 2-21-16,1-2-20 0,3 1-20 0,-1 1-17 0,3 0-19 0,0 0-20 15,1 0-22-15,0 0-29 0,1 1-35 0,1 1-46 0,-2-2-56 16,3 0-74-16,-2 0-83 0,-1 0-65 0,-3 0-58 0,1 0-24 16</inkml:trace>
  <inkml:trace contextRef="#ctx0" brushRef="#br0" timeOffset="543774.6022">22182 6036 263 0,'0'2'658'0,"0"1"6"0,0-3 4 16,2 0-84-16,-1 0-129 0,3 0-115 0,1-3-111 0,1 1-73 15,5 0-50-15,-2-3-41 0,3 2-35 0,5-1-35 0,1 0-37 16,0-3-41-16,7 3-44 0,1 1-56 0,0-3-57 0,4 1-71 0,0 2-75 15,4-2-88-15,1 0-97 0,-2 0-48 0,2 0-21 0</inkml:trace>
  <inkml:trace contextRef="#ctx0" brushRef="#br0" timeOffset="544190.7624">23221 5666 564 0,'-3'-5'607'0,"-1"-3"-58"0,1 1-93 16,2 2-93-16,-4-1-98 0,4 2-56 0,-1-1-35 0,1 1-27 0,-3-1-21 15,3 3-17-15,-1 0-15 0,0-1-18 0,-1 1-16 0,0 1-13 16,0-1-11-16,-2 2-10 0,1 0-9 0,-3 0-6 0,2 0-5 0,-3 0-4 16,-1 2-3-16,1 1-2 0,-5 0-1 0,1 1-1 0,-1 2 1 15,-2 0-1-15,-1 1 1 0,-2 3 1 0,1 3 0 0,-2-1 1 16,-1 2 2-16,0 2-1 0,0 1 1 0,1 1-1 0,-2 3 1 0,2 0 0 15,2 2 1-15,-4 1 0 0,4 1 1 0,1 1 2 0,1 3 0 16,2-2 2-16,1 2-1 0,-2 0 0 0,6 0-3 0,0 0-2 0,1-1-2 16,4 0-4-16,-1 0-4 0,3 0-6 0,1-2-7 0,1-2-9 15,4 1-8-15,0-4-9 0,4 1-9 0,2-5-8 0,3 1-8 0,-1-3-5 16,4-2-9-16,3-1-3 0,2-2-5 0,0-3 2 0,0-1 0 16,5-3 9-16,-2-3 8 0,4-1 14 0,1-4 16 0,-4-1 19 0,5-1 19 15,-3-3 19-15,0-4 18 0,1 2 22 0,-2-6 22 0,-2-1 20 16,2-5 19-16,-3 1 17 0,-1-4 15 0,-2 0 10 0,-4-5 6 15,-3 1-2-15,-2-2-4 0,-4-2-10 0,-4-1-13 0,-4 0-17 0,-4 0-18 16,-4-1-33-16,-5 2-42 0,-8 0-66 0,-4 1-78 0,-3 1-152 16,-9 1-188-16,-2 4-116 0,-10 2-78 0,-5 0-43 0,-4 3-24 0,-9 1-15 15</inkml:trace>
  <inkml:trace contextRef="#ctx0" brushRef="#br0" timeOffset="547374.6669">21735 5425 183 0,'-8'-4'229'0,"-1"-2"-55"15,-1 0-26-15,1 1-15 0,-2-1-9 0,1 1-10 0,-3 2-6 0,3-2-7 16,-3-2-10-16,1 4-9 0,-3-1-9 0,0-1-7 0,2 2-6 16,-4-1-7-16,0 1-5 0,-1 0-5 0,1 1-6 0,-3 0-4 0,1-1-4 15,-2 3-2-15,-1 0-1 0,0 0 1 0,0 0 2 0,0 0 1 16,-2 0 1-16,2 0-3 0,1 3-3 0,1-1-3 0,-2 0-3 0,4 3-3 16,-2-2-2-16,2 2-4 0,1 0-2 0,0 2-3 0,1 2-3 15,0-1-3-15,0 4-3 0,-1 0-2 0,3 3 2 0,-3 1 1 0,2 1 3 16,-2 4 3-16,1 2 2 0,0 1 4 0,-2 1 4 0,3 3 2 15,0 4 3-15,-2 1 3 0,0 2 1 0,3 1 3 0,-2 0 1 16,3 3 1-16,2 0-1 0,-3 1-2 0,4 2 0 0,2-1-3 0,-1 1 0 16,4 0-1-16,1-2 1 0,0 0 0 0,6-4-2 0,1 3 0 15,2-4-1-15,4 0 0 0,2-1 1 0,2-2 0 0,6-2 0 16,0 0 0-16,3-3 2 0,4-2-1 0,0 1 1 0,4-5-1 0,2-1 1 16,3-3-2-16,1-3 0 0,5-1 2 0,0-4 2 0,1-2 0 0,3-2 2 15,0-3 1-15,4-2 2 0,-2-4 1 0,0-1 2 0,4-3 0 16,-2-3 2-16,2 0 1 0,1-6 2 0,-3 1 2 0,1-6 5 15,-1 2 2-15,-3-6 1 0,1 0 0 0,-2-2 1 0,-1-3 2 16,-4-2 0-16,-2-3 2 0,-3-1 0 0,0-1 3 0,-5-1 2 0,-1-3-1 16,-7 0 0-16,0 0-2 0,-3 0-3 0,-6-1-2 0,-2 0-6 0,-3 1-2 15,-5 2-4-15,-3-2-4 0,-5 1-1 0,-4 2-7 0,-4 1-6 16,-6-2-5-16,-2 5-9 0,-5-2-10 0,-4 1-12 0,-8 2-22 16,-2 3-24-16,-2 0-32 0,-7 1-33 0,-3 4-43 0,-1 1-46 0,-4 1-97 15,-4 5-123-15,-3 2-90 0,0 3-73 0,-6 3-40 0,-3 3-19 16</inkml:trace>
  <inkml:trace contextRef="#ctx0" brushRef="#br0" timeOffset="756047.6751">21642 6437 241 0,'-2'-4'193'0,"2"1"-30"0,-1 1-18 0,1-1-11 0,-2-1-7 16,0 3-4-16,2-3-4 0,-1 4-4 0,-1-3-5 0,2 1-9 0,-2 2-11 15,2-2-10-15,-2 2-9 0,0-1-8 0,1-1-7 0,1 2-7 16,0 0-7-16,0 0-3 0,0 0-3 0,0 0-3 0,0 0-2 0,0 0-3 16,0 0-2-16,0 0-4 0,0 0-3 0,0 0-4 0,0 0-4 15,0 0-3-15,0 0-5 0,0 0-1 0,0 0-6 0,0 0-1 16,0 0-4-16,0 0-5 0,0 0-4 0,0 0-7 0,0 0-7 0,0 3-5 15,0-1-2-15,0-2 0 0,0 5 0 0,0-1-1 0,0-1 3 16,0 2 0-16,0 2 2 0,0 0 0 0,-2 2 3 0,0 3 1 0,2 0 3 16,-3 1 4-16,2 4 8 0,-3 0 3 0,1 2 8 0,2 1 2 15,-4 4 4-15,1 1 3 0,-1 1 1 0,0 3 4 0,0 0 3 16,-2 1 1-16,3 3 3 0,-4 1 2 0,2 1 2 0,-1 0 3 16,2 2 1-16,-1 1-1 0,-1-1-3 0,0 1-2 0,2-1-2 0,0 1-4 15,2-1-3-15,-2-1-5 0,1 0-9 0,3-2-4 0,-3 0-4 16,3-3-6-16,-1-1-7 0,2-1-7 0,-2-3-7 0,2 1-9 0,0-5-8 15,0 0-11-15,0-2-10 0,0-2-19 0,0-2-22 0,0-1-10 0,2-1-1 16,-2-2-3-16,0-4-1 0,0 0-8 0,2 1-13 0,-2-6-29 16,0 0-38-16</inkml:trace>
  <inkml:trace contextRef="#ctx0" brushRef="#br0" timeOffset="756463.9823">21650 6468 23 0,'-2'1'44'0,"-1"2"-20"0,0 1-13 0,0 1 2 15,-2 0 10-15,-1 2 11 0,-1 0 14 0,1 3 6 0,0 0 3 16,-3 2 0-16,0-1-4 0,1 2-10 0,0-1-10 0,-1 2-7 0,1-1-7 15,0 1-2-15,0-1 1 0,-3 1 1 0,3-2 2 0,0 0 2 0,-1 1-1 16,3-1 4-16,-2-1 4 0,1-1 1 0,2 0 1 0,0-2 2 16,0 0 6-16,0 0 7 0,2-3 10 0,-1 0 10 0,1-1 8 15,2-1 11-15,-3 0 9 0,4 0 9 0,-3-3 7 0,3 0 3 16,0 0-2-16,0-2-4 0,0 0-5 0,0-3-11 0,3-1-12 0,-1-2-14 16,1 0-11-16,0-4-18 0,1-2-19 0,0 1-15 0,5-4-16 0,0 1-10 15,-1-3-10-15,1 3-1 0,0-2 2 0,3 1 6 0,-3 1 9 0,2 1 10 16,-3 0 14-16,0 2 5 0,0 2 4 0,1-1 4 0,-4 4 4 15,2-1-2-15,-3 4-4 0,0 0-3 0,1 0-5 0,-1 3-5 16,1 0-8-16,-2 2-3 0,2 2-6 0,1 0-4 0,3 1-6 16,-1 4 0-16,2 2-1 0,2 1-3 0,4 2-4 0,1 3-9 0,0 3-9 15,4 2-32-15,1 2-42 0,4 2-41 0,-1 1-39 0,2 1-78 16,5 3-99-16,-1-4-56 0</inkml:trace>
  <inkml:trace contextRef="#ctx0" brushRef="#br0" timeOffset="762964.794">15196 13188 33 0,'-5'-2'59'0,"-1"2"-3"0,3-2 1 0,0 1 2 0,-1 1-1 16,3-2 1-16,-1 1-1 0,0 1 1 0,1 0-2 0,1 0-3 0,0 0 0 16,0 0 1-16,0 0-1 0,0 0-2 0,0 0-3 0,0 0-7 15,0 0-1-15,0 0-3 0,0 0 1 0,0 0 2 0,0 0 2 16,0 0 4-16,0 0 4 0,0 0 3 0,0 0 1 0,0 0 2 0,1 0 4 15,-1 0 2-15,2 0 1 0,1 0-1 0,-1 0-2 0,0 0-6 16,-1 0-6-16,2 0-6 0,-1 1-6 0,3-1-4 0,1 2-5 0,0-2-4 16,2 1-4-16,2-1-3 0,4 0-6 0,0 2-5 0,5-2-4 15,5 0-3-15,2 0 0 0,6-2-1 0,4 1 2 0,4 1 0 16,4-3-1-16,5 2-2 0,5-2-2 0,3 0-1 0,5 0-3 0,2-1-4 16,5 2 1-16,0-1 1 0,2 0 2 0,2 0 3 0,3 1 2 15,0 1-1-15,3-1 1 0,-2 0-2 0,0 2-3 0,4 0-3 0,-2 0-5 16,0 2-5-16,-1 0-4 0,1-2-4 0,-1 1-7 0,-3 1-10 15,-2-1-8-15,-1 2-10 0,-2-1-3 0,-3-1-4 0,-3 1-4 0,-1-1 1 16,-3-1 0-16,-2 1 0 0,-5-1 5 0,-2 2 3 0,-4 0 8 16,-3-2 6-16,-2 0 9 0,-6 0 8 0,-2 0 7 0,-4 0 5 15,-4 0 12-15,-4 0 15 0,-2 0 9 0,-3 0 9 0,-4 0 2 0,-3-2 2 16,-2 0-18-16,-2 2-28 0,-1-1-34 0,-5 1-39 0,0 0-78 16,-2-1-97-16</inkml:trace>
  <inkml:trace contextRef="#ctx0" brushRef="#br0" timeOffset="805797.9174">23844 11722 121 0,'0'0'199'0,"0"0"-65"0,0 0-43 0,0 0-31 16,-2 1-15-16,2-1-9 0,0 0-2 0,0 0 0 0,0 0 2 15,0 0 2-15,0 0 2 0,0 0 5 0,0 0 6 0,0 0 5 16,0 0 7-16,0 0 9 0,0 0 4 0,0 0 7 0,-1 2 2 0,1-2 3 15,0 2 0-15,0-2 0 0,-2 0-1 0,2 0-3 0,0 0-4 16,0 0-5-16,0 0-8 0,0 0-6 0,-1 1-7 0,1-1-6 0,0 0-5 16,0 0-6-16,0 0-3 0,0 0-4 0,0 0-3 0,0 0-1 15,0 0-2-15,0 0-2 0,0 0 1 0,0 0-1 0,0 0 2 0,0 0-2 16,0 0 2-16,0 0 1 0,0-1-1 0,-2 1 1 0,0-2-2 16,2 0-2-16,-1 2-2 0,1-1 0 0,-2 0-2 0,0-1-1 15,2-1-5-15,-1 0-3 0,-1 2-2 0,2-3-2 0,-1-1-2 16,-3 2 0-16,3-1-4 0,-1-2-1 0,1 2-1 0,-4-2 0 0,4 2 1 15,-1-1-1-15,-1 1 1 0,0-1 0 0,-1 2-1 0,1-1 2 0,2 1 0 16,-3-2-2-16,3 2 1 0,-1 0-1 0,1 0-1 16,-4 0 2-16,4 3-1 0,-1-5 1 0,0 5-2 0,1-2 1 0,-1 0-1 15,2 1 0-15,-1 1-1 0,1 0-2 0,0 0 0 0,0 0-1 0,0 0-1 16,0 0-1-16,0 0-2 0,0 0-2 0,0 0-2 0,0 0-1 16,0 0-1-16,0 0-2 0,0 0-1 0,0 0 0 0,0 0 0 15,0 0 3-15,0 0 1 0,0 0 2 0,0 0 2 0,0 0 1 0,0 0 2 16,0 0 2-16,0 0 2 0,0 0 3 0,0 0 2 0,0 0 3 15,0 0 0-15,0 0 0 0,0 0 1 0,0 0 1 0,0 0-1 0,0 0 0 16,0 0 0-16,0 0 1 0,0 0 0 0,0 0 0 0,0 0 1 16,0 0-2-16,0 0 0 0,0 0 2 0,0 0-1 0,0 0 1 15,0 0 0-15,0 0-1 0,0 0 2 0,0 0-1 0,0 0 1 0,0 0-1 16,0 0 1-16,0 0-2 0,0 0 2 0,0 0-2 0,0 0 0 16,0 0 1-16,0 0-1 0,0 0-1 0,0 0 2 0,0 0-1 0,0 0 0 15,0 0 3-15,0 0 1 0,0 0 2 0,0 0 1 0,0 0 2 0,0 0 2 16,0 0 0-16,0 0 3 0,0 0 0 0,0 0 1 15,0 0 0-15,0 0 2 0,0 0 2 0,0 0-1 0,0 0 2 0,0 0-2 16,0 0-1-16,0 0-1 0,0 0 1 0,0 0-1 0,0 0 0 16,0 0-1-16,0 0 1 0,0 0 0 0,0 0 0 0,0 0 0 0,0 0-1 15,0 0 1-15,0 0-1 0,0 0 2 0,0 0 1 0,0 0 0 16,0 0 2-16,0 0-1 0,0 0 2 0,0 0 0 0,0 0-1 16,0 0 2-16,0 0 1 0,0 0 1 0,0 0 1 0,0 0 1 0,0 0 0 15,0 0 1-15,0 0-1 0,0 0 0 0,0 0-1 0,0 0 0 16,0 0 1-16,0 0-2 0,0 0-2 0,0 0 0 0,0 0-2 0,-2 0-4 15,0-2-3-15,-1 1-3 0,2 1-3 0,-1-1-2 0,0-2-3 0,1 3-4 16,-4 0-2-16,1 0-3 0,0-4 0 0,1 3-2 0,-2-1-2 16,2 0-2-16,-2 1-2 0,0 1-1 0,0-2 0 0,0 1-1 15,-2 1 1-15,1 0-2 0,-1 0 1 0,0 0-1 0,1 0-1 16,-3 0 0-16,1 1 0 0,-1 1-2 0,1-1 0 0,0 3 1 0,0 1 1 16,-3-2 0-16,3 1 2 0,-1 1 1 0,-2 3 2 0,1 0 1 15,-1 2 2-15,-1 1 1 0,1 1 2 0,0 2 0 0,0 1 2 0,1-1 2 16,-1 3 3-16,3-1 0 0,2 1 0 0,-2 1 1 0,0 0-1 15,3 0 1-15,1-1-1 0,0 2 1 0,4-4-2 0,-1 1 0 0,1-1 0 16,1 2 0-16,1-4 0 0,1 1 0 0,0-2-1 0,1 0-1 16,1-2-2-16,-1 1-3 0,0-3 0 0,3 0-2 0,-2-2 0 15,0 0 1-15,-1-1 1 0,2-1 2 0,-1-2 1 0,2-1 0 0,-3-1 2 16,4-1 1-16,-2-1 0 0,2-2 1 0,-1-3 0 0,-1 2 2 0,3-3 0 16,1-2-2-16,-2-2-4 0,1-3-4 0,-1 3-4 0,0-3-2 15,0-1-1-15,1 0-1 0,-2 0 1 0,-1-1 0 0,-1 1 2 16,0 1 3-16,-1-1 4 0,-1 3 5 0,2 1 5 0,-3 0 5 15,-1 2 7-15,1 1 6 0,0-1 7 0,-2 3 1 0,0 1 2 0,0 2 0 16,0 1 0-16,0-2-3 0,0 2-1 0,0 2-6 0,0-1-5 16,0 2-7-16,0 0-6 0,0 0-8 0,0 0-8 0,0 0-4 15,0 0-8-15,0 0-2 0,0 2-2 0,0 1 2 0,0 0 1 0,0 0 3 16,1 4 1-16,-1 1 5 0,0 0 1 0,2 1 4 0,0-1 3 0,-2 2 4 16,1 1 3-16,-1 1 4 0,2 0 4 0,-1 1 1 0,-1 1 1 15,2-3-2-15,0-1-2 0,-1 2-2 0,3 0 1 0,-2 1-2 16,0-3 0-16,-1 0-5 0,2 0-1 0,1 1-4 0,-1-4-4 0,0 3-10 15,2-3-12-15,-2 3-15 0,3-5-18 0,-1 2-20 0,0-2-23 16,1-2-32-16,1 1-36 0,2-2-43 0,-1 0-49 0,1-1-88 16,4-2-105-16,0-1-57 0,1-2-31 0</inkml:trace>
  <inkml:trace contextRef="#ctx0" brushRef="#br0" timeOffset="806051.2161">24036 11719 236 0,'-3'2'542'0,"2"-1"-5"0,-3 0-101 0,4-1-150 0,0 0-95 16,0 0-67-16,0 0-39 0,0 0-22 0,0 2-15 0,4-2-15 15,-3 0-10-15,2 0-10 0,1 0-9 0,-1-2-12 0,2 2-6 16,0-1-6-16,0 0-5 0,3-1-3 0,0 1-4 0,1-1-7 0,1-1-2 15,-2 2-3-15,4-1-4 0,-2-3-5 0,2 3-9 0,-1-1-12 16,3 0-18-16,-5-1-19 0,2 4-28 0,-1-4-34 0,-1 3-26 16,4-1-25-16,-7 2-42 0,2 0-50 0,0 0-47 0</inkml:trace>
  <inkml:trace contextRef="#ctx0" brushRef="#br0" timeOffset="806227.6279">24092 11914 6 0,'0'0'468'0,"3"0"-53"0,2-1-69 0,0-1-77 0,-1-1-58 16,4 0-44-16,1-1-36 0,1-1-27 0,0 0-23 0,4 0-19 0,-3-1-22 15,3-1-22-15,-1 1-31 0,2-1-36 0,1 0-36 0,2 0-40 16,-2-3-46-16,1 4-51 0,1-1-79 0,0 0-95 0,-1 0-56 0,1 1-38 16</inkml:trace>
  <inkml:trace contextRef="#ctx0" brushRef="#br0" timeOffset="806778.1512">24599 11644 225 0,'-3'0'446'0,"2"0"-63"0,-3 0-67 0,3 0-66 16,1 0-48-16,-2 0-35 0,2 0-21 0,0 0-13 0,0 0-11 15,0 0-7-15,0 0-8 0,0 0-8 0,0 0-10 0,0 0-9 16,0 0-8-16,0 0-6 0,0 0-4 0,0 0-4 0,0 0-3 0,0 0-4 15,0 0-6-15,0 0-7 0,3-1-7 0,-1-1-10 0,1 2-10 16,0-3-10-16,3 2-11 0,-2-1-10 0,0 0-9 0,3-1-8 16,-1-1-6-16,1 0-4 0,0 0-5 0,1 0-4 0,0 1-3 0,1 0 1 15,-1 0-1-15,0-1 2 0,2 4 3 0,-1-3 4 0,-2 3 6 16,1 0 6-16,-2 0 3 0,2 0 4 0,-4 0 0 0,3 0 1 0,-2 3 1 16,0 2 2-16,-2 0 1 0,1 2 2 0,-2 0 3 0,-1 3 3 15,-1-1 1-15,-1 2 2 0,-1 2 3 0,-2 2 2 0,-1 0 2 0,-1 2 1 16,-3-1 3-16,0 1 2 0,1 3 3 0,-1-1 1 0,-4-1 4 15,4 0 0-15,-3-2 4 0,4 0 2 0,-2-2 2 0,2-2 3 0,0-2 6 16,0 0 5-16,2 0 6 0,1 0 6 0,2-5 8 0,-1 2 6 16,3-3 7-16,-2 1 6 0,3-3 6 0,-2 0 4 0,2-1 7 15,0-1 3-15,2 1 4 0,-2-1 4 0,1 0 1 0,1 0-2 0,1 0 1 16,0 0-2-16,0-1-3 0,2 0-3 0,2-1-5 0,0 1-7 16,3-2-7-16,-1 0-9 0,2 1-8 0,0-3-11 0,2 0-13 15,1 2-14-15,1-1-19 0,2-1-18 0,-3 0-22 0,4-2-23 0,0 4-28 16,0 0-28-16,2-1-36 0,1 0-38 0,0 1-50 0,1-1-52 15,0-3-86-15,0 5-101 0,2-2-65 0,-2 0-44 0,0 1-16 0</inkml:trace>
  <inkml:trace contextRef="#ctx0" brushRef="#br0" timeOffset="807345.2354">25146 11589 126 0,'0'-2'292'0,"-1"-1"-30"0,1 2-21 0,-2-1-16 0,1 2-12 15,1-1-11-15,-2 1-7 0,0-2-9 0,2 1-7 0,-1 1-10 16,1 0-10-16,0 0-11 0,0 0-9 0,0 0-10 0,0 0-11 0,0 0-10 16,0 0-10-16,0 0-10 0,0 0-12 0,0 0-9 0,1-2-12 15,-1 0-14-15,4 0-13 0,-3 0-15 0,2 1-17 0,2-1-12 0,-2-1-14 16,2 0-8-16,-1 1-7 0,3-1-6 0,-1-1-5 0,5 1-3 16,-3 1-3-16,0-1-1 0,1-1-3 0,1 1 3 0,0 2 5 0,0-1 5 15,-2-1 7-15,0 3 5 0,2-1 7 0,-2 1 2 0,0 0 3 16,-4 1 3-16,1-1 2 0,2 3 3 0,-3-1 2 0,-1-1 2 0,0 2 3 15,1 1 4-15,-3 0 2 0,1-1 3 0,-1 2 3 0,-1 2 2 16,-1-3 2-16,-1 3 3 0,1 1 4 0,-3 0 3 0,0 1 2 0,-1-2 2 16,0 3 1-16,1 0 1 0,-3 0-1 0,2 1-3 0,1-1 0 15,-2-1-3-15,-1-1-1 0,4 3-2 0,-2-2-2 0,4 1-5 16,-3-1-7-16,4-2-6 0,0 1-7 0,0-1-5 0,4-1-6 16,-3 0-4-16,2-1-2 0,2 2-1 0,4-2-1 0,-2 0-1 0,1-1 1 15,1-1 1-15,2 0 0 0,0-1 3 0,2 3 5 0,0-3 6 16,0-1 7-16,0 1 5 0,-1-1 8 0,0 2 5 0,-1-1 6 0,-3-1 5 15,0 0 3-15,1 3 7 0,-4-3 3 0,0 1 4 0,2-1 5 16,-6 2 3-16,2-1 4 0,0-1 3 0,-1 1 3 0,-2 0 5 0,-5 0 3 16,2 0 2-16,-2 1-2 0,1 0-1 0,-5 1-3 0,-3-1-13 15,1 3-15-15,-6 1-27 0,1-3-35 0,-6 1-55 0,0 2-68 0,-2-4-111 16,-2 1-132-16,-4 0-79 0,0 0-51 0,-3-1-28 0</inkml:trace>
  <inkml:trace contextRef="#ctx0" brushRef="#br0" timeOffset="811345.2094">24686 12537 78 0,'-3'-2'391'0,"0"2"-72"15,0-2-87-15,-1-1-54 0,3 3-38 0,-1 0-18 0,1-2-13 16,-1 2-4-16,0-2-2 0,2 1-5 0,-2 1-8 0,2 0-6 16,0 0-5-16,0-2-6 0,0 2-4 0,0 0-4 0,0 0-2 15,0 0-1-15,0 0 1 0,0 0 0 0,0-2-1 0,0 2-1 0,0 0-2 16,0-3-3-16,2 3-5 0,-2 0-5 0,2-2-5 0,0 0-8 16,-2 2-4-16,1-1-9 0,1-1-10 0,-1 2-9 0,3-2-9 0,0 1-5 15,0 1-6-15,2-2-4 0,2 1-3 0,-4 1-2 0,4-1-2 16,-1-2-1-16,2 3 0 0,1 0-1 0,-2 0 1 0,-2 3 0 0,3-2 4 15,-1 2 4-15,0 0 4 0,3 0 2 0,-5 4 1 0,3-3 1 16,-3 4 2-16,0-1 2 0,0 1 1 0,1 2 2 0,-2 2 1 16,-4-2 1-16,2 6 3 0,1-3 0 0,-4 1 1 0,-2 2 1 0,0 0 1 15,-1 2 0-15,-2-1 1 0,-3 1 1 0,1 0 0 0,-1 2-1 16,-2-3-1-16,-2 0-1 0,-1 1 0 0,2-2 0 0,-3 0 1 0,-1 0-2 16,1-3 1-16,1 1 4 0,-2-1 3 0,4-1 6 0,-3-1 4 15,2-2 7-15,1 0 6 0,2-2 8 0,1-1 7 0,2 0 6 16,-1-1 5-16,2-1 4 0,-1-1 4 0,3 0 4 0,0 0 3 0,1-1-2 15,1 0-1-15,-1-2-7 0,2 0-5 0,0 0-7 0,0 0-9 0,3 0-6 16,-1 0-9-16,1 0-4 0,0 0-7 0,5 0-3 0,-2 0-4 16,2-2-5-16,2 0-4 0,2 2-6 0,1-3-6 0,1 1-9 15,2 1-9-15,1-2-15 0,1 2-15 0,1-2-23 0,0 3-28 0,-2-3-39 16,4 3-46-16,-1-2-50 0,-1 1-51 0,2 1-78 0,-2 0-88 16,0 0-54-16,0 0-34 0</inkml:trace>
  <inkml:trace contextRef="#ctx0" brushRef="#br0" timeOffset="812077.7936">25092 12564 194 0,'-1'-2'407'0,"1"-1"-68"0,-3 2-61 0,3-1-54 16,0 1-34-16,0-2-24 0,0 1-15 0,0 0-12 0,0 2-17 0,0-1-15 16,0 0-15-16,3 1-14 0,-2-1-16 0,1-2-17 0,1 1-13 15,0 0-10-15,0 1-10 0,2-1-8 0,2-3-7 0,0 3-5 0,1-1-4 16,0 1-5-16,2 0-3 0,1-1-1 0,-2-1-3 0,5 1 0 15,-2 1 2-15,-3 1 0 0,2-1 1 0,0 1 1 0,-3 1 1 0,3 0 0 16,-3 0 2-16,-2 1 0 0,1 1 2 0,0 1 3 0,0 0 2 16,-4 1 3-16,0-1 1 0,-1 2 4 0,-1 2 4 0,-1-2 4 0,0 2 3 15,0 0 4-15,-3 0 3 0,2 2 3 0,-4-1 2 0,0 2 1 16,-3 0 2-16,0 2 2 0,2-2-2 0,-2 0 1 0,-1 1 0 16,1-1-2-16,0 0 0 0,-1 2-4 0,1-3-2 0,0-1-2 0,1 0-2 15,1-2-1-15,-2 0 0 0,5 0-1 0,0-2-1 0,-1 1 0 16,1-2-1-16,2-3 1 0,-1 4-1 0,0-4 0 0,2 1-1 15,0-1-2-15,0 0-2 0,0 0 0 0,0 0-5 0,2 0-4 0,0 0-5 16,1-1-6-16,2 1-4 0,-2-1-6 0,2-2-3 0,4 3-5 16,-3-3-2-16,2 1-3 0,2 1-2 0,1-3 1 0,0 3-1 0,1 1 1 15,0-1-1-15,-3 1 3 0,5 0 2 0,-3 1 1 0,1-1 0 16,-2 1 0-16,2 3 0 0,-3 0 1 0,4-2-2 0,-4 5 0 0,2-1 0 16,-1 1 0-16,-2 0 0 0,-2 0 1 0,2 3 0 0,0-3 2 15,-3 3 2-15,-2-1 3 0,0 1 4 0,-1 2 5 0,-2-2 10 16,0 2 12-16,-2-2 11 0,-1 2 9 0,0-1 10 0,-2-1 9 0,-3 0 6 15,-1 2 7-15,-1-4 6 0,0 2 5 0,-4-2 6 0,3 1 5 0,-3-1 1 16,1-1 1-16,-2-1-3 0,0 1-7 0,0-4-5 0,0 2-6 16,0-3-13-16,2 0-14 0,-2-2-21 0,3-2-24 0,1 0-39 15,-2-1-45-15,5 1-62 0,0-5-71 0,3 1-93 0,1-1-102 16,-1-3-60-16,5 2-39 0</inkml:trace>
  <inkml:trace contextRef="#ctx0" brushRef="#br0" timeOffset="813031.6313">25849 12426 307 0,'0'0'372'16,"0"0"-99"-16,0 0-67 0,0 0-52 0,0 0-37 0,-2 0-29 0,0 0-20 16,0 3-17-16,-1-2-10 0,2-1-8 0,-1 3-8 0,0 0-3 15,-1 0-3-15,0 1-1 0,0-1 0 0,-2 2 2 0,1 2 4 16,-1-2 3-16,-2 2 4 0,2 0 4 0,1 0 2 0,-3 2 0 0,0-1 2 15,0 2-2-15,2 0 0 0,1-1-1 0,-3 3-2 0,0-2-2 16,0 0 0-16,1 1-2 0,1-1-2 0,0 0-3 0,-2 2-4 0,2-4-3 16,-2 2-2-16,3 0-1 0,-1-2-2 0,1 0-1 0,-1 1-2 15,1-3-1-15,1 1 0 0,0 0-1 0,0-2-1 0,1-1 2 16,1 1 2-16,-3-2 1 0,4-2 4 0,-1 1 4 0,1 0 2 16,0-2 3-16,0 0 4 0,0 0 4 0,0 0 4 0,0 0 4 0,0 0-1 15,0 0-3-15,0 0-5 0,0-2-6 0,0 0-6 0,0-1-7 0,1-2-5 16,-1 1-5-16,2-2-7 0,0-1-4 0,1 0-6 0,-2-2-8 15,3 2-5-15,0-4-8 0,0 1-2 0,1 0 1 0,0-2 1 16,0 0 5-16,2 0 2 0,-3 1 3 0,1 0 2 0,3-1 0 0,-2 2 2 16,1-2 0-16,-3 1 3 0,3-2 4 0,0 5 3 0,-2-1 2 15,0 2 4-15,-2 0 4 0,2-1 3 0,-2 1 0 0,3 2 3 16,-3 1 1-16,1-1 0 0,-3 0 3 0,1 2 1 0,1 0 2 0,-1 2 0 16,-2-2 0-16,1 3-1 0,-1-2-4 0,0 2 0 0,0 0 0 0,0 0-3 15,0 0 0-15,0 0-3 0,0 0 0 0,0 0-1 0,0 0-2 16,0 0-3-16,0 0-1 0,2 2 0 0,0-2 5 0,-2 4 4 0,1-3 4 15,1 2 4-15,-1 1 4 0,1 1 2 0,0-2 2 0,0 1 3 16,1 1 3-16,1 2 3 0,-3-2 3 0,2 1 1 0,1 2 3 16,1 0 0-16,-2-1-1 0,2 2-3 0,0 0 0 0,0 0-3 15,0 3-2-15,0-4-2 0,0 2 0 0,2 1-2 0,0-1 1 0,-1 0-3 16,1 2 0-16,-1-3 1 0,2 3-2 0,0-2-1 0,-2 0-1 0,4 1 0 16,-1-1-1-16,-3 3 0 0,2-4 1 0,0 1-1 0,3-2 0 15,-5 2 0-15,3-2 1 0,-2 0-1 0,-1-1-1 0,1 1-4 16,-1-1-4-16,1-2-11 0,-1 2-11 0,-2-3-17 0,0 1-17 0,-1-2-31 15,0-1-34-15,-1-1-48 0,-1 1-55 0,-1-2-94 0,0 0-112 16,0 0-72-16,0 0-50 0,-1-2-27 0</inkml:trace>
  <inkml:trace contextRef="#ctx0" brushRef="#br0" timeOffset="813827.6464">26494 12506 52 0,'-1'-2'295'0,"1"-1"-71"0,-2 0-47 0,0 0-36 0,2-1-17 16,0 3-8-16,-1-2-3 0,1 0-2 0,0 0-6 0,0 2-9 0,-2-2-10 15,2-1-14-15,0 2-6 0,0-1-2 0,0 0-3 0,0 0-5 16,0 1-2-16,0-3-3 0,0 3 0 0,0-1 0 0,0-1 0 16,0 1 1-16,0-1-1 0,0-1 2 0,0 1 0 0,0 0 1 0,0 2-2 15,0 1-4-15,0-2 0 0,0-1 0 0,0 2 0 0,0-1-2 16,0 0-3-16,0 1-2 0,0 1-3 0,0-2-3 0,0 1-3 0,0 2-1 16,0 0-3-16,0 0-2 0,0 0-5 0,0 0-3 0,0 0-4 15,0 0-5-15,0 0-4 0,0 0 0 0,0 0-5 0,0 0-5 16,0 0-4-16,0 0-6 0,0 0-6 0,0 0-3 0,0 0-5 0,0 2 0 15,0 1 0-15,0 0 0 0,0 1 2 0,0 0 2 0,2 3 2 0,-1-1 3 16,-1 3 3-16,2 1 4 0,0 2 3 0,-2-2 3 0,1 1 5 16,-1 4 3-16,2 0 2 0,0 2 2 0,-2 0 0 0,1-1 2 15,1-1-1-15,-2 5-2 0,1-3 1 0,-1 1-1 0,2 0 1 16,0 1-2-16,-2-2 2 0,1 0 0 0,-1 1 3 0,2-2 0 0,-1 1 1 16,1-2-1-16,-2 0 0 0,0 0 1 0,0-2 0 0,0 1 0 15,0-2 0-15,0-1-1 0,0 0-1 0,0 0 1 0,0-1 0 0,0-1 1 16,0 0-1-16,0-2-1 0,0 0-3 0,0 1-3 0,0-5-5 15,0 4-6-15,0-3-6 0,0 2-6 0,0-3-8 0,0 2-8 0,0-2-10 16,0 0-10-16,0-1-9 0,0 1-12 0,0-1-12 0,0 1-14 16,-2-1-14-16,1 0-17 0,-1 1-14 0,2-3-14 0,-1 2-11 0,1 1-11 15,-4-1-9-15,3 0-7 0,-1 2-6 0,1-1-5 0,-3 0-2 16,3 0-2-16,-3 0 0 0</inkml:trace>
  <inkml:trace contextRef="#ctx0" brushRef="#br0" timeOffset="814217.9728">26404 13020 14 0,'-1'-2'157'0,"1"0"-10"0,-2 2-9 15,0-1 0-15,2 1 0 0,-1-1-2 0,1-1-1 0,0 2-10 16,-2 0-14-16,2 0-8 0,0 0-9 0,-1-1-8 0,1 1-10 16,0-2-4-16,0 2-1 0,-3 0-1 0,3 0-2 0,0 0-3 0,0 0-6 15,0 0-1-15,0 0-4 0,0 0 0 0,0 0-2 0,0 0 0 16,0 0 0-16,0 0 0 0,0 0 3 0,0 0-2 0,0 0-3 15,0 0-1-15,0 0-4 0,0 0-3 0,0 0-1 0,0 0-2 0,0 0-2 16,0 0-2-16,0 0-3 0,0 0-2 0,0 0-3 0,3 0-2 16,-3 0-4-16,1 0-2 0,1 0-3 0,-2 0-2 0,1 0-4 0,1 0-3 15,0 0-3-15,-1 0-2 0,2 0-1 0,1 0-3 0,1-1-2 16,-2 1-2-16,4-2-2 0,0 2-1 0,-3-1-2 0,5 1-1 16,-1 0-3-16,1 0-1 0,0-2-1 0,3 2-1 0,-2 0-2 0,2 0-4 15,1 0-1-15,-1 0-2 0,1 0-2 0,1 0 1 0,-3 0-1 0,3 0 1 16,-3 0 2-16,3 0 2 0,-3 0 3 0,1 0 2 0,0 0 2 15,-1 0 4-15,-1 0 2 0,-1 0 6 0,-1 0 3 0,0 0 6 16,-2 0 5-16,0 0 6 0,1 0 4 0,-4 0 3 0,0 0 3 0,0-1 1 16,-1 1 1-16,0 0 1 0,-1 0 0 0,1 0-1 0,-2 0-2 15,0 0-7-15,0 0-10 0,0 0-22 0,0 0-24 0,0 0-27 0,0 0-31 16,0 0-43-16,0 0-53 0,0 0-64 0,0 0-73 0,0 0-73 16,0 0-76-16,0 0-40 0</inkml:trace>
  <inkml:trace contextRef="#ctx0" brushRef="#br0" timeOffset="818760.528">27152 12300 290 0,'0'-3'525'0,"0"-1"-75"0,0 4-115 0,0-4-81 15,0 3-68-15,0 1-35 0,0-2-19 0,0 2-12 0,0 0-5 0,0 0-11 16,0 0-8-16,0 0-12 0,0 0-9 0,0 0-11 15,0 0-8-15,0 0-8 0,0 0-5 0,0 0-7 0,0 0-5 0,3 0-6 16,-3 2-3-16,1-1-4 0,-1 3-4 0,2-1-1 0,0-1-1 0,-2 3-2 16,1 2-1-16,3 0-2 0,-3 1-2 0,2 1 1 0,1 3 3 15,-3 1 6-15,2 3 4 0,1 1 4 0,-3-1 2 0,2 2 4 0,-1 4 1 16,1 0-1-16,-2-1-3 0,-1 6-6 0,2-2-7 0,0 2-16 16,-2 1-13-16,0 1-25 0,0 2-29 0,0 1-38 0,-2-1-45 0,0 3-41 15,2-2-43-15,-1 2-48 0,-2-3-53 0,1 0-72 0,-1 1-84 16,2-2-47-16,-3-2-28 0</inkml:trace>
  <inkml:trace contextRef="#ctx0" brushRef="#br0" timeOffset="819110.828">27277 13133 132 0,'-3'-3'566'0,"1"3"-11"15,2 0-20-15,0 0-104 0,0 0-150 0,0 0-93 0,0 0-64 0,0 0-37 16,0 0-23-16,-1 3-16 0,1-1-12 0,-2 1-11 0,1 1-13 0,-3 0-8 16,3 2-9-16,-1-2-3 0,0 4-1 0,-1-1 0 0,2 1 1 15,-1-1 3-15,0 3 3 0,1-1 3 0,-2-1 0 0,3 0-1 16,-2 1 0-16,2-2 0 0,0 1 2 0,0-2 1 0,0 1 2 0,2 1 2 16,-2-3-1-16,3 2 3 0,-2-2 3 0,1-1 1 0,1 1 3 15,0-2 1-15,2-2 2 0,2 1-1 0,-1-2-3 0,-2 0-2 16,4 0-2-16,1-2-2 0,0-2-1 0,0 0 0 0,-1-1 1 0,2-2-1 15,1 2-1-15,-3-5-1 0,1 3 0 0,0-4 0 0,0 2 0 16,-5-2 7-16,1 1 7 0,0-2 5 0,-1 0 3 0,-2 2 1 16,-2-3 0-16,-2 2 0 0,1 1-2 0,-5-2-3 0,1 2-1 0,-1 1-4 15,-1-1-2-15,-2 1-10 0,-1 1-13 0,1 1-21 0,-4 0-25 16,4 2-36-16,-4 0-40 0,1 0-46 0,0 2-50 0,3 3-80 0,-4-2-97 16,4 2-72-16,1 0-60 0,-2 2-32 0,2-2-17 0</inkml:trace>
  <inkml:trace contextRef="#ctx0" brushRef="#br0" timeOffset="819374.0283">27633 12556 58 0,'0'-1'575'0,"0"-2"4"0,0-1-78 15,0 2-122-15,0 1-89 0,1-1-74 0,-1 1-47 0,2-3-32 16,0 3-25-16,2-1-22 0,1 2-25 0,-1-5-23 0,1 5-29 0,3-2-28 16,1-1-26-16,1 1-29 0,0 0-28 0,2 2-29 0,1-3-36 15,1 1-41-15,-1 0-40 0,1-1-39 0,0 3-65 0,-3-2-75 16,3 1-51-16,-2 1-36 0</inkml:trace>
  <inkml:trace contextRef="#ctx0" brushRef="#br0" timeOffset="819560.3309">27656 12736 514 0,'-1'3'668'0,"-3"1"7"15,4-4 6-15,-1 3-99 0,1-3-147 0,0 0-115 0,1 2-95 0,-1-2-57 16,4 0-39-16,-1 0-28 0,2 0-23 0,4 0-27 0,-3-2-28 15,5 2-32-15,2-3-31 0,1-1-31 0,3 1-30 0,1 0-33 16,3-1-33-16,0 1-40 0,4-3-42 0,-2 1-56 0,2 1-60 0,1-2-79 16,-1-1-89-16,2 1-49 0,-3-2-29 0,1 0-8 0</inkml:trace>
  <inkml:trace contextRef="#ctx0" brushRef="#br0" timeOffset="819927.38">28363 12434 474 0,'0'-4'486'0,"-2"0"-80"0,2 2-109 0,-1-1-72 0,1 0-54 15,-2 1-31-15,1 1-20 0,1 0-15 0,-2-1-13 0,0 2-13 0,1-1-14 16,-3 1-10-16,3 0-10 0,-1 0-6 0,-1 0-6 0,0 1-2 16,-1-1-1-16,-1 2 0 0,0-1 0 0,0 2-1 0,-1 0-1 0,1 0 0 15,-4 2 1-15,2-1 1 0,-1 2 1 0,0 1 1 0,-1 2-1 16,1-1 0-16,0 1-1 0,-1 2-1 0,1 1-2 0,0-1 0 0,0 4-1 15,0-1 1-15,2 1 0 0,1 0 0 0,-2 1 0 0,4 3 0 16,0-2 0-16,0 0 0 0,2 0-1 0,1 3-1 0,1-1-3 16,2-1 1-16,0 0-2 0,2-1-3 0,2-1-4 0,-1-2-8 0,3 2-5 15,-1-4-8-15,2 1-9 0,-1-2-9 0,4-2-10 0,0-1-9 16,1-2-9-16,0-1-6 0,2-2-5 0,0-3-4 0,2 0-3 0,-1-3 2 16,1-2 1-16,-1-1 5 0,1-3 7 0,-1-3 4 0,-1-1 6 15,3 0 10-15,-4-4 12 0,0-1 15 0,-2-1 16 0,-1-2 13 16,-4-1 12-16,1 2 8 0,-3-3 6 0,0 2 4 0,-5-1-1 0,-2 1 0 15,-2 0-2-15,-5-1 1 0,0 4 1 0,-3-1-9 0,-3 3-9 16,-2 1-28-16,-5 0-33 0,-1 3-54 0,1 2-62 0,-4 0-114 0,-2 3-139 16,1 2-89-16,-4 2-65 0,1 1-31 0,-2 4-15 0</inkml:trace>
  <inkml:trace contextRef="#ctx0" brushRef="#br0" timeOffset="821927.7583">30272 12448 145 0,'-1'-2'483'0,"1"2"-79"0,-2-3-118 0,0 1-79 0,2 0-58 0,-1 1-35 16,-1-1-20-16,2 2-13 0,-1-2-8 0,-1 1-11 0,0 1-11 16,1 0-9-16,-2 0-9 0,-1 0-9 0,2 0-7 0,-3 0-3 15,-2 0-3-15,3 1 3 0,-1 1 5 0,-3-2 4 0,-1 3 8 0,1-1 4 16,-2 0 4-16,-1 1 5 0,2-1 2 0,-1 0 2 0,-2 3 1 0,0 0 0 16,0-3 0-16,1 3-2 0,-1-1-2 0,0 2-4 0,1 0-3 0,1 1-6 15,-2-1-4-15,2 2-3 0,1-1-5 0,0 3-2 0,0-1-2 16,0-1-2-16,1 1-3 0,2 0 0 0,-1 1 0 0,3 0 1 0,0 2-1 15,1-2 0-15,2 1 1 0,-1-2-1 0,2 0-2 0,0 1-5 16,2-1-4-16,-1 0-6 0,2 0-4 0,1-2-5 0,0 2-6 0,3-2-5 16,2-2-5-16,-1-1-5 0,2 0-3 0,-1-1-4 0,4-1-4 0,0-1-2 15,0-1 1-15,-1-1 2 0,2-1 2 0,0-1 4 0,-1-1 4 16,-1 0 7-16,3-3 6 0,-3 0 7 0,-1 0 9 0,2-3 5 16,-4 0 5-16,1-1 7 0,-2 1 9 0,0-3 8 0,-2 1 8 0,-1-2 6 15,0-1 2-15,-2 3 2 0,-1-2 1 0,-1 2-1 0,-1-1-4 0,-1 2-4 16,-1-2-4-16,-1 3-5 0,-2 0-3 0,0 2-8 0,-1 2-10 15,-2-1-20-15,2 0-22 0,-2 2-23 0,-2 3-24 0,1-1-34 0,1 3-37 16,0 0-47-16,0 3-51 0,-3 1-82 0,3 1-96 0,1 2-57 0,-2-1-39 16</inkml:trace>
  <inkml:trace contextRef="#ctx0" brushRef="#br0" timeOffset="822393.6439">30710 12561 455 0,'-3'-8'564'0,"0"1"5"0,0-1-84 0,0 0-132 0,-1 3-105 16,1-2-91-16,0 2-53 0,-4 0-37 0,4 1-16 0,-3-1-10 16,2 4-7-16,-1-2-6 0,-2-1-9 0,1 4-12 0,-2 0-10 0,0 0-10 15,0 0-2-15,0 4-4 0,-3-1-1 0,3 0 2 0,-3 1 2 16,0 0 1-16,2 3 1 0,-3 0 2 0,-1 0 2 0,3 0 0 0,-1 1 1 15,2-1 1-15,-3 0 1 0,4 2 0 0,-1-1 3 0,1 2 1 0,2 0 0 16,-3-1 0-16,4 1-4 0,0-2-6 0,2 3-9 0,-1-2-7 16,3-1-9-16,-2 4-9 0,3-4-11 0,0 1-10 0,0-1-13 0,3 0-13 15,-2 1-12-15,3-3-11 0,0-1-13 0,1 2-12 0,3-4-7 16,0 2-6-16,-2-3 0 0,4-1 2 0,1-1 5 0,2-1 6 0,-1-2 14 16,1-1 15-16,0-2 22 0,1-2 25 0,0 1 22 0,2-3 21 15,-2-5 24-15,2 3 24 0,-2-5 20 0,2 0 22 0,-2-2 18 0,2 0 17 16,-2-4 14-16,0-2 11 0,-1 0 8 0,1 0 5 0,-1-3 2 0,-2-1-1 15,1 0 6-15,0 0 5 0,-3-3 4 0,-1 3 3 0,0 0 0 16,-2 1 0-16,-3 1-6 0,3 3-6 0,-4 0-4 0,0 2-6 0,-1 1-6 16,-1 3-7-16,0 1-13 0,-1 3-12 0,1 3-17 0,-2-1-18 15,0 1-19-15,2 3-18 0,-1 3-14 0,1 0-12 0,-3 2-8 0,1 1-6 16,1 2-5-16,-4 4-5 0,2-1-4 0,-2 3-2 0,0 1-2 0,0 4 1 16,-2 2-3-16,0 0-1 0,-1 4-6 0,0 1-4 0,1 4-9 15,0-2-11-15,-1 3-12 0,2 2-14 0,-2-1-17 0,2 2-17 0,1 1-21 16,0 0-21-16,4 0-29 0,-3 2-29 0,4-3-26 0,0 1-23 15,2-1-33-15,1-1-38 0,2 1-47 0,2-2-50 0</inkml:trace>
  <inkml:trace contextRef="#ctx0" brushRef="#br0" timeOffset="822860.2535">31274 12528 513 0,'0'-7'547'0,"-3"-3"-65"0,0 3-105 0,0 1-88 0,-4-2-82 15,3 2-50-15,-4 2-34 0,2-3-21 0,-2 4-13 0,-1 0-13 0,0-1-16 16,1 1-13-16,0 3-17 0,-2-2-12 0,2 2-8 0,-4 0-7 16,3 2-4-16,0-2-2 0,-1 2-3 0,-2 1 1 0,0 2-1 0,3-2 2 15,-4 2 0-15,0 1 2 0,4 0 2 0,-4 2 1 0,2-1 1 0,-3 2 2 16,5 0 0-16,-3 1 2 0,2-1 2 0,-2 1 0 0,3 0 2 16,0 1 0-16,1-1 1 0,-1 3 0 0,0-4-1 0,3 4 2 15,1-1 0-15,0-2-1 0,2-1 1 0,1 3-1 0,1-2 0 0,1-1-1 16,0-1-1-16,1 0-1 0,3 1-1 0,-1-3-3 0,2-1-3 15,3-1-5-15,1-1-6 0,1 0-5 0,1-3-5 0,3 0-4 0,2-3 1 16,-1 0-2-16,1-2 0 0,3-2 0 0,0-3 1 0,0 2 1 0,0-4 2 16,1 0 2-16,-2-3 3 0,1 0 6 0,-1-1 8 0,0-4 7 0,-1 0 8 15,0-1 5-15,0-1 6 0,-3-1 6 0,0-1 3 0,-3-1 7 16,2-1 6-16,-2-1 6 0,-1 0 5 0,-2 0 6 0,-1 0 6 0,-2 1 5 16,0-3 7-16,-2 5 3 0,-1-2 4 0,-2 1 2 0,0 4 2 15,-2-1-1-15,0 0 0 0,-1 1-2 0,-2 3-3 0,1 1-4 0,-1 3-3 16,1-1-7-16,0 3-7 0,-1 3-10 0,2-2-9 0,0 4-10 0,0 0-11 15,1 2-10-15,1 1-12 0,-4 1-9 0,4 1-6 0,-3 2-6 16,3 2-5-16,-1 1-4 0,1-1-3 0,-3 5-4 0,1 0-1 0,0 2 1 16,0 3-1-16,0 1 2 0,-2 4 2 0,4 0 2 0,-3 3 5 0,4 1 1 15,-1 4 1-15,1-1-5 0,1 1-7 0,-1 3-7 0,4 1-6 16,-3-1-12-16,1 4-17 0,2 1-21 0,-1 0-24 0,1 0-43 0,-1 2-51 16,-2 0-62-16,3 2-67 0,-3-3-88 0,2 2-99 0,-1-2-49 15,1 0-21-15,-3 2-10 0</inkml:trace>
  <inkml:trace contextRef="#ctx0" brushRef="#br0" timeOffset="823794.117">26197 13831 113 0,'-5'0'540'0,"1"0"1"0,0 0-78 16,0 0-119-16,1 0-81 0,1 0-64 0,2 0-38 0,0 0-26 0,0 0-17 15,0 0-11-15,0 0-11 0,0 0-12 0,0 0-15 0,0 0-17 16,0 0-16-16,2 2-15 0,0-1-10 0,-2 1-7 0,4-1-6 16,-3 2-1-16,3-2 0 0,-1 3 2 0,2-1 3 0,-1 0 1 15,1 0 2-15,3-1 0 0,-2 1 0 0,2 1-1 0,0-1-5 0,1-1-7 16,1 1-7-16,0-1-11 0,0 1-10 0,2-3-13 0,1 0-9 16,-3 0-12-16,2 0-8 0,0-3-7 0,2 1-10 0,-2-3-8 0,0 3-12 15,-1-4-11-15,2 2-2 0,-4-4 1 0,-1 1 3 0,0-2 4 16,1 0 6-16,-2-2 7 0,-2-1 8 0,-4 0 8 0,3-1 10 15,-4-1 14-15,-2 1 13 0,0 0 15 0,-1-2 18 0,-2 3 18 0,0 1 13 16,-4-1 10-16,3 1 11 0,-2 2 16 0,0 1 8 0,-1-1 9 16,-1 2 8-16,0 1 7 0,0 2 2 0,2 1-3 0,-2-2 0 15,-1 4-4-15,3-1-2 0,0 2-2 0,0 2-3 0,-1-1-2 0,-1 2-8 16,2 2-8-16,1-1-6 0,0 2-5 0,-1 3-4 0,2-2-5 0,-1 5-2 16,0-2-3-16,1 2-1 0,1 0-2 0,1 1-1 0,0 3 0 15,0-1 1-15,3-1-2 0,1 3 1 0,0-2 0 0,0 2 1 16,1 0-2-16,3-2-7 0,0 0-6 0,1 1-14 0,2-2-12 0,-1 1-18 15,3-4-18-15,1 1-20 0,0-2-23 0,4-2-32 0,-2 2-38 16,2-3-39-16,-1-2-41 0,4 0-56 0,-1-2-62 0,2-2-53 0,-1-1-49 16</inkml:trace>
  <inkml:trace contextRef="#ctx0" brushRef="#br0" timeOffset="824013.9599">26597 13525 291 0,'-1'-3'559'0,"-1"1"-54"0,0 0-83 0,2 1-106 0,0 1-116 16,0 0-67-16,0 0-43 0,0 0-23 0,0 3-15 0,0 0-8 15,2 2-7-15,0 1-6 0,-2 1-8 0,1 3-6 0,2-2-4 0,1 4-2 16,-3 0 1-16,2 2 3 0,-1 1 4 0,1 0 4 0,-2-1 1 16,1 3 2-16,0 2-1 0,-1-3-6 0,-1 2-10 0,2 1-12 15,-2-2-14-15,0 1-17 0,0 0-20 0,0 0-24 0,0-1-26 0,0-1-33 16,0 1-34-16,0-2-39 0,0-1-37 0,0 1-58 0,1-4-66 0,1 1-56 15,1-1-49-15</inkml:trace>
  <inkml:trace contextRef="#ctx0" brushRef="#br0" timeOffset="824612.4134">26939 13718 149 0,'-2'-5'559'16,"2"0"6"-16,-1 1-82 0,-1-1-124 0,0 2-91 0,1 0-72 15,-2 1-44-15,-1 1-29 0,1 0-22 0,-2 1-17 0,2 1-15 0,-3-1-16 16,1 1-14-16,1 3-14 0,-3 0-13 0,1 1-11 0,-2-1-5 16,3 2-5-16,-3 1-1 0,3 0-1 0,1 2-1 0,0-1 2 15,-1-1-1-15,1 0-1 0,3 0-2 0,1 3-4 0,-2-3-3 0,2 1-5 16,2 2-5-16,-1-3-2 0,3 2-4 0,-1-1-3 0,1-2-1 16,1 2-3-16,0-2 0 0,3 1 0 0,-2-1 1 0,2 0 2 0,0 1 1 15,-2-2 3-15,1-1 4 0,2 1 4 0,-1-2 2 0,-3 2 4 16,-1-1 3-16,1-1 5 0,1-1 2 0,-3 1 5 0,-1-2 5 15,0 2 4-15,-1-1 5 0,1-1 3 0,-2-1 4 0,0 2 5 0,-2-1 5 16,1-1 4-16,-3 1 5 0,3-1 4 0,-5 2 3 0,3 0 1 16,-2-2 1-16,-2 0 0 0,2 0 0 0,1 0-1 0,-5 0-1 0,4 0-5 15,-2 0-1-15,2 0-4 0,1 0-3 0,-2 0-3 0,3 0-4 16,-2 0-2-16,2 0-2 0,-2 0-1 0,3 0-4 0,0-2-5 0,-1 2-8 16,3 0-6-16,0 0-6 0,0 0-10 0,0 0-8 0,0 0-6 15,0 0-7-15,2-2-4 0,-1 2-3 0,1-1-3 0,1 1-2 16,2-1-3-16,-2-1-1 0,2 2 0 0,4-1 1 0,-1-1 3 0,0 1 0 15,5-1 3-15,-4 1 1 0,3-2 3 0,2 1-2 0,-2-1-6 16,4-1-3-16,-2-1-4 0,4 2-3 0,-2-2 0 0,1 1-1 0,1-1 1 16,0-2 2-16,3-1 1 0,-4 3 7 0,4-5 7 0,-3 3 7 15,0-2 7-15,1 1 11 0,-1-1 12 0,-1-1 12 0,-3 0 8 0,0 1 16 16,-1-2 15-16,-1 2 11 0,-4 0 10 0,1-1 10 0,-3 0 6 16,0 3 3-16,-1-2 3 0,-4 1 3 0,-1 1 5 0,0-1 1 15,0 4-1-15,-1-2 0 0,-4 2-2 0,2-1-6 0,-3 1-11 0,-1 1-8 16,2 0-4-16,-3 1-6 0,1 0-3 0,-3 2-3 0,2 0-3 15,0 0-5-15,-3 4-5 0,3-3-4 0,-1 4-3 0,-2-1-3 16,1 1 0-16,2 1-3 0,-1 1-3 0,1 1 1 0,2 0-1 0,-1 2-2 16,2 2 1-16,0-2-1 0,0 2 1 0,2-1 0 0,3 1 1 15,0 1 1-15,0-1 2 0,1 2-1 0,4-1-3 0,1-2-6 0,0 1-10 16,2-1-14-16,2 1-15 0,2 0-21 0,0-3-22 0,3 1-34 16,1-3-42-16,3 0-51 0,0 0-57 0,3-1-85 0,4-4-99 15,-1 0-60-15,1-1-38 0</inkml:trace>
  <inkml:trace contextRef="#ctx0" brushRef="#br0" timeOffset="825345.9706">29682 13573 486 0,'-3'-2'610'0,"2"-3"10"0,1 5-85 16,-2-2-133-16,0 2-94 0,2-1-80 0,-2-1-50 0,2 2-38 0,0 0-20 16,0 0-15-16,0 0-17 0,0 0-18 0,0 0-23 0,0 2-24 0,0-2-18 15,-2 1-14-15,1 1-8 0,1-2-5 0,0 5-3 0,0-3 0 16,0 1 1-16,0-1 1 0,0 3 2 0,0-1 0 0,1-1 5 0,1 2 2 16,-2-3 5-16,2 3 2 0,2-2 2 0,-3 1-1 0,4-1-4 0,-2 1-6 15,4 0-5-15,-2-1-7 0,4 0-7 0,-1 0-7 0,0-2-7 16,0-1-8-16,3 0-6 0,0 0-5 0,1 0-6 0,-1-1-5 0,1-2-2 15,2 0-2-15,-3-2-2 0,1 1-1 0,-1-1 3 0,1-1 8 16,-2 0 6-16,-2-3 9 0,1 1 8 0,-1 1 10 0,-1-2 11 0,-2 0 9 16,0 2 10-16,-4-2 9 0,3 1 11 0,-4 0 10 0,-2 2 11 15,0-3 12-15,-1 4 7 0,-2-2 2 0,0 2 4 0,-4 0 4 0,1-1 0 16,-1 3 1-16,-2-1-1 0,0 1 2 0,-2 1-4 0,0 0-4 16,1 1-7-16,-2 1-6 0,2 0-6 0,0 1-6 0,-2 1-6 0,2 1-3 15,2 2-3-15,-2-1-5 0,3 0-3 0,0 3-3 0,1 0 0 16,1 0-3-16,1 3 1 0,0-2 2 0,3 3 2 0,-1 1 2 0,1 0 3 15,2 1 5-15,1 1 3 0,1-1 2 0,2 1 5 0,2 1 2 0,1-1 2 16,0 0-1-16,3 1-3 0,0-4-6 0,4 3-11 0,-2-3-12 16,1 1-14-16,-1 0-16 0,4-4-19 0,0 1-20 0,-2-1-23 0,4-1-24 15,0-3-33-15,0 1-36 0,0-2-43 0,-1-1-46 0,3-1-35 16,-3-1-33-16,-1-1-37 0,1-2-42 0,2 0-36 0</inkml:trace>
  <inkml:trace contextRef="#ctx0" brushRef="#br0" timeOffset="825810.4923">30109 13534 347 0,'0'-4'517'0,"-1"1"-53"0,-1-1-70 0,0 3-79 0,2-1-56 15,0 2-44-15,0 0-30 0,0 0-23 0,0 0-19 0,0 0-20 0,0 0-21 16,0 0-19-16,0 0-21 0,0 0-20 0,0 0-16 0,0 2-12 16,0-1-9-16,0 3-7 0,0-1-6 0,0 1-4 0,0 1-1 0,0 1-1 15,0 0 2-15,0-1 1 0,0 3 4 0,0 1 6 0,0-2 4 0,0 3 6 16,0-2 1-16,0 2 3 0,0-2-1 0,2 2 1 0,0-3-1 15,-1 1-1-15,-1 2-1 0,4-3-2 0,-3 2-3 0,1-3-4 0,-1 1-5 16,3-3-1-16,-1 2-6 0,-2-3-5 0,4 0-6 0,-2 0-3 16,2-1-7-16,-2-1-4 0,2-1-3 0,0-1-4 0,1-2 0 0,2 0 0 15,-4-2 1-15,3-1-1 0,-1 0-2 0,2-1-3 0,-2-1 0 0,1 0 2 16,-1-1 3-16,-1-3 5 0,1 2 4 0,-1 0 6 0,-2-1 4 16,0 1 4-16,-1 0 5 0,-1-2 5 0,1 2 4 0,-2 0 5 0,0 0 9 15,-2 0 10-15,2 2 8 0,-1 2 5 0,1-3 6 0,-4 2 4 16,3 2 0-16,-1-2 2 0,1 2-1 0,1 1-2 0,-2 1-3 0,0 0-3 15,2 2-5-15,-1-2-3 0,1 3-6 0,0 0-6 0,0 0-6 16,0 0-8-16,0 0-6 0,0 0-5 0,0 0-4 0,0 0 0 0,0 0-1 16,0 0-1-16,0 0 2 0,0 1 1 0,0 1 0 0,0 1 3 0,1-2 1 15,-1 1 3-15,2 0 3 0,0 1 0 0,-2 1 5 0,1-1 3 16,1-1 1-16,-2 1 1 0,1 1 1 0,-1-1 1 0,2-1 1 0,0 1 0 16,-2-3 0-16,1 4 1 0,-1-3 0 0,2-1 0 0,-1 2 0 15,-1 0 0-15,2-2-1 0,0 1 0 0,-1 1-1 0,1-2 0 0,0 1-1 16,-2-1-1-16,1 0-1 0,1 0-2 0,-2 1-2 0,2-1-2 0,-2 0-2 15,2 0-4-15,0 0-4 0,-1 0-5 0,1 0-6 0,-1 1-10 0,1-1-14 16,0 2-15-16,-1 0-23 0,2-2-26 0,-1 1-32 0,0 1-35 16,-1-2-34-16,3 1-37 0,-1 2-48 0,-1-1-55 0,2 1-59 0,-1-1-63 15</inkml:trace>
  <inkml:trace contextRef="#ctx0" brushRef="#br0" timeOffset="826227.1598">30306 13583 136 0,'-2'-3'600'0,"0"3"8"0,2-2-58 16,-1 0-90-16,1 1-104 0,-2-1-111 0,2 2-68 0,0 0-47 0,0 0-29 15,0 0-19-15,0 0-20 0,0 0-20 0,0 0-20 0,0 0-18 0,2 0-14 16,-1 0-12-16,3 0-5 0,-1 2-5 0,-1-1-5 0,3-1-3 16,-2 2 0-16,2-2-2 0,2 2 2 0,-2-2 0 0,2 3 3 0,0-1 3 15,-3 0 2-15,4-1 0 0,-1-1 0 0,2 2-1 0,-3 0 0 16,2-2 1-16,-1 1 1 0,2 1 2 0,-3-2 0 0,4 0 0 0,-3 0-1 15,2 0 1-15,-3-2 0 0,0 1 1 0,3-1 1 0,0 0 1 0,-5 1 2 16,3-3 1-16,-1 1 0 0,0-1-1 0,-1 1 2 0,0-2 3 16,0 1 3-16,0-2 3 0,-2 2-1 0,-2-2-1 0,1-1 2 0,0 0-2 15,-2 1 3-15,0 0 1 0,-2 1 1 0,0 0 2 0,1-2 3 0,-2 3 6 16,-2-1 4-16,0 0 2 0,0 0 4 0,-2 2 3 0,2 0 6 16,-3 2 3-16,1-1 5 0,-1 1 5 0,-1 1 2 0,1 0 1 0,0 0 0 15,-1 1-1-15,1 1-3 0,0 0-2 0,0 1-3 0,-1 2-5 16,2-1-4-16,1 1-2 0,-1 2-4 0,0 0-2 0,2-1-2 0,0 1-1 15,0 2-1-15,2 0 0 0,0 2 3 0,1-1 3 0,1 1 1 0,1-1 3 16,0 2 3-16,0-1 2 0,1 1 3 0,3-2 0 0,0 1-2 16,1 1-2-16,2-2-6 0,0-1-10 0,3 0-10 0,-2 0-14 0,0-1-12 15,3-1-17-15,1-1-19 0,1-1-24 0,0 0-29 0,0-5-30 16,4 2-38-16,-4-2-41 0,4-2-32 0,0 2-29 0,-3-5-39 0,3 2-47 16,-2-2-43-16,0-1-40 0</inkml:trace>
  <inkml:trace contextRef="#ctx0" brushRef="#br0" timeOffset="826579.1874">30728 13433 299 0,'-2'-3'515'0,"0"3"-26"0,2 0-87 0,0 0-121 15,0 0-80-15,0 0-63 0,0 0-36 0,0 3-21 0,0-3-17 0,0 4-13 16,0 1-14-16,0-1-13 0,0 2-12 0,2-2-11 0,0 4-4 0,-2-1-3 16,3 1 2-16,-3 1 2 0,1 1 0 0,-1 0 4 0,0-1-1 15,0 1 0-15,0 0 0 0,0 1 1 0,0-1 0 0,0 0 2 0,0 0-1 16,-1 0 1-16,1-1-1 0,-3 0 0 0,3 0 2 0,-2-1-1 15,0-2 3-15,2 1 3 0,-1-2 6 0,1 0 8 0,-2 0 6 0,0-3 8 16,2 0 6-16,-1 1 6 0,-1-3 2 0,2 0 2 0,0 0 0 0,0 0 2 16,-1-3-1-16,1 1-1 0,-2-1-5 0,0-4-5 0,2 2-9 15,-1-3-10-15,1 1-12 0,0-2-12 0,0 0-10 0,0-1-6 0,0-2-5 16,1 2-1-16,-1-2-1 0,4 2-2 0,-3-1-1 0,2 1 0 0,1 0 1 16,-1 0 0-16,2 1 0 0,1-1 0 0,0 2 0 0,1 1 0 15,-1-3 1-15,2 5-1 0,1-1-2 0,1-1-3 0,-1 4-1 0,2-4 0 16,0 4 0-16,2 1-1 0,0-1-2 0,-2 3 1 0,3 0 2 15,-1 0 2-15,1 0 2 0,-2 3 2 0,2 2 2 0,-1 0 1 0,-1 0 1 16,1 2 4-16,-1 0 0 0,-3 2 1 0,1 0 2 0,-2 2 3 0,0 1 2 16,-4 0 3-16,2 1 1 0,-4 0-3 0,-2 1-9 0,-2 2-13 15,-4 1-27-15,0 0-37 0,-4 1-51 0,-4 0-63 0,2 3-91 0,-7-2-103 16,-1 1-59-16,-3 0-34 0</inkml:trace>
  <inkml:trace contextRef="#ctx0" brushRef="#br0" timeOffset="867830.0219">24329 13200 100 0,'-1'0'146'0,"-3"0"-4"0,4 0-4 0,-1 0-3 16,1 0-2-16,-2 0-5 0,2 0-4 0,0 0-6 0,0 0-7 15,0 0-5-15,-1 0-5 0,1 0-4 0,-2 0-2 0,2 0-3 16,-2 0-2-16,2 0-1 0,0 0-2 0,-1 0-1 0,-3 0-2 0,4 0 0 16,-1 0-3-16,-1 0-2 0,2 0-1 0,-1 0-4 0,1 0-2 0,0 0-3 15,0 0-4-15,-4 0-3 0,4 0-6 0,0 0-3 0,0 0-6 16,-1 0-4-16,1 0-6 0,0 0-5 0,0 0-5 0,0 0-6 16,0 0-4-16,0 0-5 0,0 0-4 0,-3 0-3 0,3 0-4 0,0 0-1 15,0 0-1-15,0 0-1 0,0 0-2 0,0 0 0 0,0 0-1 16,0 0 1-16,0 0-1 0,0 0 1 0,0 0-1 0,0 0 1 0,3 1 0 15,-2-1 1-15,3 2 1 0,-3-2-3 0,2 0-3 0,1 0-2 16,-3 0-3-16,4 0-3 0,0 0 0 0,2 2-1 0,1-2-1 16,1 0 0-16,0 3 1 0,5-3-1 0,1 0 0 0,0 0-1 0,1 0-1 15,6 0 1-15,0 0 2 0,2 0 2 0,0 0 3 0,3 0-1 16,1 0-4-16,1 2-1 0,1-2-1 0,1 2-5 0,-1-2-5 0,4 1-6 16,-3-1-6-16,2 2-3 0,0 0-4 0,0-2-4 0,-1 1-4 15,0 1-2-15,-1-2-2 0,1 1-2 0,0-1-1 0,-1 1-1 16,-1 0-1-16,2-1 2 0,-4 0 2 0,2 0 5 0,0 0 4 0,-3 0 4 15,0 0 4-15,-1 0 3 0,-1 0 5 0,0 0 4 0,-3-1 3 16,2 0 7-16,-7 1 5 0,4-1 6 0,-4-2 5 0,1 1 3 16,-3 0 1-16,-2 1 2 0,-2 1 2 0,2-2 0 0,-4 0 0 0,-2 2-4 15,-1 0-7-15,0-3-19 0,-3 3-25 0,-3 0-43 0,0 0-50 16,0 0-80-16,0 0-96 0,0 0-61 0</inkml:trace>
  <inkml:trace contextRef="#ctx0" brushRef="#br0" timeOffset="876124.9703">25170 13423 47 0,'0'0'173'15,"0"-2"-11"-15,0 2-8 0,0 0-6 0,0 0-9 0,0 0-6 0,0 0-8 16,0 0-11-16,0 0-9 0,0 0-12 0,0 0-7 0,0 0-10 16,0 0-6-16,0-3-6 0,0 3-4 0,0 0-5 0,0 0-2 15,0 0-2-15,-2 0-3 0,2 0-2 0,0 0-3 0,0 0-5 0,0 0-3 16,0 0-2-16,0 0-4 0,0 0-3 0,0 0-3 0,0 0-1 15,0 0-3-15,-1 0-5 0,1 0-1 0,-2 0-3 0,2 0-1 0,-2 0-2 16,2 0-3-16,0 0 0 0,0 0-2 0,0 0-2 0,-1 0-1 16,1 0-2-16,-2 3 1 0,2-3-1 0,0 0-2 0,0 0 2 15,0 0-3-15,0 0 1 0,0 0-2 0,0 0-2 0,0 0 0 0,0 0-1 16,0 0-1-16,0 0-2 0,-1 0 0 0,1 0-3 0,0 2 1 16,0-2 1-16,0 3 0 0,0-1 2 0,0 0 2 0,0 1 4 0,0-1 3 15,0 1 0-15,0 2 3 0,0-1 2 0,0 2 1 0,0 0 3 16,0 0 1-16,0 2 5 0,0-1 0 0,0 2-1 0,0 2 2 15,0-3 0-15,0 4 1 0,0-1-2 0,0-1 0 0,0 4 0 0,0-3 0 16,0 3 3-16,-2 1-2 0,0-2 1 0,2 2-1 0,-1-2 1 16,-1 2-2-16,2 1 2 0,0-3-2 0,0 2-1 0,-1-2-1 0,1 0 0 15,0-1-1-15,0 2-1 0,0-3-1 0,0-1-2 0,0 1-1 16,0-1 1-16,0-1-1 0,0-2 2 0,0 0 0 0,0-1 2 0,0-2 4 16,0 1 1-16,0-2 5 0,0-2 3 0,0 2 5 0,0-1 6 15,0-2 4-15,0 0 4 0,0 0 4 0,0 0 1 0,0 0-1 16,1-2-3-16,-1 1-5 0,2-1-4 0,-1-1-5 0,-1 0-5 0,2-1-7 15,0 0-2-15,-2-3-9 0,1 2-7 0,-1-2-8 0,2 0-7 16,-1-1-6-16,-1 1-6 0,0-3-1 0,0 2 2 0,0 0 0 16,0 0 1-16,0-4-2 0,0 3 1 0,0-1-1 0,-1 0-2 0,-1-1 2 15,2 1 2-15,-1 0 2 0,1-2 0 0,-2 0 3 0,0 0 3 0,2 1 0 16,-1-1-1-16,-1-1 0 0,2 2 3 0,0-3 3 16,0 2 2-16,0-1 3 0,0 1 0 0,0-1 2 0,0 3 1 0,0-2 3 15,0 2 2-15,0-1 2 0,0 1 2 0,2 2 3 0,-1-1 7 0,-1 2 2 16,2-1 3-16,0 3 0 0,-2-2 2 0,0 2 1 0,0 2 3 15,0-1-1-15,0 1 1 0,0 0-2 0,0 1 1 0,0 2-3 0,0 0-1 16,0 0-5-16,0 0-4 0,0 0-2 0,0 0-1 0,0 0 0 16,0 2 2-16,-2 1 1 0,0 0 4 0,2 1 0 0,0 1 1 15,-1 0 0-15,1 2 2 0,0 1 1 0,-2 1 1 0,2 0 2 16,0 1 0-16,0 2 2 0,0 1 0 0,0-1-1 0,0 0-5 0,0 1-9 16,0 0-14-16,0 2-12 0,0 0-11 0,0-1-17 0,0 1-21 0,0-2-31 15,0 2-35-15,0 0-45 0,0-1-50 0,0 1-67 0,-1-2-74 16,1 2-68-16,-3-2-65 0</inkml:trace>
  <inkml:trace contextRef="#ctx0" brushRef="#br0" timeOffset="877078.9284">25077 13990 83 0,'-4'0'190'0,"3"0"-16"0,-1 0-14 0,1 1-8 0,1-1-7 16,-2 0-7-16,0 0-5 0,2 0-8 0,0 0-7 0,0 0-6 16,-1 2-10-16,1-2-5 0,0 0-7 0,0 0-6 0,0 0-5 15,0 0-6-15,0 0-7 0,0 0-4 0,0 0-7 0,0 0-5 16,0 0-6-16,0 0-6 0,0 0-7 0,1 0-5 0,3 0-4 0,-3 0-5 15,2 0-4-15,1 0-4 0,0 0-3 0,1 0-4 0,3-2-3 0,-3 2-3 16,1 0 0-16,0 0-4 0,4 0-3 0,-4 0-4 16,4 0-2-16,-2 0-2 0,-1 0-2 0,1 0-3 0,0 0-3 0,0 0-1 15,3 0-1-15,-4 0-2 0,1 0 0 0,-2 0 1 0,1 0-2 0,2 0 3 16,-3 2 1-16,0 0 2 0,0-2 1 0,-1 0 1 0,-2 1 3 16,2-1 1-16,-2 2 3 0,-1-2 2 0,0 0 2 0,-2 0 0 15,0 0 3-15,0 0 4 0,0 0 2 0,-2 1 5 0,0 1 5 0,1-2 2 16,-2 1 1-16,-1 1 1 0,1-2 0 0,-2 0 1 0,-1 0 2 15,2 0-1-15,-1 0 2 0,-3 0-1 0,1 0 1 0,-2 0-2 16,3 0-2-16,-2 0-3 0,0 0-3 0,-3 1 0 0,4-1-1 0,-1 0 0 16,1 0 2-16,1 1-2 0,1-1 1 0,-3 0-1 0,3 0 0 0,-1 0 0 15,3 0-1-15,-2 0-1 0,2 0-1 0,-1 0 0 0,3 0-1 16,-1 0-1-16,2 0-2 0,0 0-1 0,0 0-3 0,0 0-2 16,0 0-4-16,0 0-3 0,0 0-3 0,0 0-4 0,2 0-1 0,-1 0-2 15,3 0 0-15,-3 0 0 0,2 0 2 0,1 0 0 0,-1 0 0 16,1 0 3-16,1 0 3 0,-2 2 2 0,4-2 1 0,-2 1 3 0,-1-1 2 15,4 2 4-15,-2-2 1 0,1 0 0 0,-2 2 2 0,4-2 2 16,-5 1 0-16,1-1 5 0,0 0 1 0,-2 2 1 0,1-2 0 16,-1 0 3-16,-2 0 2 0,1 0 3 0,-2 0-1 0,0 0-1 15,0 0 2-15,-2 2-16 0,1 1-19 0,-2-3-49 0,-1 0-63 0,0 2-103 16,-3 0-122-16,-4-1-63 0,2 1-32 0</inkml:trace>
  <inkml:trace contextRef="#ctx0" brushRef="#br0" timeOffset="881291.7677">24974 13658 186 0,'0'-8'178'15,"0"-1"-23"-15,0 1-13 0,0 1-9 0,0-1-6 0,0 1-4 0,0-1-10 16,-2 1-8-16,2-1-10 0,0 0-6 0,0 3-5 0,-2-4-3 16,2 4-5-16,0-1-4 0,0 0-4 0,0 0-4 0,0 2-5 0,-1-1-2 15,1 1-6-15,-3-1-2 0,3 2-4 0,0-1-5 0,0 1-2 16,0 0-2-16,0-1-3 0,0 1-5 0,0 1-3 0,0 0-6 0,-1 1-2 16,1-1-4-16,0 0-1 0,0-1-2 0,0 1-2 0,0 0-2 15,0 1 1-15,0-1 0 0,0-1-1 0,0 1-1 0,0 1 0 16,0 0-1-16,0-1 2 0,0 1 1 0,0 1 2 0,0 0 1 0,0 0 1 15,0 0 1-15,0 0 2 0,0 0 0 0,0 0 2 0,0 0 0 16,0 0-1-16,0 0-1 0,0 0 0 0,0 0-2 0,0 0-2 16,0 0-2-16,0 0-2 0,0 0-3 0,0 0-2 0,0 3-1 0,1-2-1 15,-1 0 0-15,3 2 0 0,-3 2 0 0,1-3 0 0,-1 5-1 16,2-2 1-16,0 4 2 0,-2-1 2 0,1-1 1 0,-1 3 2 16,2 1 2-16,-1-1 2 0,-1 3 0 0,2-1 0 0,0 2 0 0,-2-2 0 15,1 3 0-15,-1 0 2 0,2-1 1 0,0 3 1 0,-2-3-1 16,1 1 1-16,-1 0-2 0,0 1-1 0,0 0-1 0,0-1 1 0,0 0-1 15,0 0-1-15,0-1 0 0,0 1 0 0,0-1-1 0,0 0-1 0,-1-1 1 16,1-1-1-16,-2 2 0 0,0-4-2 0,2 2 1 0,-1-1-1 16,1 0 0-16,-2-1 0 0,0-1-1 0,2-1 1 0,-1 1-1 15,-1-1 2-15,2-3-2 0,-1 1 1 0,1-1-1 0,-2 0 2 16,0 0 0-16,2-1-1 0,-1-1 1 0,-2 0 1 0,3 0 0 0,-1-1 1 16,1 0 0-16,-2 1-1 0,0-3-3 0,2 0 1 0,-1 2 1 15,1-2 0-15,-3 0 2 0,-1 0 0 0,3 0-1 0,-3 0 0 0,0 0 0 16,-1 0-1-16,-3 2 0 0,3-1-2 0,-3-1 1 0,0 2 0 15,-2-2 2-15,0 2-1 0,0-2-1 0,-4 0 0 0,3 3-3 0,-3-3 0 16,1 0 1-16,-2 2-2 0,0 0-2 0,-2-1 1 0,-1 1 0 16,1 0 1-16,-2 1-1 0,-1-2 0 0,-1 0-1 0,0 2 1 0,-1-1-2 15,0-1 4-15,0 1-2 0,1-1 1 0,-4 2 0 0,3-1 2 16,-1-1 2-16,-1 2-1 0,-2-2 2 0,3 1-1 0,-2 0 2 16,-1 1 0-16,0-2 1 0,0 2 0 0,1 0 0 0,-4 0-2 15,4 0-1-15,-2 0 0 0,0-1 2 0,1 3 0 0,-1-3 0 0,1 1-1 16,-2-1 2-16,-1 3 1 0,1-1-1 0,-1-1 1 0,-1 2 1 0,0-3 2 15,0 3 0-15,0-2 3 0,0 1 0 0,0 2 2 0,-1-3-1 16,1 2 0-16,-4 1-1 0,3-4 0 0,-4 3-1 0,1 0-2 16,-1-1 0-16,0-1 0 0,-2 2-2 0,2 0-1 0,-1-1-1 0,-1-1-3 15,0 2 0-15,1-3-3 0,1 3 0 0,0-2-1 0,0 1-2 16,-1-1-1-16,4 0-1 0,1-2-2 0,-1 3-1 0,2-1 1 16,0-2-2-16,2 1-1 0,-1 1-1 0,4-2 1 0,-4 0 0 0,2 1 2 15,2-1 0-15,0-1 3 0,1 2-1 0,-1-2 3 0,4 2 1 16,-2-1 1-16,1-1 3 0,-2 0 0 0,3 0 3 0,-2 2 0 0,2-2 2 15,0 0 0-15,-1 0 0 0,-1 0 0 0,1 2-1 0,-1-2-1 16,1 2 1-16,-1-2 0 0,1 1 0 0,-3 1-1 0,0-2 0 0,2 2-2 16,-2-1 0-16,-1-1-1 0,4 2 2 0,-2-2-2 0,2 1 1 15,0 0-1-15,1-1 0 0,3 3-1 0,0-3 0 0,1 0 0 16,0 0 0-16,2 0 0 0,1 0 1 0,1 0-1 0,2 0 1 0,-1 0-1 16,0 0 0-16,4 0 1 0,-2 0-2 0,2-3 1 0,0 3 1 15,-2-1-2-15,2 0 0 0,0 1 0 0,0-2 1 0,-2 2-2 0,2-1 0 16,-2-1-1-16,-1 2 0 0,2-3 0 0,-1 1-1 0,-1 0 0 15,1 2-2-15,-2-2 1 0,-1 2-1 0,4-3-1 0,-4 3 1 16,0-2-1-16,1 2 0 0,-1-1 0 0,2-1-1 0,-1 2 1 0,0-1 0 16,1 0 1-16,-1 1 0 0,1-2-1 0,1 1 2 0,-1 1 0 15,3 0 1-15,-2-2 1 0,1 1 1 0,3 1 1 0,-1-2 1 16,1 1 1-16,0 1 0 0,-2-2 3 0,2 0 0 0,1 1-1 0,0-2 1 16,0 0 1-16,-1-1 0 0,1 1 0 0,1-2-1 0,-3 0-1 0,2 0 0 15,1-2-2-15,-2-2-1 0,-1 2-2 0,4-2-3 0,-2 0-2 16,2 0 0-16,-2-1-2 0,1 0-1 0,-1-2-2 0,0-2-1 15,2 3-1-15,0-3-3 0,0 3 1 0,-1-2-2 0,3-1 1 0,-3 0-1 16,3-1 2-16,-2 0-2 0,2 2 0 0,1-3 1 0,-2 2-1 16,0 0-1-16,2-1 2 0,0 3 0 0,0-3 1 0,0 1 1 0,0-1 1 15,0 2 0-15,2 0 0 0,0 0-1 0,-2-1 1 0,0 0-1 16,1 1-1-16,-1-1 0 0,3-1 1 0,-2 1-1 0,-1-1 1 0,2 1-2 16,0 0 2-16,-2-1 1 0,1 2 1 0,-1-3 1 0,2 3 1 15,0 0 1-15,-2-1 1 0,1 3 3 0,-1-1 2 0,2 0 2 16,-1 0 2-16,-1 2 1 0,2 1 0 0,0 0 1 0,-2 0-2 0,1 2-1 15,-1 0-1-15,2 0 1 0,-1 2-1 0,-1-2-2 0,2 2-1 16,0 1 0-16,-2 0-1 0,1 1-2 0,1 0-1 0,0-1-2 0,0 3-1 16,0-2-3-16,-1 2 0 0,1-1-3 0,0 1 1 0,-1-1-2 15,2 2 1-15,1 0 1 0,-3 0-1 0,4 0 1 0,0 2 0 16,1-1 3-16,0 1 0 0,2-1 0 0,-1 2 4 0,2-2 1 0,0 3 1 16,0-1 4-16,3 1 1 0,-1-1 1 0,0 1 1 0,2 1-1 15,1 2 0-15,0-3 0 0,1 1 0 0,0-2 0 0,1 2 1 0,5 2 2 16,-3-4-1-16,3 2 2 0,1 0-2 0,2-1 2 0,-2-1-2 15,5 2 1-15,2-2 1 0,-1 0-1 0,2 0 1 0,0-2-2 0,2-1 1 16,1 1-1-16,0-1-2 0,3-1-2 0,-1 1-2 0,1-1-4 16,-1-2-3-16,3 0-4 0,-2 0 0 0,2-1-1 0,0 3 0 15,0-3 0-15,2-1 0 0,-2 2 2 0,-2-2-1 0,2 3 1 0,1-2 0 16,-1 0 2-16,0 1 3 0,-1 1 2 0,0-1 4 0,0-1 1 16,-1 1 0-16,-1 1 0 0,0-3 0 0,2 5-2 0,-3-2 0 0,1-1-1 15,-2 1-2-15,0 1 0 0,-1-1 1 0,1 1-1 0,-1 1-1 16,-1-1-1-16,1 1-1 0,0 0 0 0,-2 0-1 0,0 0-1 15,-2 0 0-15,1 1-3 0,-3-1-1 0,3 1-2 0,-2 1-1 0,-1-2-1 16,-1 1-3-16,0 1-1 0,0-2-2 0,-2 2-2 0,3-1 0 16,-4-1 0-16,2 2-1 0,-2-2 0 0,1 0-2 0,-3 0 0 0,2 0 1 15,-2 0-1-15,-1 0 3 0,0 0 2 0,1 0 1 0,-2 0 3 16,-1 0 3-16,-1 0 2 0,2 0 2 0,-2 0 1 0,-1 0 3 0,-2 0 1 16,4 0 3-16,-4-2 4 0,1 2 1 0,-1-1 2 0,1-1 1 15,-3 2 1-15,3-2 1 0,-1 1-1 0,-2 1 1 0,3-3 0 0,-3 2 2 16,3-1-1-16,-1 1 1 0,-1-2 0 0,1 1-1 0,-1 1 0 15,-2-3 0-15,2 3 2 0,1 0 0 0,-3-1 0 0,0-1 0 16,0 2 4-16,0-1 0 0,-2 1 0 0,0-2 1 0,1 1 1 0,0 0-1 16,-3 2 1-16,0-1-1 0,2 0 1 0,-2 1 0 0,-1-1-1 15,2 1-1-15,-3-2 0 0,1 1-2 0,3 1-3 0,-3-2-1 16,-1 0-2-16,1 2-1 0,0-1 0 0,-2 1-1 0,3-2 0 0,-3 0-2 16,2 2 1-16,2 0-1 0,-3 0 1 0,0 0 0 0,2 0 0 15,-2 0 1-15,1 0-1 0,2 0 0 0,-2 0-1 0,-1 0 1 0,2 0-2 16,1 0 2-16,-3-3 0 0,1 3 0 0,0 0 2 0,0 0-4 15,1 0 1-15,-1 0 0 0,1 0-1 0,-1 0 1 0,0 0 0 0,2 0 1 16,0 0 0-16,-2 0 1 0,1 0-2 0,0-2 1 0,4 2 0 16,-4 0 0-16,0 0 1 0,2-2 0 0,0 2 1 0,-2-1 0 15,2 1 0-15,0-2-1 0,0 2 0 0,-2 0 0 0,2-2 0 0,-3 2 0 16,3 0 1-16,-2 0 1 0,1 0-1 0,-3-3 1 0,1 3 0 16,-1 0 0-16,0 0 1 0,1 0 3 0,-4 0 2 0,1 0 2 15,-1 0 3-15,3 0 1 0,-4 0-1 0,0 0 1 0,0 0-2 0,0 0 2 16,0 0-2-16,0 0 0 0,0 0-1 0,1 0-2 0,-1 0-2 15,2 0-2-15,0 0-3 0,1 0-2 0,-2 0-2 0,1 0 1 0,0 0 1 16,1 0-1-16,1-2 0 0,-1 0 0 0,0 2 0 0,2 0 1 16,-1-1-1-16,-1 1 0 0,0-2 2 0,0 2-1 0,0 0 1 0,2 0-1 15,-4 0-1-15,2 0-1 0,-1 0 0 0,0 0 0 0,-1 0 0 16,-1 0-1-16,0 0 1 0,0 0 4 0,0 0 1 0,0 0 3 16,2 0 3-16,0 2 2 0,-1-1 2 0,1-1 0 0,-1 4 2 0,3-4 0 15,-3 3 0-15,2 1-1 0,2-1 1 0,-4-1 0 0,6 3-1 16,-4-2-3-16,0 4-3 0,2-4-9 0,0 2-11 0,1 1-15 0,-1 0-15 15,1-1-21-15,0 2-21 0,1-1-34 0,0 2-37 0,-2-1-47 16,2 0-51-16,-1 1-79 0,-1 1-93 0,-2-1-59 0,1 1-40 16</inkml:trace>
  <inkml:trace contextRef="#ctx0" brushRef="#br0" timeOffset="882041.379">21857 13737 58 0,'-2'-4'537'0,"2"4"5"0,-1-3-98 0,1 3-150 16,0 0-89-16,0 0-59 0,0 0-32 0,0 0-21 0,0 0-10 16,1 3-6-16,1-3-10 0,-1 4-8 0,3-3-11 0,-3 4-12 15,4-1-7-15,-1 1-6 0,1-1-4 0,2 2-1 0,-3 0 1 0,4 2 2 16,2-1 2-16,-2 1-1 0,1 4-2 0,2-3-4 0,0 1-1 16,2 1-1-16,1-1-1 0,1 2-1 0,0-1 0 0,0 1-3 15,2 0-4-15,-1 0-4 0,1-2-5 0,-1 2-4 0,1 0-8 16,0-2-8-16,-1 2-14 0,-2-3-11 0,1 1-16 0,-1-3-17 0,-1 2-23 15,-4-1-24-15,4-1-31 0,-4-1-34 0,-1 1-25 0,1-3-24 0,-2-1-28 16,-1-1-32-16,1 1-58 0,-2-3-72 0</inkml:trace>
  <inkml:trace contextRef="#ctx0" brushRef="#br0" timeOffset="882260.6634">22263 13704 246 0,'-3'-2'516'0,"-2"1"-68"16,2 1-103-16,-2 0-78 0,0 1-66 0,0 1-37 0,0 0-25 16,-2 3-17-16,2-2-17 0,-3 4-14 0,-1 0-15 0,0 0-11 15,-1 3-9-15,-1 0-6 0,0 1-5 0,-2 2-4 0,1-1-1 0,-1 2-4 16,-1 2-2-16,3-3-6 0,-2 2-7 0,0 0-5 0,1 1-8 0,1-1-7 16,1-2-9-16,1 2-9 0,-1-2-9 0,2 1-14 15,0-2-17-15,2 1-24 0,-2-2-27 0,4-1-39 0,0 0-43 0,0-2-49 16,0 1-50-16,3-2-74 0,1 0-86 0,0-2-47 0,0-1-28 0</inkml:trace>
  <inkml:trace contextRef="#ctx0" brushRef="#br0" timeOffset="882542.3602">22292 13764 319 0,'0'-3'560'0,"0"1"1"0,0-1-100 0,0 2-150 0,0 1-91 0,1-2-66 16,1 1-37-16,1 1-23 0,0 0-18 0,2 0-17 0,-2 1-15 15,2 1-12-15,1-1-13 0,2 2-10 0,0 2-7 0,1-3-4 0,4 5 0 16,-4-1 1-16,3-2 2 0,1 4 0 0,-1-1 0 0,1 0-1 16,2 1 0-16,-2 0 0 0,3 1 0 0,-2-2-1 0,2 2 0 15,-4 0 0-15,4 0-1 0,-3 0 2 0,1-2-1 0,-1 3 0 16,-1 0-3-16,-1-4-5 0,-1 3-9 0,1-1-10 0,-3 0-14 0,0-1-15 15,-2 1-18-15,2-3-17 0,-4-1-26 0,1 1-27 0,-1-2-31 16,-3 2-31-16,1-2-35 0,-2-3-35 0,0 0-63 0,-3 1-73 0,1 2-43 16</inkml:trace>
  <inkml:trace contextRef="#ctx0" brushRef="#br0" timeOffset="882730.6335">22538 13752 414 0,'-3'-2'475'0,"1"-1"-84"0,-1 2-81 0,0 1-76 0,0 1-46 16,0-1-31-16,-1 3-24 0,0-1-16 0,-2 2-16 0,1 2-16 0,0 0-14 16,-1 2-14-16,-1 0-9 0,0 4-10 0,-1-3-3 0,0 4-3 15,-2-1-1-15,-1 1-3 0,2 2-7 0,-5 0-8 0,2 0-16 16,3 0-15-16,-4 0-19 0,0 0-21 0,2 2-31 0,0-4-35 0,0 2-49 16,2-2-56-16,-1 2-79 0,2-3-90 0,0 0-63 0,4 0-52 15,-1-4-23-15</inkml:trace>
  <inkml:trace contextRef="#ctx0" brushRef="#br0" timeOffset="883026.9716">22706 13759 340 0,'0'-4'567'0,"-2"-1"0"0,0 1-108 0,2 0-160 0,0 0-100 16,0 3-67-16,0-3-33 0,2 4-20 0,0-3-14 0,-1 3-9 16,1 0-14-16,1 0-12 0,0 0-12 0,2 3-9 0,1-3-6 0,-1 4-2 15,1-3 0-15,1 3 1 0,-1-1 4 0,3 2 4 0,-1-3 4 16,0 2 1-16,1 2 2 0,-1-2 0 0,2 3 1 0,-2-1 1 0,4 1-1 16,-2-2 0-16,2 5-1 0,0-3-2 0,1 2 1 0,1-1-1 15,-3-2 0-15,3 3 0 0,0-1-6 0,0 0-7 0,-1 2-11 16,3-1-14-16,-4-1-17 0,1 1-24 0,3-1-31 0,-3 0-33 0,1-1-46 15,-3 1-50-15,1 0-49 0,0-1-47 0,-3-2-73 0,-1 2-83 16,3-2-43-16</inkml:trace>
  <inkml:trace contextRef="#ctx0" brushRef="#br0" timeOffset="883225.6668">23017 13716 295 0,'-5'-2'553'0,"-1"1"3"0,-1 1-96 0,0 1-144 16,0 1-95-16,-1 3-70 0,0 2-43 0,-1-2-28 0,-2 5-18 0,0-1-13 16,-2 3-8-16,1 0-8 0,-1 3-8 0,0-1-4 0,0 3-9 15,-2 1-9-15,2 0-10 0,-1 0-13 0,0 1-13 0,0-2-18 0,2 2-22 16,-1 0-25-16,1-2-29 0,3-1-32 0,-2 0-41 0,3-1-46 16,-2-1-57-16,5-2-60 0,-1-2-60 0,2-1-58 0</inkml:trace>
  <inkml:trace contextRef="#ctx0" brushRef="#br0" timeOffset="883525.9257">23129 13740 528 0,'2'-5'584'0,"-1"0"-45"0,1 3-71 16,1-1-107-16,-1 1-125 0,1 0-71 0,0 2-48 0,3-3-27 0,1 3-18 16,1 3-15-16,0-3-13 0,2 2-13 0,0 1-10 0,1 1-10 15,2 1-7-15,1 2-1 0,0-2 0 0,1 1-1 0,0 2 2 16,0 1-2-16,-2 0 0 0,4 0 2 0,-3 1 0 0,0 0 1 16,2 0-2-16,-4 0-2 0,2 1-2 0,-1-1-5 0,0 0-5 0,-1 2-8 15,-2-3-8-15,0 3-9 0,-1-2-11 0,-1-1-14 0,-2 0-14 16,1 0-21-16,-1-2-22 0,-2 0-32 0,0 1-37 0,-3-4-34 0,3 3-33 15,-4-2-29-15,0-2-22 0,0-3-54 0,0 0-68 0,0 0-38 16</inkml:trace>
  <inkml:trace contextRef="#ctx0" brushRef="#br0" timeOffset="883707.4887">23377 13765 373 0,'-4'-1'467'0,"0"-1"-77"0,0 2-77 0,0 0-78 16,-2 0-53-16,2 3-40 0,-1-2-28 0,0 4-23 0,-1 0-17 0,-2 0-15 15,2 3-12-15,-4 1-8 0,0 1-6 0,0 3-4 0,-2-1-2 16,0 1-1-16,1 0 0 0,-4 3-1 0,1-1-4 0,1 0-7 16,-2 0-9-16,0 1-10 0,1-1-12 0,2 1-13 0,-2-2-15 0,-1 0-16 15,5-1-25-15,-2 0-28 0,3-1-39 0,0-2-47 0,0-1-46 16,5-2-46-16,-1-1-66 0,2-1-81 0,1-2-42 0</inkml:trace>
  <inkml:trace contextRef="#ctx0" brushRef="#br0" timeOffset="883981.3616">23681 13728 436 0,'0'-5'603'0,"0"-2"7"15,0 4-92-15,0-2-137 0,0 2-101 0,2 0-80 0,-2 2-48 16,1-2-32-16,-1 3-23 0,3 0-22 0,-1 0-17 0,1 0-17 0,1 3-12 15,0 0-15-15,0-1-9 0,1 3-9 0,3 0-1 0,-3 4-2 0,4-1 2 16,-2-1 4-16,-1 3 2 0,2-4 2 0,1 4 0 0,-1 0 0 16,0 0 0-16,0 2-3 0,-2-2-5 0,2 2-5 0,0-2-6 15,0 0-6-15,-2 1-11 0,1-1-8 0,-1 0-13 0,-1-1-14 16,0 1-16-16,1 0-19 0,-1-4-23 0,-2 3-26 0,0-1-37 0,0-2-43 16,1 1-40-16,-3-2-37 0,1 0-57 0,-1 0-62 0,4-1-47 15,-5-4-36-15</inkml:trace>
  <inkml:trace contextRef="#ctx0" brushRef="#br0" timeOffset="884174.03">23842 13738 41 0,'-3'-1'519'0,"-2"-1"-64"0,2 0-96 0,-2 2-85 0,2 2-82 16,-2 0-51-16,-1 1-38 0,1 2-24 0,-3 0-18 0,0 0-13 0,-1 2-10 15,0 1-6-15,-3 3-6 0,-2-1-5 0,2 4-5 0,-2 1-7 16,-3-2-8-16,2 2-11 0,0 0-10 0,-2 0-15 0,1 2-16 15,1-3-20-15,-1 1-20 0,2 0-23 0,-1-1-21 0,0 0-28 16,3-1-30-16,1-3-27 0,-1 1-21 0,4-3-34 0,1-1-37 0,1 0-41 16</inkml:trace>
  <inkml:trace contextRef="#ctx0" brushRef="#br0" timeOffset="884433.2725">23950 13714 165 0,'1'0'605'0,"1"-1"11"0,-1-1-73 0,1 2-113 0,-2 0-98 0,0 0-89 16,2 0-56-16,-1 0-37 0,2 2-25 0,-1-1-19 0,1 1-17 16,-2-2-17-16,3 5-17 0,-1-3-16 0,2 1-11 0,-1 1-11 0,1-1-6 15,0 2-3-15,3 2-2 0,-4-2 1 0,3 1-1 0,-1 3 1 16,3-1-2-16,-2-1-4 0,-1 2-7 0,2 0-5 0,-1-2-7 15,0 5-7-15,1-4-9 0,0 1-8 0,-1 2-15 0,0-2-15 0,1 1-19 16,-1-1-21-16,1-2-28 0,-1 3-27 0,1-3-39 0,-1 1-41 16,-1-1-36-16,2-1-36 0,-3 0-61 0,3 0-74 0,-2-2-48 0,0 1-35 15</inkml:trace>
  <inkml:trace contextRef="#ctx0" brushRef="#br0" timeOffset="884674.5685">24188 13683 421 0,'0'-5'570'0,"-1"0"-67"0,1 3-106 0,0-1-97 0,0 2-92 15,1-3-54-15,-1 4-33 0,3 0-21 0,-1 0-15 0,1 0-13 16,0 4-13-16,2-3-14 0,1 2-16 0,-1-1-10 0,1 3-9 16,-1 0-4-16,3 1-2 0,0 0 3 0,0 0 2 0,-2 1 1 0,2 1-1 15,0-1-1-15,-2 0-2 0,2 1-6 0,0 1-7 0,0-1-5 16,-2-1-7-16,1 1-11 0,-2-1-9 0,-1 0-12 0,1 0-13 0,3 2-16 15,-7-4-18-15,2 2-20 0,1-1-21 0,-3-2-22 0,-1 1-20 16,2-1-19-16,-2-1-20 0,0 2-16 0,-2-3-18 0,1 2-15 16,-1-3-15-16,-1 1-19 0,0-1-25 0</inkml:trace>
  <inkml:trace contextRef="#ctx0" brushRef="#br0" timeOffset="884796.3816">24183 13786 298 0,'-6'-2'276'0,"2"2"-39"16,-1 0-34-16,0 2-24 0,-1-2-22 0,-4 3-21 0,4-1-19 15,-2 3-21-15,-2 0-18 0,1-1-23 0,-2 4-22 0,0 1-26 0,-2 0-28 16,0 1-35-16,0 1-42 0,1 1-51 0,-1 0-55 0,-1 0-84 16,3 0-97-16,0 0-54 0</inkml:trace>
  <inkml:trace contextRef="#ctx0" brushRef="#br0" timeOffset="885445.8783">24345 13629 132 0,'-4'0'540'0,"1"-2"-72"0,-2 1-112 0,1 1-83 16,3 0-68-16,-3 0-43 0,1 0-32 0,2 1-22 0,-3 1-18 0,1-1-16 15,0 0-17-15,0 2-14 0,-2 2-13 0,1-1-9 0,-1 3-7 16,-3-2-5-16,1 3-5 0,1 1-7 0,-3 0-8 0,1 1-14 16,0 3-13-16,-1-1-22 0,-1 2-24 0,0 1-35 0,2-1-39 0,-3 1-52 15,3 2-60-15,0 0-79 0,-1 0-91 0,1-1-52 0</inkml:trace>
  <inkml:trace contextRef="#ctx0" brushRef="#br0" timeOffset="885924.624">24643 13555 148 0,'-3'-1'262'0,"0"-1"-73"0,1 1-57 15,0 1-37-15,-2 0-21 0,4 0-15 0,0 0-10 0,0 0-10 0,0 0-5 16,0 0-6-16,0 0-5 0,0 0-1 0,0 0-2 0,0 0 1 16,0 0 2-16,0 0 4 0,0 0 7 0,0 0 6 0,2 1 10 15,0 1 6-15,0-2 6 0,0 1 5 0,0 0 6 0,-1 1 5 0,2 1 3 16,1 0 3-16,-1-1 2 0,2 3 1 0,-2-1 1 0,2-1-1 16,2 2-3-16,0 0-5 0,-1 2-5 0,2 0-6 0,1-1-8 0,-1 1-6 15,0 1-7-15,0-1-7 0,5 2-6 0,-5 0-5 0,1 1-3 16,0-1-6-16,1-1-6 0,1 1-10 0,0 0-10 0,-3 0-12 0,2 0-13 15,1 1-14-15,-2-3-17 0,-1 2-21 0,1-1-24 0,-1-1-31 16,0-1-39-16,1 0-36 0,-2 0-37 0,-1-2-30 0,-1 1-27 16,2-3-55-16,-2 1-67 0</inkml:trace>
  <inkml:trace contextRef="#ctx0" brushRef="#br0" timeOffset="886074.3109">24896 13624 205 0,'-4'-3'503'0,"-1"2"-56"0,0-3-75 15,-1 4-84-15,0 0-59 0,-1 0-48 0,-1 4-33 0,2-1-25 0,-7 1-21 16,4 2-17-16,-7 2-17 0,2 2-14 0,-7 1-17 0,4 2-17 16,-4 2-27-16,-2 1-27 0,1 1-47 0,-2 3-56 0,-2-1-74 0,3 2-80 15,-2 1-87-15,4 3-90 0,-3-3-47 0,2 2-27 0</inkml:trace>
  <inkml:trace contextRef="#ctx0" brushRef="#br0" timeOffset="893757.5425">23988 14568 15 0,'1'-3'169'0,"-1"1"9"15,2 0 2-15,-1-1-2 0,-1-1-4 0,2 1-3 0,1 0-10 0,-3 1-15 16,1-1-11-16,-1 1-10 0,0-1-6 0,0-1-5 0,0 3-4 16,0 0-2-16,0-2-4 0,0 1-7 0,0 1-4 0,0-2-6 0,-1 1-3 15,1 1-4-15,-3-1-3 0,1 1 0 0,2 1-3 0,-3-2-3 16,2 2-6-16,1 0-5 0,-4 0-9 0,4 0-7 0,-1 0-9 0,1 0-8 15,-2 0-7-15,1 0-6 0,-1 2-6 0,0-2-7 0,2 1-3 16,-1 1-4-16,-1-1-1 0,1 1-1 0,-3 1 1 0,3 0-2 0,-2 1 0 16,0 1 0-16,0-2 0 0,-1 4 1 0,1 0 0 0,2 1 2 15,-3-1 1-15,1 1 0 0,1 1 1 0,-1-1 0 0,3 1-1 16,-1 1-3-16,1-1-4 0,0 1-2 0,1-1-5 0,-1-1-7 0,3 0-6 16,1 1-5-16,-1-2-7 0,0 1-9 0,4-1-5 0,-3-1-7 15,4 0-5-15,-2-2-3 0,4-1-6 0,-2 1-6 0,1-3-4 16,2 1-2-16,1-2 1 0,0-2 1 0,-1 0 2 0,3-4 0 0,-1 2 6 15,1-2 9-15,-1 0 11 0,1-1 10 0,-1-2 10 0,0 0 12 16,-3 0 12-16,2-1 14 0,-4-2 14 0,-1 2 13 0,0 0 11 0,-4-1 9 16,-2 1 10-16,1-1 10 0,-4 2 5 0,1-1 6 0,-2 1-2 15,-2-1-3-15,-3 1-5 0,0 1-3 0,-1 0-6 0,-4 1-5 0,4 1-8 16,-3 1-5-16,-2 0-7 0,1-2-5 0,1 4-8 0,-1 1-8 16,2-1-12-16,-1 2-12 0,2 1-14 0,0 0-15 0,1 1-18 15,1 2-22-15,3-1-29 0,2 1-34 0,0 1-39 0,1-1-38 16,2 2-41-16,0 0-41 0,4-1-59 0,0 2-71 0</inkml:trace>
  <inkml:trace contextRef="#ctx0" brushRef="#br0" timeOffset="894107.0376">24411 14445 15 0,'-5'-4'564'0,"1"0"-5"16,-1 1-12-16,-3 0-103 0,3 2-148 0,2-2-91 0,-2 3-63 0,1-2-37 15,0 2-20-15,-1 2-13 0,1-1-9 0,-1 2-14 0,2 0-14 16,0 3-12-16,0 0-13 0,-1 2-9 0,1 1-8 0,2 1-5 16,-4 0-3-16,1 2-4 0,2-2-5 0,0 2-4 0,2 0-4 0,0 0-8 15,0 0-6-15,0 0-7 0,2 0-6 0,0-2-9 0,-1 2-10 16,3-2-6-16,1 1-8 0,0-2-6 0,0 0-6 0,0-2-4 16,1 0-3-16,2-1-4 0,-2-2-3 0,2 1 0 0,0-2-1 0,3-2 0 15,-1-1 0-15,2 0 7 0,-1-1 10 0,2-2 10 0,-1-2 13 16,1 2 11-16,1-1 14 0,-3-1 14 0,1-3 13 0,-2-1 18 0,0 2 20 15,-2-1 17-15,1-1 16 0,-2 1 17 0,-2-1 16 0,-2 1 12 16,-2-1 7-16,-1-1 3 0,0 0 2 0,-1 0 1 0,-6 1 0 16,2 2-2-16,-2-2-1 0,-1 1-9 0,0 1-9 0,-2-1-9 0,0 3-8 15,-2-2-11-15,3 2-12 0,-4 1-9 0,0 1-11 0,3 0-12 16,0-1-17-16,0 4-14 0,1 0-18 0,1 0-21 0,0 0-26 0,3 4-32 16,2-1-37-16,0 0-35 0,0 1-35 0,2 1-47 0,1 0-54 15,1 0-53-15</inkml:trace>
  <inkml:trace contextRef="#ctx0" brushRef="#br0" timeOffset="894315.5413">24763 14445 74 0,'-4'-5'533'16,"-4"2"6"-16,2 0-83 0,1 2-130 0,-2-1-96 0,3 1-74 15,-2 1-46-15,1 0-27 0,2 1-13 0,-2 2-9 0,2 2-13 16,-2-1-13-16,2 2-17 0,-2 2-17 0,2-1-13 0,-2 2-12 0,4 1-7 15,1 2-9-15,0-2-7 0,0 2-9 0,0 0-12 0,1 0-13 16,4 1-14-16,-2 0-17 0,3-3-13 0,-1 2-10 0,1 0-12 16,-1-2-12-16,3-1-11 0,1 0-12 0,0-1-8 0,-1 0-6 0,2-3 1 15,-2 0 1-15,2-2 7 0,2-2 11 0</inkml:trace>
  <inkml:trace contextRef="#ctx0" brushRef="#br0" timeOffset="894447.202">24905 14609 13 0,'5'-10'164'0,"0"1"19"15,-2-1 12-15,1 0 10 0,-4 1-1 0,0-2-7 0,-4 0-13 16,1 2-12-16,-2-1-12 0,0 1-12 0,0 0-11 0,-3 2-16 15,0-1-13-15,-3 0-13 0,0 2-14 0,-1-1-16 0,2 2-12 0,-2 2-13 16,-2 0-12-16,3 2-14 0,1-2-15 0,-2 3-13 0,1 0-17 16,1 1-21-16,1 1-25 0,1 1-26 0,2 1-32 0,-1-1-34 15,1 3-34-15,3 0-35 0,2-2-36 0,1 3-39 0,0-1-55 0,1 1-63 16</inkml:trace>
  <inkml:trace contextRef="#ctx0" brushRef="#br0" timeOffset="894690.5212">25115 14427 279 0,'-2'-5'483'0,"0"3"-53"0,-1-1-81 0,2 1-96 0,-3 0-63 0,1 1-44 16,-2 1-28-16,2 0-19 0,-3 0-15 0,1 0-16 0,1 1-10 16,-3 3-10-16,2-1-11 0,-2 2-10 0,0 1-8 0,3 0-9 0,-4 0-4 15,3 2-5-15,-3 0-1 0,2 1-1 0,1 1 0 0,0 0-1 16,0-1-2-16,0 0 1 0,0 2-5 0,1-1-5 0,1-1-9 0,2 1-7 15,1-1-8-15,-2 3-9 0,2-4-11 0,2 0-9 0,-1-1-13 16,2 1-11-16,1-1-15 0,3-1-18 0,0-1-19 0,1 0-22 0,0 0-17 16,2-3-13-16,3 0-8 0,0-2-7 0,-1 0-3 15,1-1 1-15,4 0 5 0,-4-2 8 0</inkml:trace>
  <inkml:trace contextRef="#ctx0" brushRef="#br0" timeOffset="894817.657">25254 14539 200 0,'3'-10'225'0,"-2"1"17"0,-2-2 6 15,-1 2 4-15,-3-3-4 0,0 2-6 0,-2 0-11 0,-1 1-10 16,-2-1-16-16,0 1-17 0,-2 0-21 0,3 0-22 0,-5 2-20 15,2 0-19-15,1 2-16 0,-1-2-17 0,1 2-17 0,-2 2-15 0,4-1-19 16,1 3-19-16,-3 0-23 0,3 1-21 0,1 1-28 0,-1 0-26 16,4 3-36-16,-2-1-39 0,-1 2-46 0,2 2-49 0,2-2-72 15,2 2-78-15,1 0-60 0,0-1-48 0,1 0-23 0</inkml:trace>
  <inkml:trace contextRef="#ctx0" brushRef="#br0" timeOffset="895190.1809">25487 14373 408 0,'-4'-3'499'0,"1"1"-32"0,0 0-106 0,-1 1-142 16,3 1-83-16,-1 0-55 0,1 0-24 0,-3 0-11 0,3 1-7 0,-1 3-10 15,1-1-9-15,-3 1-11 0,3 1-9 0,-4 1-7 0,2 1-2 16,2 1 0-16,-4-1 0 0,2 3 3 0,-1-3 0 0,3 2 1 0,-3 0 1 15,1 1-1-15,0-1 1 0,0 2 1 0,0-3-1 0,2 4 1 16,1-4-2-16,-2 1 2 0,0 2-2 0,2-2 2 0,0-2 0 16,2 2-1-16,0-2 1 0,-1 1 1 0,2-1-2 0,2 0-2 0,-1-3-5 15,0 2-2-15,1-1-2 0,3-2 0 0,-4 0-5 0,6 0-2 16,-2-3-4-16,0 1-4 0,1-1-1 0,0-1 2 0,1-2 1 0,1-2 1 16,-2 2 4-16,3-3 8 0,-2 2 6 0,-2-4 5 0,0 1 11 15,1 0 9-15,0-3 11 0,-3 1 12 0,-1-1 14 0,-2-1 13 16,-1 1 9-16,-1-1 2 0,-2 1 3 0,-1-1-1 0,-1 1-1 15,-2-1-3-15,-1 1-2 0,-3-1-3 0,0 2-8 0,1 1-11 0,0-1-11 16,-2 4-14-16,-2-2-20 0,3 2-19 0,-4 2-28 0,2-1-28 0,-3 3-40 16,5 0-44-16,-1 1-53 0,-1 2-59 0,2 0-81 0,0 3-95 15,3-1-58-15,-1 1-36 0</inkml:trace>
  <inkml:trace contextRef="#ctx0" brushRef="#br0" timeOffset="895963.6641">26027 14335 289 0,'-3'-2'445'0,"-1"-2"-76"0,3 3-81 0,1-1-82 16,-2-1-51-16,0 1-37 0,2 1-17 0,0 1-11 0,0 0-13 15,0 0-12-15,0 0-12 0,2-2-11 0,0 0-7 0,-2 2-4 0,0 0-1 16,1 0-3-16,-1 0 0 0,0 0 2 0,0 0 2 0,0 0 2 16,0 0 2-16,0 0 2 0,0 0 1 0,0 0 2 0,0 0 0 15,0 0-1-15,0 0 0 0,0 0-3 0,0 0-4 0,-1 0-2 0,1 0-5 16,0 4-1-16,0-3-3 0,0 1-1 0,0 1-2 0,0 1-4 16,0-1-1-16,0 2-2 0,0 2-1 0,0-2-2 0,1 1 0 0,-1 0-2 15,4 2 0-15,-4 1 0 0,1-2-2 0,2 2 0 0,0 1-2 16,-1 0-1-16,-1 0-1 0,2-1-1 0,-1 0 1 0,0 2-1 0,-1-2 0 15,3 1-1-15,-3 0 1 0,1-1-1 0,-1-1 1 0,3 1 0 16,-3-1 0-16,1-2 0 0,-1 1 1 0,4-1 1 0,-5-1 1 0,1-1 2 16,-1 1 4-16,2-2 4 0,-1-1 3 0,1 1 4 0,0-3 4 15,-2 0 4-15,0 0 2 0,0 0 2 0,0 0 0 0,0 0 1 0,0 0-1 16,0 0-1-16,0-4 0 0,0 1-3 0,0-2-4 16,0 0-2-16,-2 0-5 0,0 1-2 0,1-4-5 0,-1 1-3 0,2-1-3 15,-1 1-1-15,-4 0-1 0,4-1 0 0,-1-1 1 0,1-1-1 16,-3 1 0-16,3-1 0 0,-1 1 0 0,1-1 0 0,-3 2 0 0,3-1 0 15,-1 0 2-15,0 0-1 0,2 0 0 0,-1 2-1 0,-1-2 2 16,2 1-1-16,-1 2 0 0,1 0 0 0,0 1 1 0,0-2 0 0,0 2 0 16,0 1 0-16,0 1 0 0,0 0-1 0,0 0 0 0,0-1-2 0,-2 4-1 15,2 0 0-15,0 0-2 0,0 0-3 0,0 0-3 16,0 0-4-16,0 0-2 0,0 0-2 0,-3 0 0 0,3 2 0 0,0 1 2 16,0 1-1-16,0-1 0 0,0 2 2 0,0 0 0 0,0 2 2 0,0 1 0 15,0 0 2-15,0 1 4 0,0 0 1 0,0 1 3 0,0 2 1 16,3-1 0-16,-1 2-2 0,-2-2 1 0,1 1-1 0,-1 1-2 15,3-1 1-15,-1 2-2 0,0-1 2 0,-1-2-1 0,1 1 1 0,0 1-2 16,1-1 1-16,-3-2 0 0,1 2 0 0,1-1 1 0,0-2-1 16,-2 0 1-16,1-1-1 0,-1-1 0 0,2-1-3 0,-1 0-5 15,-1-2-5-15,2 2-10 0,1-4-12 0,-3 0-21 0,1 0-24 0,-1-2-62 16,0 0-75-16,0 0-108 0,0 0-119 0,0-4-63 0,0-1-36 16,0 0-16-16</inkml:trace>
  <inkml:trace contextRef="#ctx0" brushRef="#br0" timeOffset="898657.4309">25301 14033 66 0,'0'0'145'0,"0"0"4"0,-1 0 2 0,1 0-1 15,0 0-4-15,-2 0-4 0,0 0-7 0,2 0-8 0,-1 0-8 0,-1 2-8 16,2-2-10-16,0 0-8 0,0 0-7 0,0 0-6 0,0 0-8 16,0 0-7-16,0 0-7 0,0 0-4 0,0 0-5 0,0 0-3 15,0 0-3-15,0 0-2 0,0 0 0 0,0 0-3 0,0 0-2 0,0 0 0 16,0 0 0-16,0 0 0 0,0 0-2 0,0 0-2 0,0 0 0 0,0 0-3 16,0 0-2-16,0 0-2 0,0 0-3 0,0 0-1 0,0 0-2 15,0 0-1-15,0 0 0 0,2 0-2 0,-1-2-4 0,3 2-1 16,-3 0 0-16,4-3 0 0,-1 3-1 0,1-2 0 0,-2 0-1 15,2 1 0-15,2-1-1 0,-1 0-2 0,-2-1 0 0,3 1 0 0,-1 0-3 16,1 1 2-16,0-1-1 0,0-1-1 0,1 1 1 0,-2 1-1 0,2 0 1 16,0-2-1-16,0 1 0 0,-2 1 1 0,2-2 0 0,0 1 3 15,-2 0 1-15,2 1 1 0,0 0 2 0,0-1 1 0,-2 2 1 0,2-1 1 16,1-1 1-16,1 2 1 0,-2-1 1 0,0-1 0 0,1 2 1 16,-1-1 0-16,4 1 0 0,-3 0-2 0,0 0 0 0,-1 0 0 15,5 0-3-15,-4 1 0 0,3 1-2 0,-2-1-1 0,2 2-2 16,0 0 0-16,-1-2-1 0,0 4-1 0,2 0 0 0,-2-2-1 0,0 1-1 15,2 2-1-15,-2-2 1 0,1 3-1 0,-1-2 1 0,1 2-2 0,0-2 0 16,-1 0 0-16,-1 1 1 0,1 0-1 0,0 0 0 0,-1-1 0 16,-1 1 1-16,-1-1-1 0,0 2-1 0,1-2 0 0,-3 0 0 15,1 0-1-15,-1 0 0 0,-1 0-1 0,1-1 2 0,-1-1-1 16,0 2 0-16,-2-2 0 0,2 0 0 0,-2 0-1 0,2 0 1 0,-1 0 1 16,1-2-1-16,-2 3 1 0,0-1 0 0,2 0 1 0,-2 0-2 0,4-1 0 15,-3 1 0-15,1 2 0 0,-2-3 0 0,2 3 1 0,0 0 0 16,0-1-1-16,-1-1 0 0,2 1 0 0,1 1 1 0,-3-2 0 15,1-1-1-15,-1 1 0 0,0-1 0 0,1 1 1 0,-1 0 0 0,0 0 0 16,-1 0 1-16,0-1-1 0,0 0-1 0,1 0 1 0,-3 1 0 16,1-2-1-16,-1 1 0 0,-1 1 0 0,3-3 0 0,-1 1 0 0,-2 0 1 15,1-1 0-15,-1 0-1 0,0 0-1 0,0 0 1 0,0 0 0 16,0 0 0-16,0 0 1 0,0 0 0 0,0 0 0 0,0 0 1 16,0 0-1-16,0 0 1 0,0 0 1 0,0 0 0 0,0 0-1 0,0 0 0 15,0 0 0-15,0 0-1 0,0 0 1 0,0 0-1 0,0 0 0 16,0 0-2-16,0 0-2 0,0 0-2 0,0 0-3 0,0 0-3 0,-1 0-4 15,1 0-2-15,0 0-2 0,-2 0-1 0,-1 0-3 0,3 0-1 16,-1 0-5-16,-1 0-2 0,2 0-5 0,-1 0-2 0,1 0-4 16,0 0-2-16,-4 0-2 0,4 0-3 0,-1 0-5 0,-3 0-6 0,3 0-5 15,-1 0-8-15,1 0-7 0,-3 0-6 0,1 0-6 0,-3 0-6 16,3 0-3-16,-2 0-4 0,2 0-3 0,-2 0-3 0,2 0-3 16,-3 0-2-16,0-1 0 0,1 0 3 0,0 1 3 0,0-2 4 0,0 1 6 15,1 1 5-15,-4-2 10 0,2 2 7 0,-1-1 7 0,1 1 7 16,-2-2 11-16,3 1 13 0,1 1 14 0,-3-2 16 0,2 0 15 0,0 2 16 15,0-1 12-15,-2 1 13 0,2-1 12 0,1-1 8 0,0 2 11 16,-1-1 9-16,2-1 8 0,-3 1 4 0,3-1 3 0,0 2 2 0,0-1 0 16,1 1-3-16,0-3-6 0,-1 3-4 0,2-2-5 0,-1 2-4 15,0 0-4-15,2-3-2 0,-1 3-5 0,-1-2-3 0,2 2-3 16,-2 0-1-16,2 0-3 0,0 0-5 0,0 0-2 0,0 0-4 0,0 0-2 16,0 0-2-16,0 0-3 0,0 0-4 0,0 0-4 0,0 0-4 15,0 0-4-15,0 0-3 0,0 0-4 0,0 0-5 0,0 0-2 16,0 0-3-16,0 0-3 0,0 0-1 0,0 0-3 0,0 0-3 0,0 0-1 15,0 0-3-15,0 0 1 0,0 0-2 0,2 0 1 0,-2 0 0 16,3 2 1-16,-1-2-1 0,0 3 2 0,-1-3-1 0,2 0 1 0,1 2 0 16,-3-1 0-16,3 1 2 0,-1-1 1 0,2 2 0 0,0-1 1 15,-1-1 2-15,1 2 0 0,-1 0-1 0,1 0-1 0,0 0-1 0,1 0-1 16,-1 0-2-16,1 0-1 0,1 0 0 0,-1 0-4 0,2-1-2 16,-4 0-5-16,3 0-3 0,-2 1-4 0,1-1-5 0,0-1-4 0,-1 1-3 15,0 0-6-15,-1 1-1 0,1-3-6 0,0 4-2 0,-2-4-3 16,3 1-2-16,-1-1-1 0,-2 2-2 0,0-2 2 0,1 0 2 0,-3 0 4 15,1 0 5-15,0 0 1 0,-1-2-5 0,1 2 1 0,-2-1 1 16,1-3 2-16,-1 4 2 0,3-4-1 0,-1 1-4 0,-1-2 0 16,-1 0 1-16,2 0 1 0,-1 0 0 0,-1 0 0 0,2-3-1 0,-2 2 7 15,0-1 9-15,0 2 8 0,0-3 6 0,-2 1 7 0,2 0 8 16,-1 0 11-16,-1 0 10 0,2 2 10 0,-1 0 6 0,1-1 6 16,-2-1 7-16,-1 3 5 0,3-2 3 0,-1 2 3 0,1 2 0 0,-2-3-1 15,1 2-2-15,1-1-2 0,-2 1-2 0,0 1-1 0,2-1-2 16,-1 1-4-16,1 0-1 0,0 2-4 0,0-1-1 0,0 1-4 0,0 0-3 15,0 0-1-15,0 0-3 0,0 0 0 0,0 0 2 0,0 0-1 16,0 0 2-16,0 0-1 0,0 0 1 0,0 0-1 0,0 0 1 16,0 0-1-16,0 0 1 0,0 0-1 0,0 0 1 0,0 0-1 0,-2 0-2 15,2 0-2-15,-2 0-2 0,2 1-2 0,0-1-3 0,0 0-3 16,-1 0-3-16,-1 2-1 0,2-2-3 0,0 2-1 0,0-2-1 0,0 3-3 16,0-1 0-16,0 1-1 0,0 1 0 0,0-1 0 0,0 2 1 15,0-2-1-15,0 3 0 0,0 0-10 0,2 0-11 0,-1 2-20 16,-1-1-25-16,2 2-40 0,0 1-50 0,-2-2-64 0,1 4-72 0,-1-1-87 15,2 1-92-15,-2-1-47 0,0 3-27 0</inkml:trace>
  <inkml:trace contextRef="#ctx0" brushRef="#br0" timeOffset="900872.7305">23831 14945 25 0,'-2'0'140'16,"2"0"2"-16,-1 0-1 0,-1 0-3 0,2 0-6 0,-1 0-3 0,1 0-4 16,-4 0-4-16,4-2-4 0,-1 0-4 0,-1 2-3 0,2-1-3 15,-1-1-4-15,-1 2-3 0,-1-1-3 0,3 1-6 0,-1-1-6 0,1-2-4 16,-2 3-4-16,0 0-4 0,2 0-3 0,0-3-5 0,0 3-3 15,0 0-3-15,0 0-4 0,0 0-3 0,0 0-4 0,0 0-3 0,0 0-6 16,0 0-3-16,0-1-2 0,0 1-2 0,0-1-3 0,2-1-2 16,-2 2-4-16,2 0-1 0,-2 0-3 0,0-1-4 0,1-1-4 0,-1 2-1 15,3-2-2-15,-1 2-1 0,-2 0-1 0,1 0-1 0,2 0-2 0,-1-1-1 16,0 1 0-16,-1 0-4 0,2 0 1 0,1-2 0 0,1 2-1 16,-2-2 0-16,4 2-2 0,0 0 1 0,-1-3-3 0,2 3 1 0,1 0-2 15,-1 0-1-15,4-2 1 0,0 0 1 0,-1 0 0 0,5 0 1 16,-2 1 1-16,3-2 2 0,3 1 1 0,-2 1 2 0,4-2 1 0,-1 0 1 15,3 1 2-15,1-1-1 0,2 0 1 0,0-1-2 0,3 1-2 0,0-2-3 16,0 3-4-16,1-3-4 0,3 2-5 0,-1-1-7 0,2 0-5 16,0 0-4-16,3-1-5 0,-1 1-4 0,0 1-2 0,1-1-5 15,-2 0-2-15,3 0-2 0,-1 1 2 0,-1-2 0 0,-1 2 3 0,-1-1 2 16,1-1 3-16,-1 2 0 0,-2 0 2 0,0-2 1 0,-1 3-1 0,0-1 3 16,-1 0 3-16,-2-1 0 0,1 1 2 0,-2-1-1 0,1 1 1 0,-3 0-3 15,3-1-2-15,-3 2-1 0,-1 1-3 0,0-3 3 0,0 2 1 16,-1-1 2-16,-2 0 2 0,2 0 1 0,-1 0 2 0,-2 0 2 0,0 0 2 15,-1 0 4-15,1 0 3 0,-5 0 3 0,2 0 5 0,-3 1 2 16,0-1 3-16,-2 1 3 0,1 2 3 0,-3-3 4 0,-1 1 5 0,-1 0 6 16,-1 1 4-16,0-3 6 0,-3 4 7 0,3-3 6 0,-5 3 7 15,0-1 7-15,0 0 6 0,-1 1 4 0,1-2 5 0,-1 2 3 16,-2-1 1-16,0 1-1 0,0 0-1 0,0 0-4 0,0 0-3 0,0 0-6 16,0 0-7-16,0 0-7 0,0 0-8 0,0 0-7 0,0 0-7 15,0 0-5-15,0 0-4 0,0 0-3 0,0 0-3 0,0 0-4 0,0 0-4 16,0 0-1-16,0 0-2 0,0 0 0 0,0 0-1 0,0 0 0 15,0 0 1-15,0 0-1 0,0 0 0 0,0 0 2 0,0 0 1 0,0 0-2 16,0 0 1-16,0 0-1 0,0 0 3 0,0 0 0 0,0 0 0 16,0 0 4-16,0 0-1 0,0 0 0 0,0 0 0 0,0 0 1 15,0 0 2-15,0 0 0 0,0 0 2 0,0 0-1 0,0 0 2 0,0 0 0 16,0 0 0-16,0 0 0 0,0 0 0 0,0 0 0 0,0 0 0 16,0 0-1-16,0 0 1 0,0 0 1 0,0 0 0 0,0 0 1 15,0 0 0-15,0 0 1 0,0 0 1 0,0 0 2 0,0 0 0 0,0 0 3 16,-2 0 2-16,1 0 2 0,-1 0 3 0,0 0 1 0,2 0 2 0,0 0 0 15,-1 0 0-15,1 0 0 0,-2 0-1 0,0-2-2 0,2 2 0 16,0 0-3-16,-1-2-2 0,-1 1-3 0,2 1-4 0,0 0-4 16,0 0-6-16,0-2-6 0,0 0-4 0,0 2-4 0,0 0-6 0,0 0-6 15,0 0-7-15,0 0-5 0,0 0-5 0,0 0-9 0,0 0-8 16,0 0-9-16,0 0-10 0,0-2-7 0,0 2-8 0,0 0-6 16,0 0-7-16,0 0-11 0,0 0-12 0,0 0-11 0,0 0-14 0,0 0-13 15,0 0-13-15,0 0-15 0,0 0-14 0,0 0-11 0,0 0-10 16,0 0-21-16,0 0-28 0</inkml:trace>
  <inkml:trace contextRef="#ctx0" brushRef="#br0" timeOffset="906273.1804">25421 13339 18 0,'-3'-1'59'0,"2"-1"0"0,-3 0-5 0,1 1-4 0,0-1-1 0,0 1-4 15,-2 1-4-15,2-1-2 0,-3 1-6 0,3-3-2 0,-2 3-5 16,1 0-6-16,0-2-3 0,-3 1-3 0,1 1-1 0,2 0-4 0,-3 0-3 15,1 0-1-15,-1 0-1 0,1 0 2 0,0 0 1 0,-1 0 0 16,3 0 2-16,-4 0 3 0,2 0 3 0,-1 1 1 0,1 1 4 0,-1-2 0 16,3 0 2-16,-2 0 4 0,-1 0 2 0,2 0 4 15,2 0 2-15,-2 0-1 0,2 0 0 0,-2 0 0 0,1 0-1 0,-1 0 1 16,2 0-3-16,0 0-1 0,-4 3 0 0,4-3-2 0,-2 0-2 0,1 1-2 16,-1-1-3-16,2 0-3 0,-2 1-1 0,0 1-3 0,0-2 1 15,1 1-1-15,-4 1 0 0,3-2-2 0,0 2 0 0,1-1 0 16,-3-1 0-16,1 2-1 0,2 0-1 0,-1-2 1 0,-2 0 0 0,2 3 0 15,2-3 0-15,-3 2 0 0,3 0 0 0,-2-1 1 0,2 1-1 16,-2 0-1-16,2-2 0 0,0 3 0 0,-3-3-1 0,3 0 1 0,-1 4 1 16,1-4 0-16,2 1 1 0,-1-1 0 0,0 2 3 0,-1 0 0 15,2-1 1-15,-1 1 1 0,0-2 0 0,1 1-1 0,-2 0 2 0,0 0 0 16,1 3 2-16,1-3 0 0,-3 1 2 0,3-1-1 0,-1 2 0 16,1 0-1-16,-3 0 0 0,1 0-1 0,2 2 0 0,-1-2 1 15,-1 1 1-15,1-1 0 0,-1 3 1 0,-1-2 1 0,0 1-1 16,3 0-1-16,-2 0 2 0,-1 2-1 0,3-1-1 0,-1 0 0 0,-1 1 1 15,1-1-2-15,1 2-1 0,-3-2-1 0,0 1-2 0,3-2 0 16,-1 4-1-16,0-4-3 0,1 3-1 0,-1-1-1 0,2 0-1 0,-1-1-1 16,1 1-1-16,-2-1 0 0,0 2 0 0,2-3-1 0,-1 2 0 15,1 0-1-15,0 0 2 0,0 0-1 0,0 1 2 0,0-3 1 0,0 1 0 16,0 2 1-16,0-2 1 0,0 1 1 0,0-1 2 0,0 2-1 16,0 1 2-16,0-1-1 0,0-1 2 0,0 0 0 0,0 1 2 15,0-1 2-15,0 1 1 0,1 1 0 0,-1-2 0 0,2 0 0 0,0 1-1 16,-1-1 1-16,2 2-2 0,-1-1 0 0,0-2-2 0,2 3 1 15,1-1-1-15,-4-1-1 0,3 1-1 0,-1 0-1 0,0-3-3 0,0 2-1 16,0 0-2-16,1 0-1 0,0-1 0 0,1 0 0 0,-2 1-2 16,0 0 1-16,0 0-1 0,2-1-1 0,-2 1 1 0,1 0-1 0,2-2 1 15,-3 2-1-15,-2-2 1 0,3 0 1 0,-1 1-1 0,0 0 1 16,0-1-1-16,0-1 1 0,1 1-2 0,-3 1 1 0,5-2 0 16,-3 1 1-16,1-2-1 0,-3 2 1 0,2 0-2 0,-1-1 0 0,1-1 1 15,-1 1-2-15,1 1 0 0,0-1 1 0,2 0-1 0,-4-1 1 16,2 2 1-16,1-1-1 0,-1-1 0 0,2 2 1 0,-4 1-1 15,4-3 0-15,-2 1 1 0,3 2-1 0,-3-4 1 0,2 5 0 0,-2-2 1 16,2 0-1-16,0-1 1 0,3 1-1 0,-4-1-1 0,1 0 1 0,2 1-2 16,-2-1 0-16,1 1 1 0,1-1-1 0,-2 1-1 15,3-1-1-15,-3 0-1 0,2-1 0 0,-2 2 1 0,0-3 0 0,0 3 0 0,2 0 0 16,-1-1 1-16,0-1 0 0,0 1 1 0,-1 1 0 16,2-2 2-16,-3 2-1 0,1-3 1 0,1 1 0 0,2-2 2 0,-1 2-1 15,-2 0 1-15,2 0 1 0,-1-2-1 0,-1 3 2 0,2-3 0 16,1 1 0-16,-1 1 1 0,0-2 0 0,1 1 0 0,-2 0 0 0,3-2-1 15,1 2 0-15,-2-1 1 0,3-1-1 0,-3 2 0 0,1 0-1 0,2-1 0 16,-1-1-1-16,-2 2-2 0,1 0 1 0,1 0-2 0,-2 1 1 16,0-1-2-16,1-1-1 0,-1 1-2 0,0 0 0 0,0 1-2 15,-1-3 1-15,1 4-1 0,-1-3-1 0,-1 3 1 0,3-1-1 0,-1-1 0 16,-1 1 2-16,-1 0-1 0,3 0-2 0,-2 0 1 0,-1 0 0 16,2 1 3-16,0 0 0 0,-2-1 2 0,2 1-2 0,-1 0 1 15,-1-1 1-15,3 1 1 0,-1-1-1 0,-1 1 2 0,-1 1-2 0,3-2 0 16,-2 2 0-16,1-1 0 0,-2-3 1 0,3 4 0 0,-2-3-1 15,-1 3-1-15,2-3 1 0,0 1 0 0,-2 0-2 0,1 0 1 0,-2 0-1 16,-1-1 1-16,2 2-1 0,1-1 1 0,-3 0 0 0,1-2-2 16,0 1 1-16,-2 1 0 0,3-1 0 0,-3 0 0 0,2 1 0 0,-2-1 1 15,2 2 0-15,-1-1-1 0,0 0-2 0,2-1 1 0,-3 0 0 16,2 1 1-16,0 1 0 0,0-1 0 0,0 0-1 0,0-1 1 16,0 3-1-16,0-3 1 0,2 2 0 0,-2-1-1 0,-1 2 0 0,4-3 1 15,-2 3-1-15,-1 0 0 0,2-1 0 0,-3 0-1 0,1 1 2 16,3-1 0-16,-3 1 0 0,-1 0 1 0,1 0 0 0,-1-1 1 0,0 1 1 15,1-2 1-15,-1 2-1 0,0-2 1 0,-1 2 2 0,0-1-1 16,0-1 1-16,1 2-2 0,-3-2 2 0,1 1-2 0,-1 1 0 16,4-3 1-16,-4 3-1 0,1-3 0 0,-1 3 0 0,3 0-2 15,-3-2 0-15,1 1-1 0,-1 0-1 0,3 1 1 0,-3-2 0 0,3 2 0 16,-3-3-1-16,1 2 0 0,-1-1-1 0,4 2 2 0,-4-2-1 0,1 1 0 16,-1 1-1-16,3-2 1 0,-3 1 0 0,1-1 0 0,0 2 2 15,1-1-2-15,-2-1-1 0,1 2 1 0,0-3 0 0,-1 4 0 0,2-4 0 16,-1 3 0-16,1-1-1 0,-2-1 0 0,2 2 0 0,1-2 0 15,-3 1 0-15,1-1-2 0,0 2 1 0,1-2 0 0,-2 1 0 16,1 1 0-16,0-3 0 0,-1 0-1 0,2 1 0 0,2-1-1 0,-4 2 1 16,3-1 0-16,-1 0 1 0,0 0 0 0,0 1-1 0,0-4 0 15,1 4-1-15,-1-3 2 0,0 3-1 0,1-3 1 0,0 1 1 0,-1 0 0 16,-2 1-1-16,3-3 1 0,-1 2 0 0,0 1 0 0,0-2-2 16,0 1 2-16,2-1 1 0,-4 2 0 0,4-1 0 0,-2-1-1 15,1 1 0-15,-3 1 0 0,2-2-1 0,2 1 0 0,-1 1 1 0,1-2 0 16,-1 1 0-16,0 1-1 0,0-3 1 0,0 1 0 0,1 0-2 15,-1-1 2-15,1 2 0 0,0 0 0 0,0-2 1 0,0 1-1 0,0-1 2 16,0 0-1-16,2 0 2 0,-2 0-2 0,0 0 1 0,0 0-1 16,-1 0 1-16,1 0 1 0,3 0 0 0,-3 0-1 0,-1 0-2 15,1 0-1-15,2-1-3 0,-2 1 1 0,0-2-1 0,0 0-1 0,0 2-1 16,0-2-1-16,0 0 1 0,2 1 1 0,-2-2-1 0,0 1-1 16,0 1-3-16,-1-2 2 0,0 0 1 0,2 0 3 0,-3 0 1 15,2 0 2-15,-2 0 0 0,2 0 2 0,-1 1 4 0,0-3-1 0,2 2 0 16,-3-2 1-16,0 1 1 0,0 0 1 0,0 1 2 0,1-2 1 15,-3 0 1-15,3 3 0 0,-3-3 0 0,1 1 0 0,-1 0 0 0,3-2 0 16,-2 1-1-16,-2 1 0 0,2-1 1 0,-1 1 0 0,-1-1-1 16,2 0 0-16,0 0-1 0,-2 1 0 0,1-3 0 0,-1 1-1 0,0 0-1 15,2 1 0-15,-2 0 0 0,0-1 1 0,0 0 0 0,0 0-1 16,0 0 0-16,0 1-1 0,0 0 1 0,0-3-2 0,0 1 0 16,0 0 2-16,0 0-2 0,-2 0 1 0,2 2-1 0,-1-3-1 0,1 2 2 15,-2-3-2-15,0 3 1 0,2-2 1 0,-1-1 0 0,-1 2 1 16,2-1-2-16,-2 1 0 0,-2 0 0 0,3-1-1 0,-1 2 0 0,1-3 2 15,-3 3-1-15,3-2 0 0,-1-1 1 0,0 4-2 0,-1-3 0 16,2-1 0-16,-1 2 0 0,0-1-1 0,1 1 0 0,-2-1 1 16,-2 2 1-16,4-2 1 0,-3-1-1 0,1 2 1 0,0-3-1 0,-2 3-1 15,4-1 0-15,-3-2 0 0,1 3-1 0,-1-2 1 0,1 1-1 16,-1-1 0-16,1 1 1 0,-2-1 0 0,2-1-2 0,0 2 0 0,0 0-2 16,-5-1 1-16,5 3 0 0,-2-4 1 0,4 3 1 0,-4-1 0 15,2-1 1-15,-1 1 0 0,1 1 0 0,-3-1 1 0,5 1 1 16,-4-1 0-16,2 1 1 0,-2-1-1 0,0 3 1 0,2-2-1 0,-3-1 1 15,3 1-1-15,-2 1 0 0,2-1-1 0,-2 0 2 0,0 0-2 16,0 1-1-16,-2 0 0 0,2-1 0 0,0 0-1 0,0 2 0 0,0 0 0 16,0-2 0-16,0 2 0 0,0-1 1 0,-2 0 0 0,2 2 0 15,1-1-1-15,-1-1 1 0,-3 2 0 0,3-1 1 0,2 1-1 16,-2 0 0-16,1 0 2 0,-1-1-2 0,-1 2 0 0,1-1 0 0,0 1 1 16,0-2-1-16,1 1 1 0,0 1 1 0,-2-2-1 0,2 3 0 15,-3-3 0-15,4 1-1 0,-2 0-1 0,0 0 1 0,-1 1-1 0,2-1 0 16,-1 1 1-16,-2-2-1 0,2 3 0 0,1-3-1 0,-4 2 0 15,3-1-1-15,1-1 1 0,-1 0-1 0,-2 0-1 0,0 1 0 0,0-2 0 16,1 2-1-16,-1-1-1 0,-2 1 1 0,3-2-2 0,-2 0 1 16,-2 0-1-16,3 1 1 0,-1 0-2 0,-2-2-1 0,-1 2 2 0,2-2-2 15,1 0 1-15,-2 2 1 0,-1 0-1 0,2 0 1 0,-3-1-2 16,2 1 1-16,2 1 1 0,-4-1-1 0,2 1 0 0,0-1 2 16,0 0-1-16,0 0 1 0,0 1-2 0,0-1 2 0,1 0-2 0,-1-2 2 15,2 4-2-15,-2-2 0 0,0 1 2 0,0-2-1 0,1 1 1 16,0-1-1-16,-1 2 1 0,-1-2 0 0,3 1 1 0,0 0 0 15,-2-2 0-15,0 2 1 0,2-2 1 0,-2 2 0 0,-1 0 0 0,2-2 2 16,1 3 0-16,-3 0 0 0,1-3 0 0,2 3 0 0,-2-2 1 16,-2 2-1-16,3-1 0 0,-2 1 0 0,0-1 0 0,1 0 0 15,-1 0 0-15,2 0 0 0,-3 0 1 0,2 1-1 0,-2-2 1 0,3 3 0 16,0-1 0-16,-3-1 1 0,4 0 0 0,-2 1-1 0,2 1 2 16,-2-1-2-16,1 1 0 0,1-3 0 0,0 3 1 0,0-2-2 0,-1 0 0 15,0 2 0-15,1-1-2 0,-1-1-2 0,1 2-10 0,0-2-9 16,-1 0-20-16,-2 2-22 0,1-1-37 0,1 1-44 0,-4-2-67 0,2 2-78 15,-1 0-90-15,0 0-97 0,-1 0-52 0,0 2-28 0</inkml:trace>
  <inkml:trace contextRef="#ctx0" brushRef="#br0" timeOffset="907356.418">25864 15184 208 0,'-3'0'395'0,"-2"0"-92"0,1 0-79 0,1 0-75 16,1 0-45-16,0 0-28 0,-1 0-12 0,1 0-3 0,2 0-2 16,0 0 0-16,0 0-5 0,0 0-7 0,0 0-3 0,0 0-5 0,-1 0-1 15,1 0 2-15,-2 0 3 0,0 0 3 0,2 0 4 0,0 0 5 16,0 0 5-16,-1 0 5 0,1 0 4 0,-2 0 3 0,0 0 1 0,2 0 1 16,0 0-1-16,-1 0-2 0,1 0-2 0,0 0-4 0,-2 0-4 15,2 0-6-15,0 2-4 0,0-2-5 0,0 0-6 0,0 0-6 0,0 0-5 16,0 0-4-16,0 0-4 0,0 0-4 0,0 0-2 0,0 0-4 15,0 0-1-15,0 0-1 0,0 0-2 0,0 0-4 0,0 0-4 0,2 0-5 16,-1 0-7-16,3 0-5 0,-3 0-7 0,4 0-5 0,0-2-6 0,1 2-3 16,0-1-9-16,1-1-6 0,-1 2-9 0,3-1-10 0,-1 1-7 0,4-3-7 15,-3 1-6-15,4 2-2 0,-4-3-2 0,5 1 0 0,-3 0-3 16,1 0-4-16,0-1-10 0,-2 2-10 0,-1 0-11 0,0-2-11 0,-1 0-9 16,1 2-10-16,-2 1-11 0,-2-1-14 0,0-1-15 0,-4 2-13 15,-1 0-31-15</inkml:trace>
  <inkml:trace contextRef="#ctx0" brushRef="#br0" timeOffset="907614.3004">25715 15369 401 0,'-1'-3'589'0,"1"3"8"0,-4 0-73 16,4 0-114-16,0 0-95 0,0 0-87 0,4-3-56 0,-4 3-40 0,1-3-25 15,2 1-17-15,1 1-15 0,2-2-12 0,-2 1-13 0,1 1-14 0,3-2-12 16,2 1-8-16,2 1-8 0,0-2-6 0,0 1-3 0,1-1-2 16,0 0-4-16,2 0-5 0,0 2-4 0,0-2-3 0,0 1-5 0,0-3-5 15,0 3-5-15,-1-1-5 0,2 0-11 0,-2-1-9 0,-3 4-12 16,1-3-13-16,1 2-11 0,-2-2-17 0,0 2-9 0,-3-1-12 0,0-1-13 16,1 2-17-16,-2-2-22 0,-2 3-23 0,-2 0-28 0,2 0-31 15,-4-3-24-15,-1 3-22 0,0 0-39 0,0 0-50 0</inkml:trace>
  <inkml:trace contextRef="#ctx0" brushRef="#br0" timeOffset="908107.6682">26403 15076 156 0,'0'-3'364'0,"1"0"-63"0,-1-1-71 0,2 1-42 0,-1 1-31 16,-1-1-19-16,2 0-9 0,0 0-6 0,-2 0-5 0,1 0-5 0,-1 0-8 16,2 0-1-16,0 0-1 0,-2 2 0 0,0-1-2 0,0-1-1 15,0 2-1-15,0-1-2 0,0 1-3 0,-2-1 0 0,0-1-4 0,2 1-4 16,-1 2-2-16,1 0-4 0,-2-2-4 0,0 0-4 0,2 2-7 15,0 0-6-15,-1-1-9 0,1 1-3 0,0 0-6 0,0 0-5 0,0 0-4 16,0 0-5-16,0 0-6 0,0 0-5 0,0 0-5 0,0 0-4 16,0 0-4-16,0 0-3 0,-2 1-3 0,2-1-2 0,0 0-1 0,0 2-2 15,0 0-1-15,0-2 0 0,0 2 0 0,0 1 1 0,0-1 0 0,0 2 2 16,0-1 1-16,0 3 0 0,0-1 2 0,0 2 2 0,0 0 1 16,2 3 2-16,-1 0 1 0,-1-1 4 0,2 3 2 0,0 0 2 0,-2 0 1 15,1 2 0-15,-1 1 1 0,2-2 2 0,0 2-1 0,-2 2 0 16,1-2 1-16,1 2-1 0,-2 1 1 0,1-4 0 0,-1 3-1 0,0-2 1 15,4-1-2-15,-4 3 0 0,0-5-1 0,0 2 1 0,0-2-2 0,0 1 1 16,0-1-1-16,0 0 1 0,2-4-1 0,-2 1 0 16,0-2 0-16,2 1 1 0,-1-2 0 0,-1 1-1 0,2-3 2 0,0 1 0 0,-2-4 1 15,1 2-1-15,-1 0 0 0,2-2-4 0,-1-1-6 0,-1 0-9 16,2 0-9-16,0 0-19 0,-1-1-21 0,3-2-30 0,-3 3-33 0,1-3-57 16,-1 2-67-16,3-2-117 0,-2-2-141 0,0 0-74 0,-1 2-44 15,1 0-20-15,-2 0-8 0</inkml:trace>
  <inkml:trace contextRef="#ctx0" brushRef="#br0" timeOffset="912206.8598">29752 12917 15 0,'-1'0'437'0,"-3"-2"-61"0,3 0-70 0,-1 2-77 0,1 0-50 16,1 0-40-16,0 0-22 0,0 0-16 0,0 0-15 0,0 0-12 0,0 0-11 15,0 0-13-15,0 0-11 0,0 0-9 0,0 0-8 0,0 0-6 16,0 0-5-16,0 0-3 0,0 0-2 0,0 0-1 0,0 0 1 0,0 0 1 15,0 0 2-15,0 0 1 0,0 2 4 0,3-2 5 0,-2 0 5 16,3 0 3-16,0 2 2 0,1-2 4 0,3 0 1 0,0 0 1 0,-2 0 1 16,7 0-2-16,-2 0 0 0,2 0-1 0,2 0-2 0,1 0 0 0,3 0-4 15,1 0-5-15,0 0-4 0,3 0-5 0,1 0-4 0,3 0-6 16,0 0-6-16,3 0-8 0,3 0-4 0,-2 0-6 0,4 0-3 0,3 0-7 16,1 0-4-16,3 0-2 0,1 0-7 0,1 0-7 0,0 0-6 15,3 1-2-15,0 1-3 0,1-2-2 0,2 1 2 0,0 1 2 0,0 0 4 16,1 0 4-16,0 1 5 0,-1-2 5 0,-4 1 4 0,1-1 4 0,0 1 9 15,-3-1 10-15,-3-1 9 0,-3 2 7 0,-1-1 7 0,-3-1 8 16,-3 1 5-16,-1-1 5 0,-1 2 4 0,-5 0 1 0,-1-2 1 0,-1 0-1 16,-3 0-1-16,-3 0 1 0,0 0-11 0,-3 0-14 0,1 0-34 15,-5 0-44-15,-1 0-57 0,0 1-62 0,-2 1-87 0,1-2-98 0,-2 0-58 16,-5 0-41-16</inkml:trace>
  <inkml:trace contextRef="#ctx0" brushRef="#br0" timeOffset="917106.2976">25270 13531 31 0,'0'0'92'0,"-2"-1"-3"15,0 1-6-15,1-2-4 0,-1 1-5 0,2 1-4 0,-1-2-3 0,1 0-4 16,-2 2-4-16,0-1-3 0,2 1-3 0,-1-1-3 0,-1 0-4 16,2-1-3-16,-1 1-2 0,1 1 1 0,-2-4-2 0,0 4 2 15,2-1 1-15,-1 1 0 0,1-2-1 0,-2 0 1 0,0 2 0 0,-1 0-3 16,1-3 0-16,0 3-4 0,0 0-3 0,-1-2-1 0,2 2-3 15,-1 0-2-15,-1 0-2 0,0 0-3 0,-1 0-1 0,-1 0-2 0,2 0-1 16,-3 2 0-16,2-2 1 0,-1 3 1 0,-2-3 3 0,2 4 1 16,-4-3 3-16,5 3 3 0,-3-1 1 0,1-1 2 0,-1 3 1 15,0-2 2-15,0 1 1 0,1-1 0 0,-1 1 1 0,3 3 0 0,-4-1-1 16,2-2-1-16,-1 4 0 0,2-1 0 0,-2 0 2 0,2 1-1 16,0 0 0-16,0 1 0 0,2-2 0 0,0 4 0 0,1-3 0 0,1 2-1 15,-1 2 0-15,2-2-1 0,2 0-1 0,-2 1-3 0,1 0-1 16,3-1-3-16,0 1-3 0,0-1 0 0,0 1-3 0,3 2-1 0,0-4-2 15,1 2-2-15,-1-1-2 0,1 1-2 0,1-1 0 0,1 1-2 16,-2-1-1-16,2-1 0 0,-2 0 0 0,2-1 0 0,1 0 0 0,-1 0 0 16,-1-1-1-16,3-2 1 0,0 2 2 0,-3-3 2 0,4 1 1 15,-4-2 2-15,5-1-1 0,-1 1 2 0,-2-3 0 0,3 0 1 16,-1 0 0-16,1-3 0 0,1 1 0 0,0-1 0 0,-2-1 1 0,1-1-1 16,1 2-2-16,-3-2-1 0,1-2-2 0,0 2 1 0,-1-2-1 0,-2 0 1 15,-1-1-2-15,2 1-1 0,-1 0-1 0,-4 0 0 0,1-1-1 16,-2-1-2-16,-1-1 0 0,-1 0-3 0,-2 1 0 0,3 0-2 15,-4-1-1-15,0 0-2 0,0-2-2 0,-2 0-2 0,0 0-2 0,-1 1 1 16,-2 0-3-16,1-3 1 0,-1 3 0 0,0-1 0 0,1-2 1 16,-1 4-1-16,-3-2-1 0,0 0-3 0,3 2-4 0,-1-2-4 0,0 0-6 15,-4 2-8-15,2 1-9 0,2 0-15 0,-1 2-13 0,-2 1-20 16,1 0-21-16,-1 2-29 0,-4-1-31 0,4 3-29 0,-3 2-29 0,-1 2-35 16,0 1-40-16,-3 2-65 0,2 2-80 0,-4 0-44 0</inkml:trace>
  <inkml:trace contextRef="#ctx0" brushRef="#br0" timeOffset="919040.1589">26449 15192 48 0,'-2'-5'193'0,"2"2"-20"0,-1-1-18 15,1 1-12-15,0 1-13 0,0-3-13 0,0 1-9 0,0 1-8 0,0 1-7 16,0-1-9-16,0-1-9 0,0 1-9 0,0 0-8 0,-2 0-3 15,2-1-1-15,0 1-2 0,-2-1 0 0,2 2 1 0,0-1-1 0,-1-2 1 16,1 2 1-16,-2-1 0 0,0 2 1 0,2-2 2 0,-1 1-1 16,-1 0 0-16,2 0-1 0,-1 1-1 0,-1-1 0 0,0 1-1 0,-1-2-1 15,1 1-3-15,-2 1 0 0,3-1-2 0,-2-1-2 0,-1 1-2 0,3 0-4 16,-3 1-3-16,1 1-3 0,0-3-2 0,0 4-1 0,0-3-3 16,-2 3-4-16,4-4 0 0,-3 4-3 0,0-1-2 0,-1 0 0 0,2 1 0 15,-2 0-1-15,2 0 0 0,-3 0-2 0,2 0 0 0,0 0 0 16,0 0-2-16,0 1 1 0,0 0-1 0,-2 1 2 0,3 0-2 0,0-2 1 15,0 3 0-15,0 1 0 0,-1-1-2 0,3 0 0 0,-2 1-1 0,-1 2 0 16,1-2-1-16,-1 1 0 0,2 2 2 0,1 0-2 0,-3 1-1 16,3-1 0-16,-1 2 0 0,1-1-1 0,1 2-2 0,-4 1 2 15,4-1 0-15,0 2-1 0,0-1 0 0,4 2-1 0,-4-1 1 0,1 1 0 16,1 2-2-16,-1-2 1 0,3 0 0 0,-3 1-1 0,3-1 0 0,0 1-1 16,-1-1 0-16,2-1-1 0,-2 2 0 0,0-2 2 0,2 0-1 15,-2-2 1-15,5 2-2 0,-3-1 2 0,-1-1-1 0,1 1 1 16,0-2-1-16,0-2 1 0,1 0-1 0,-1 1 2 0,3-1 0 0,-4 0-2 15,3-1 1-15,0-2-1 0,-2 1 1 0,2 1-1 0,-1-3-1 0,1 1 0 16,0-1-1-16,-1 0 0 0,-1-1-1 0,2 1-2 0,0-3-2 0,1 0-3 16,0 0-2-16,-1 0-5 0,2 0-9 0,-1 0-3 0,0 0-6 0,2-3 0 15,0 3-1-15,0-3-3 0,0 0-2 0,4 0-1 0,-5 0 0 16,4 0 1-16,-2-2 3 0,0 2 2 0,0-1 2 0,-2 1 6 16,3-2 9-16,-3 2 3 0,0-2 6 0,1-2 0 0,-1 2 3 0,-1 1 4 15,-1-1 5-15,1 0 3 0,-1-1 3 0,0 0 1 0,-2-2 2 0,-1 1 3 16,1-1 3-16,0 1 4 0,-1-2 2 0,3-1 3 0,-6 2 5 15,3-1 2-15,-3-3 3 0,1 1 0 0,-1-1 1 0,-1 1-1 0,0-1 1 16,-1 2-2-16,1-3 0 0,-3 1-3 0,1-2-2 0,-1 3-3 16,0-4-4-16,-2 2-5 0,0 0-4 0,1-2-4 0,-1 3-3 0,-2 0-2 15,2-1-4-15,-2-1-1 0,1 3-4 0,-2-2-1 0,-1 2-2 0,2 0 1 16,1-1 0-16,-3 2 0 0,1 0-1 0,-1 1 2 0,1 0-1 16,0 1 1-16,0 1 0 0,-1-1 2 0,-1 1 0 0,2 0 1 0,-1 2 1 15,1 0-1-15,0-2 0 0,-1 4 1 0,-1-1 0 0,1 2-1 0,1 0 0 16,-3 1 2-16,1 1-1 0,1 0 0 0,-4 0 1 0,4 0-1 15,-3 1 0-15,2 1 1 0,0 0 0 0,0 2 1 0,-2-4-1 16,2 3 1-16,2 2 0 0,-2 0 1 0,2-2 0 0,-2 1-1 0,1 1 1 16,1 2 0-16,0-2 0 0,1 0 1 0,-2 1 0 0,1 0 0 0,3 1 0 15,-1 1 0-15,-1-2 0 0,2 4 1 0,0-3-1 0,-2 3-1 16,4 0 1-16,-2-1 0 0,2 2-2 0,-1-1 0 0,1 1-1 0,1 2 1 16,0-1-1-16,1 0 0 0,1 2-1 0,0-1-1 0,0 2 2 15,0-2-2-15,0 4 0 0,1-5 1 0,-1 3-2 0,4-1 0 0,-3 0 0 16,3 1-2-16,0-1 1 0,-3 0-1 0,4-1-2 0,-2-1 0 0,2 2 1 15,0-3-2-15,-2 0 1 0,5 0 0 0,-3-1-2 0,-1 1 1 16,1-3-2-16,0 1 0 0,0-1 1 0,2 1-2 0,-2-1 1 0,0-1 0 16,0-1-2-16,1 2-1 0,2-2 0 0,-3 0-1 0,3-2-2 15,-4 2 0-15,6-2-1 0,-4-1-2 0,0 2-3 0,3-2-2 0,-1 1-4 16,1 1-2-16,-1-3-3 0,0-1-3 0,-1 1 0 0,3 1-4 0,0-3-4 16,0 1-2-16,0-1-4 0,0 0-2 0,2 0-1 0,-2 0 0 15,1 0 1-15,0 0 2 0,1 0 1 0,-2-1 2 0,1 1 0 0,-2-3 3 16,3 1 1-16,-2 1 1 0,-2-1 6 0,2-3 4 0,-1 3 4 0,-1-1 5 15,0 0 4-15,0-1 4 0,1 0 3 0,-2-1 3 0,-1 1 2 16,1-3 6-16,0 2 4 0,-2-1 5 0,0-1 2 0,0-1 2 0,-2 1 1 16,0 0 0-16,2-3 0 0,-1 1-2 0,0 0 0 0,-1-1 0 0,-2-2-2 15,3 0 0-15,-3 1-2 0,1-2-2 0,-2-1-4 0,0 1 0 16,0-1-1-16,0-1 0 0,0 2-2 0,-2-1 0 0,1-2 2 0,-3 2 0 16,3-1 3-16,-2 4 2 0,-2-4 1 0,0 2 1 0,1 0 1 15,0 1-1-15,0 0-1 0,-1 1 0 0,-2 1-1 0,1-1-3 0,2 1-3 16,-4 1-5-16,3 0-7 0,-3-1-9 0,0 3-11 0,0 1-15 15,0-3-16-15,-3 5-18 0,2-3-18 0,-3 3-28 0,0-1-31 0,-1 3-44 16,-1-1-49-16,0 3-76 0,-3 0-91 0,1 3-59 0,-2-2-41 16</inkml:trace>
  <inkml:trace contextRef="#ctx0" brushRef="#br0" timeOffset="950203.975">26216 12818 13 0,'0'0'72'0,"0"0"-4"0,0 0-5 0,0 0-6 16,0 0-4-16,0 0-5 0,0 0-4 0,0 0-2 0,0 0-6 15,0 0-5-15,0 0-4 0,0 0-3 0,0 0-3 0,0 0-2 0,0 0-1 16,0 0 0-16,0 0 0 0,0 0 0 0,0 0 1 0,0 0 3 16,0 0 0-16,0 0 2 0,0 0 2 0,0 0 1 0,0 0 1 15,0 0 1-15,0 0 0 0,0 0 2 0,0 0-2 0,0 0 0 0,0 0 1 16,0 0-1-16,0 0-1 0,0 0-2 0,0 0-3 0,0 0-1 15,0 0-2-15,0 0 0 0,0 0-1 0,0 0 1 0,0 0-1 0,0 0 1 16,0 0 0-16,0 0 2 0,0 0-1 0,0 0 0 0,0 0 0 16,0 0-1-16,0 0-1 0,0 0 1 0,0 0 0 0,0 0 0 0,0 0 0 15,0 0 0-15,0 0 0 0,0 0-1 0,0 0 2 0,0 0-1 16,0 0 0-16,-2 0 2 0,2 3 0 0,-1-3 2 0,1 0 2 16,-3 2 1-16,2-2 1 0,1 2 1 0,-2-1-2 0,0-1-1 15,1 0 0-15,-3 2 1 0,1-2 1 0,-2 2 2 0,1-2 1 0,-1 0-2 16,-4 3 0-16,1-2 1 0,0 2 1 0,-5-2-2 0,2 1 0 15,0 0 2-15,-5 1 0 0,3-2 3 0,-1 0-1 0,0 0-1 0,0 3 0 16,1-4-3-16,-1 1-1 0,0 1 0 0,0-2 0 0,2 1 2 16,0-1-1-16,-2 0 0 0,2 0-1 0,0 0 0 0,-1 0 0 0,4 0 2 15,-2 0-1-15,1-1 0 0,0 1 0 0,1-2 2 0,1 1 0 16,0 1 1-16,0-2-1 0,-1 0-1 0,4 2 0 0,-1-1 4 0,1 0 1 16,0 0 1-16,-1-1-2 0,3 1-1 0,-2-3-1 0,2 3-1 15,-2-1 1-15,2 1-2 0,0-3-2 0,0 4-3 0,-2-2 0 16,4 0-1-16,-2-1-2 0,-1 1-4 0,1-1-4 0,0-1-1 0,0 1-2 15,-1 0-1-15,1 0 0 0,2-1-1 0,-4 4-1 0,4-3 0 16,-1 0-1-16,0-1-2 0,-1 2 0 0,2-1-2 0,-1 0 1 0,0 0-1 16,-1 0 0-16,2-1 2 0,1 2 0 0,-2 1 2 0,0-2 0 15,2-1-3-15,-1 1 0 0,1 1-2 0,0-1-1 0,0-1-1 16,0 1-1-16,0-2 0 0,0 1-2 0,0 1-4 0,1-2-4 16,1 0-9-16,1 2-4 0,0-2-8 0,1-1-4 0,0 0-3 0,3 0-3 15,2 1-1-15,-1-3-2 0,0-1-1 0,1 2-1 0,2-3-2 0,1 0 0 16,2 0 2-16,-3 0 3 0,3 0 6 0,-1-1 4 0,0 1 5 15,2-1 3-15,-2-2 3 0,-1 3 4 0,1-1 2 0,1 1 4 16,-3-2 3-16,1 0 3 0,2-1 5 0,-5 3 3 0,-1-2 1 0,3-1-1 16,-3 2-4-16,0-1 0 0,0-2-1 0,-4 2 0 0,1 0-1 15,-1-2 0-15,-1 3-1 0,0-1 0 0,-1-2 3 0,-1 1-2 16,-1 2-1-16,0-1-2 0,0 0-1 0,0 2 1 0,-1 0 6 0,1 0 1 16,-4 0 2-16,3 2-1 0,-1-1-1 0,-1 1-1 0,0 3 2 0,-1-1-2 15,1-1-2-15,2 3-2 0,-4 1 0 0,4-2 1 16,-1 3-2-16,1-1-3 0,-3-1-2 0,3 3-4 0,-3-2-2 0,3 3-1 15,-1-1-2-15,1-2-1 0,1 3-3 0,-2 0-1 0,0 0-1 0,2 0-1 16,0 0-1-16,0 0 0 0,0 0 1 0,-3 0 1 0,3 0 2 16,0 0 0-16,-1 0 1 0,1 0 2 0,0 0 1 0,0 3 0 15,0-3 3-15,-2 1 1 0,2-1 1 0,-3 0 0 0,3 0 0 0,0 1 1 16,0 1 2-16,-1-1 1 0,1 1 0 0,-2 1 2 0,1-1 1 16,1 0 0-16,-2 2 0 0,0-1 0 0,1 0 0 0,-3-1-1 0,3 3 1 15,-1 0-1-15,1 0 0 0,-3 0 0 0,3 1-2 0,-1 0 2 16,2 2 1-16,-1-2 1 0,1 4 2 0,-2 0 1 0,2-1 2 15,0 4 2-15,0-1 3 0,0 1 2 0,0 2 5 0,2 0 3 0,-2 2 2 16,1-1 3-16,1 2 2 0,1 4 3 0,-1-3 1 0,-1 2 3 16,2 1 1-16,1 0 0 0,-1 1 2 0,0 0 2 0,0 1-1 0,2-1-1 15,-2 2 0-15,0-2-1 0,0 1 0 0,0-3-1 0,2 4 0 16,0-3-2-16,-2 1-3 0,2-1-1 0,-2 0 0 0,0-2-3 16,0 0-3-16,1-1 0 0,-1 1 0 0,-2-2-2 0,3 0 1 0,-1-2-3 15,0 1 0-15,1-2-2 0,-1-2-1 0,1 1 0 0,-1-1-1 0,-1 0-2 16,1-4 1-16,-2 1 0 0,1-2 1 0,0 0 1 0,-1 0-1 15,2-2 1-15,-1 0 0 0,1-2 1 0,-3 2 1 0,1-3 1 16,-1 1 2-16,2-1-2 0,0 1 0 0,-2-3-3 0,0 1-6 0,0 0-9 16,0-2-11-16,0 0-15 0,0 0-18 0,-2 0-24 0,0 0-27 15,2 0-36-15,0 0-40 0,-1 0-48 0,-5 0-53 0,3 0-71 0,-2 0-81 16,-2 0-44-16</inkml:trace>
  <inkml:trace contextRef="#ctx0" brushRef="#br0" timeOffset="951521.3144">26189 12813 105 0,'0'0'99'0,"0"0"-6"0,0 0-6 0,0 0-5 15,0 0-5-15,0 0-10 0,0 0-10 0,0 0-9 0,0 0-5 0,2 1-3 16,-2-1 0-16,0 0-2 0,1 0-2 0,-1 0-2 0,0 0-4 0,0 0-3 16,0 2-3-16,0 0-3 0,0-2-2 0,0 0-2 15,0 0 0-15,0 3-1 0,0-3-1 0,0 0-1 0,0 2-4 0,0 0-1 16,0-1 0-16,0 1 2 0,-1 0 5 0,-1 1 4 0,2-2 5 0,-1 2 4 16,1-2 3-16,-2 1 3 0,0 0 4 0,1 1 3 0,-3-1 0 15,0 1 5-15,-1 0 3 0,2 0 3 0,-2 0 2 0,-3 2 0 16,2-3-2-16,-2 3-1 0,0 0-3 0,0-2 0 0,-2 1-1 0,-2-1-1 15,3 2 0-15,-4 0-4 0,0-3 0 0,0 3-2 0,1-3-3 16,-2 3-2-16,1-2-3 0,2 2-1 0,-3-2 1 0,3-1-1 16,-1 2 0-16,0-1-2 0,3-2 1 0,-4 1-1 0,4-1 0 0,1 1 2 15,-1-1-1-15,1-1 3 0,0 0 3 0,-1 0 3 0,4 0 0 16,-2 0 0-16,1-1-2 0,1-1 0 0,0-1 0 0,0 2-1 0,-2-2-1 16,4-1-1-16,-2 2-3 0,1-2-3 0,0 0-2 0,0 0-3 15,-1-2-5-15,1 1-3 0,3 0-3 0,-2-2-2 0,-1 0 1 0,1 1-3 16,-2-2-2-16,4 2-1 0,-3-1-3 0,3 1-1 0,-1-2-1 15,1 3-2-15,1-2 1 0,-3 2-2 0,1-2 2 0,2 1-3 16,0-1-5-16,0 2-3 0,0-1-4 0,2 0-2 0,1 2-3 0,-3-3-2 16,1 2-4-16,2-1-5 0,1-1-2 0,-3 0-7 0,4 0-5 15,-2-1-5-15,2 1-4 0,0 1-1 0,1-2-1 0,0 1 0 0,1-2-2 16,-2 1 0-16,3 0 2 0,1-1 1 0,-1-1 3 0,-2 0 2 16,3 0-1-16,-1 0 4 0,4 1 5 0,-4 0 2 0,2-1 1 0,-2 0 2 15,4 0 3-15,-3 1 5 0,0 0 6 0,0-1 0 0,1 1 1 16,0 0 0-16,0-2 2 0,-1 3 0 0,0-4 1 0,-1 4 1 15,0-3 3-15,1 2 3 0,0 1 0 0,-1 0 1 0,1-1 1 0,-1-1-2 16,0 1-4-16,-3 1 0 0,1 0 1 0,2 1 3 0,-4-1 1 16,1 1 4-16,0-1 6 0,-2 0 3 0,2 1 2 0,-1-2 1 15,0 1 1-15,-3 0 1 0,1 1-1 0,-1 2 3 0,-1-1 4 0,2-2 0 16,-2 3 1-16,0-2-2 0,0 0 0 0,-2 0-1 0,2 0-6 16,-1 1-1-16,1-1-6 0,-3 4 1 0,1-4 0 0,0 3-1 15,1-2-1-15,-4 2-1 0,4-1 0 0,-2 1-1 0,-1-1 1 0,1 2-3 16,0-2-1-16,0 3-2 0,0-3-1 0,-1 3-1 0,3-1 3 15,-4-1-1-15,2 1-2 0,0 0 1 0,0 0-1 0,0-1 1 0,-1 4-1 16,3-3-1-16,-4 3 0 0,2-3 2 0,-2 1 2 0,2 0 3 0,2 1 3 16,-3 1-1-16,3-1 0 0,-1-1 0 0,1 2 2 0,-3-1-1 15,4-1-2-15,-1 2 1 0,1-1-1 0,-2 1 0 0,2 0-2 16,-2 0-2-16,2 0-2 0,-1 0-2 0,1 0-2 0,-2 0-2 16,2 0-1-16,0 0 0 0,-1 0 2 0,-1 0-2 0,-1 0-2 0,0 0-1 15,2 1 2-15,-3-1 1 0,3 2 3 0,-3-1 0 0,1-1 1 16,2 3 3-16,-3-2 3 0,1 1 2 0,0 0 1 0,-1 1-1 0,1-3 1 15,-1 3 0-15,3 1 5 0,-3-1 3 0,1 2 0 0,0 0 0 16,-2-2 2-16,4 1 0 0,-4 1 1 0,2 0 0 0,0-2-2 0,0 4 1 16,-1-2-1-16,1 1 2 0,2 0-1 0,-3 0 1 0,3-1 1 15,-1 5-2-15,1-2 1 0,-4 1 0 0,5 1-2 0,-1-3 2 0,1 3 1 16,-2 0 2-16,2 1 1 0,0-1 2 0,0 3 4 0,2 1 2 16,-2-3 1-16,1 2 2 0,4 2 2 0,-4 0 3 0,2 1 2 0,1 0 2 15,-3 2 3-15,4-2-1 0,-2 4 2 0,2-2-1 0,1 1-2 16,-1-1 0-16,1 3-2 0,1-1-1 0,-2 0 0 0,2 0 0 15,-1 2 0-15,-1-3-1 0,2 2-1 0,-1-1-2 0,2 0-2 0,-4 0 0 16,1-2-2-16,2 4 0 0,-2-2 1 0,-1-1-1 0,1-1-1 16,-1 2-1-16,1-2-1 0,-1 0-1 0,-1-3-2 0,0 5 0 0,0-4-1 15,0-1 0-15,-1-1-1 0,1 0-1 0,-2 2 0 0,1-4 1 16,0 0-1-16,-2-1 0 0,1-1 2 0,-1 0 0 0,0 0 2 0,0 0 0 16,-1-3 2-16,1 2 1 0,-2-3 1 0,0-1-4 0,1 2-6 15,-4-1-15-15,2-1-17 0,2 0-28 0,-3 0-31 0,1-2-35 16,0 1-35-16,1-1-47 0,1-1-54 0,-3-1-73 0,4-1-82 0,0 0-51 15</inkml:trace>
  <inkml:trace contextRef="#ctx0" brushRef="#br0" timeOffset="952720.8945">26197 12853 70 0,'0'0'89'0,"0"0"1"0,0 0 0 15,0 0-1-15,-1 2 0 0,1-2-1 0,-2 1-3 0,0-1-1 0,2 2-5 16,-1-1-2-16,-1-1-3 0,1 2-2 0,-3-1-2 0,0-1-1 16,1 2-4-16,0-1-3 0,-4-1-6 0,2 1-5 0,1 1-5 15,-6 0-5-15,4 1-2 0,0-2-5 0,-2 1-1 0,-2-2-1 16,-1 4-2-16,3-3 0 0,-3 2-2 0,2 1-1 0,-1-3-2 0,-2 3-1 0,2-1-2 15,0-1 1-15,-2 0-3 0,1-1-1 0,1 1-2 0,-2 0-1 16,2 1-2-16,-1-2 1 0,0 2-1 0,2-2 0 0,-4 1 0 16,4 0-1-16,-3-2 2 0,3 1 1 0,0 1 0 0,1-2 2 15,-1 0 2-15,0 0-1 0,1-2 1 0,2 1 1 0,-1 1 2 0,-2-4 0 16,3 3 1-16,-1-1 0 0,3 0 0 0,-3-1 2 0,1-1-1 16,2-1-2-16,0 2-2 0,-1-2-1 0,1 0-2 0,0-2-1 0,0 2-2 15,-1-1-2-15,4 0-2 0,-2 0-2 0,-1-1-1 0,1 1-2 16,0 0-3-16,0-2 0 0,1 3-2 0,0-2-1 0,-1 1-1 0,2-1-3 15,-4 2 2-15,5-1 3 0,-1 0 1 0,1 2 1 0,-2-3 0 16,0 4 0-16,2-4 1 0,0 3-2 0,0 0-1 0,0-1-2 0,0 1-2 16,0-1-2-16,0 0-2 0,2 2-1 0,0-1-2 0,-2 1-4 15,1-2-4-15,4 0-6 0,-2 3-3 0,0-3-3 0,0 1-9 16,0-3-8-16,2 4-7 0,0-2-5 0,0 0-1 0,2 0 1 16,0 0 3-16,1-2 2 0,0 2 0 0,1-2 0 0,-1 2 0 0,0-1 1 15,4 0 2-15,-2-2 0 0,0 2 7 0,0 1 10 0,2-3 8 16,-1 1 5-16,1 0 2 0,0 2 0 0,0-4-3 0,-1 1-1 0,1 2 0 15,-2-2 4-15,1 1 2 0,1-1 2 0,-2 1 3 0,0 2 7 16,1-5 0-16,-2 3 0 0,1 0-1 0,-2-3 0 0,1 5 1 0,-1-1 0 16,-1-3 2-16,-1 3 3 0,2-1 2 0,-3 1 1 0,-1-1 3 15,0 0 2-15,0 0-1 0,1-1-3 0,-2 1 1 0,2 1 1 16,-4 0 5-16,1-2 4 0,0 2 1 0,-1 1-4 0,1-3-1 0,-2 1-2 16,0 0-4-16,0 2-4 0,0-4-2 0,0 1 0 0,0 3-3 0,-2-1-4 15,1-3-1-15,-1 3 1 0,0 1-5 0,1-3-5 0,-4 1 2 16,4 2 4-16,-1-2 3 0,1 2 4 0,-3-2 4 0,1 2 6 0,0 2 1 15,0-2-4-15,0 2-3 0,-1-1-1 0,3-1-2 0,-4 4-1 16,2-2-2-16,0-1-1 0,0 2-3 0,0 1-4 0,-1-2-3 16,3 1-1-16,-4 0-3 0,2 1-7 0,-2-1 1 0,2 2 4 0,2 0 2 15,-3-2 3-15,1-1 2 0,0 3-1 0,0 0 0 0,-1-2 1 16,0 2 2-16,-1 0 0 0,2 0 1 0,-2 0 2 0,4 0 1 16,-3 0 1-16,1 0 1 0,0 0 0 0,0 0 0 0,0 0-1 0,1 0-2 15,-1 0-1-15,2 2 2 0,-2-2 0 0,1 0 5 0,0 3 0 16,1-1 0-16,-3 0 1 0,3-1-1 0,-1 3-1 0,1-1 1 15,-3-1 0-15,1 3 2 0,2-1 2 0,-1 1 5 0,-1-1 1 0,2 2 1 16,-2-1 0-16,1 3 2 0,0 1 1 0,1-2 2 0,-1 1 1 16,0 1 4-16,2-3 3 0,-1 5 2 0,-1-2 2 0,2 2 2 0,-1-1 6 15,1 2 3-15,-2 0 4 0,2 0 3 0,0 0 1 0,0 2 2 16,0-1 1-16,0 3 1 0,2-1 1 0,-2-1 1 0,1 1 0 0,-1 4 1 16,2-2 3-16,-1 0-2 0,3 2-3 0,-3 1-1 0,1 1 0 15,0-2-1-15,1 4-2 0,-2-1-2 0,2 0 0 0,-1 3-3 0,-1 0-2 16,2-1-2-16,1 2-1 0,-4-1-3 0,1 0-2 0,-1 3-2 15,2-3-2-15,-1-1-1 0,-1 2-3 0,0-2-2 0,0-1 0 0,0 0-3 16,0-1 1-16,0 0-2 0,0-1 1 0,0-2-2 0,0 1 0 16,0-3-1-16,0-1-1 0,-1-1-1 0,1 0-2 0,0-2-8 15,0-1-10-15,0-2-16 0,0 0-19 0,0-2-34 0,0 0-39 0,0-2-42 16,0 0-41-16,0 1-81 0,0-4-97 0,0 1-61 0,0-4-41 16</inkml:trace>
  <inkml:trace contextRef="#ctx0" brushRef="#br0" timeOffset="986552.3645">29145 14708 39 0,'0'0'174'0,"2"-3"-5"15,-2 1-4-15,1 0-6 0,-1 1-6 0,0-1-9 0,0-1-9 0,0 1-8 16,0 0-6-16,0 2-11 0,0 0-10 0,0 0-13 0,0 0-13 15,0 0-9-15,0 0-6 0,0 0-7 0,0 0-5 0,0 0-8 16,0 0-6-16,0 0-8 0,0 0-7 0,0 0-5 0,0 0-5 0,0 0-4 16,0 0-3-16,0 0-4 0,0 0-3 0,0 0-2 0,0 0-2 0,0 0-2 15,0 0-4-15,0 0-2 0,0 0-1 0,-1 2 0 0,-1 0 0 16,2 1 1-16,-1-1-1 0,1 1 1 0,-2-1 1 0,0 1 1 0,2 2 1 0,-1 0 3 16,-2-1 1-16,1 2 2 0,0 0 3 0,-1 0 3 0,2 2-1 15,-4-1 2-15,4 1 3 0,-3-1 2 0,3 1 0 0,-2 1 0 0,-1-1 2 16,3 2 0-16,-1-3 2 0,1 2 0 0,-3 0 1 0,3 0 0 15,-1 0 0-15,0-2-1 0,-2 3 4 0,3-3-2 0,1 1-3 0,-2-1 1 16,0-1 0-16,2 0 0 0,-1 0-2 0,1-2 1 0,0 0-1 16,0-1 1-16,0 1 0 0,0-1-1 0,0 0 2 0,0-3 1 0,0 0 0 15,1 0 2-15,-1 0 2 0,0 0 0 0,2 0-5 0,0 0-3 0,1-1-6 16,1-1-2-16,-1-1-1 0,2-1-2 0,0 1 0 0,0-1-2 0,1 2-2 16,3-4-2-16,-2 1-2 0,-1 1-3 0,2-1-4 0,1-1 2 15,-1 2 3-15,0-1 3 0,2 1 1 0,-2-1 2 0,-2 3-1 0,1-4-1 16,2 5 1-16,-1-2-1 0,0 2 1 0,-2-1-1 0,3 2-1 0,-2 0-1 15,1 0 2-15,0 0-1 0,-1 2 1 0,0-1 2 0,1 2 3 0,-2 1 2 16,1 0 3-16,2 1 2 0,-1 0 3 0,-2 1 1 0,1 0 4 0,2 2 4 16,-4 1 5-16,3-1 4 0,-4-1 4 0,1 5 3 0,3-3 2 15,-5 1 3-15,0 1 1 0,0 1 2 0,1 0 2 0,-3-3 3 0,1 4 1 16,0-1 2-16,-2-1 0 0,0-1 2 0,-2 1 1 0,0 0 0 0,1-1 1 16,-1 0 3-16,-1-2 3 0,0 0 2 0,-2 0 0 0,0 0 1 15,-1-1 1-15,0 1-1 0,-2-2 0 0,0 0-2 0,-2 0-1 0,2-2-5 16,-1 2-3-16,-5-2-4 0,3 0-4 0,-1-3-7 0,-2 2-8 0,1 1-11 15,0-4-11-15,0 2-14 0,-3-2-15 0,3 0-20 0,-1-2-24 0,0 2-25 16,3-2-26-16,-3-1-48 0,2 0-61 0,2-4-87 0,0 3-97 16,2-3-60-16,-1-1-42 0,2-2-18 0</inkml:trace>
  <inkml:trace contextRef="#ctx0" brushRef="#br0" timeOffset="986971.384">29182 14625 195 0,'0'0'258'0,"0"0"-59"0,0 0-35 0,0 0-24 0,0 0-12 15,0 0-3-15,0 0-2 0,0 0-4 0,0 0-6 0,0 0-6 0,0 0-4 16,0 0-4-16,0 0 1 0,0 0 2 0,0-2 5 0,0 2 2 16,0 0 3-16,0 0 1 0,0 0 2 0,0 0-1 0,0 0-2 0,0 0-3 15,0 0-3-15,1 0-5 0,-1 0-6 0,0 0-9 0,0 0-8 0,0 0-11 16,0 0-8-16,0 0-8 0,0 0-10 0,0 0-8 0,0 0-7 16,0 0-7-16,0 0-8 0,0 0-6 0,5 0-7 0,-4 0-4 0,1 0-3 15,-1 0-1-15,3 0-2 0,-1 0 3 0,2 0 0 0,0 0 3 16,1 0 1-16,5 2 2 0,-3-2 0 0,3 1 2 0,1-1 2 0,3 0 1 15,0 2-1-15,0-2 2 0,4 0-1 0,-3 1-1 0,2-1-2 16,1 0-2-16,-3 0-4 0,5 0-4 0,-5 0-4 0,3 0-2 0,-2 0-4 16,-3 0-5-16,2 0-4 0,-3 0-6 0,-1 0-8 0,-1 0-10 15,-1 0-14-15,-2 0-14 0,-1 0-23 0,0 1-29 0,-4-1-38 0,0 0-42 16,-3 0-61-16,0 0-67 0,0 0-75 0,-3 3-78 0,-2-3-39 0,-1 4-20 16</inkml:trace>
  <inkml:trace contextRef="#ctx0" brushRef="#br0" timeOffset="989553.8923">29692 14758 306 0,'2'-4'588'0,"-2"1"8"0,1 0-76 0,-1 0-118 15,2 0-87-15,-2 1-70 0,2-1-34 0,-2 2-17 0,0-1-12 16,0 1-10-16,1-1-14 0,-1 2-18 0,0 0-18 0,0 0-21 0,0 0-18 16,0 0-17-16,0 0-16 0,0 0-12 0,0 0-11 0,0 0-10 15,2 2-8-15,-2-1-5 0,2-1-8 0,2 3-2 0,-1 0-3 0,2-1-2 16,-2 2 2-16,3 1 0 0,1 1 2 0,2 1 1 0,-1 0 4 0,3 2 2 16,0 1 3-16,0 0 3 0,2 2 2 0,-1-1 1 0,1 2-2 0,1 1-1 15,1-1-4-15,-1 1-6 0,-1-1-7 0,2 2-7 0,0 0-9 16,-2-2-8-16,2 4-11 0,-1-5-11 0,-1 3-14 0,1-1-13 0,0-1-19 15,-3 1-21-15,3-2-24 0,-2 0-24 0,0 1-36 0,-2-2-44 0,-1 2-32 16,-1-4-29-16,1 3-57 0,-2-3-70 0,-1-1-47 0,-1 1-39 0,-2-3-18 16</inkml:trace>
  <inkml:trace contextRef="#ctx0" brushRef="#br0" timeOffset="989807.199">29992 14771 74 0,'-1'-3'547'0,"1"1"4"0,-2 0-78 0,1 2-116 0,1-1-95 0,-2 1-84 16,2 0-52-16,0 0-35 0,-2 0-17 0,1 1-8 0,-2 1-11 16,-2 0-8-16,2 3-9 0,0 0-9 0,-4 0-5 0,3 2-5 0,-3 0-1 15,0 2 1-15,-1 2 3 0,-4 1 2 0,2-2 7 0,0 4 6 0,-1 0 3 16,-2-1 1-16,0 2-2 0,2-1-3 0,-3 2-2 0,1-1-4 0,1 0 0 15,1 0-2-15,-5 1-3 0,5-1-4 0,0 0-10 0,-3-1-12 0,3 1-19 16,-2-1-24-16,4 0-36 0,-1 0-40 0,1-1-50 0,1-4-53 16,1 3-80-16,4-1-93 0,0-2-70 0,1 1-61 0,1-3-31 0,1 1-18 15</inkml:trace>
  <inkml:trace contextRef="#ctx0" brushRef="#br0" timeOffset="990269.9212">30255 14832 4 0,'-2'-6'588'0,"0"-2"13"0,2 2 10 0,-2 0-93 15,2 0-148-15,-2 1-99 0,2 2-77 0,0-2-43 0,0 1-28 16,0 0-16-16,0 1-11 0,0 0-10 0,2 1-14 0,-2 1-16 0,2-1-20 15,0 0-17-15,0 2-18 0,1 0-13 0,2-2-10 0,-1 2-8 0,1-1-5 16,4 1-2-16,1 0 0 0,0 0-1 0,2 0-1 0,-1 0-1 0,4 0 2 16,0 0 0-16,-2 0 2 0,4 0 2 0,-4 1 4 0,3 1 1 0,-3-2 5 15,1 4 1-15,-5-1 3 0,3 2 2 0,0 0 0 0,-4-1 2 0,0 2 2 16,-1 1 0-16,0-1 1 0,-1 2 1 0,-1 1 1 0,-2 0 2 16,-1 0 2-16,0 1 3 0,-2 2 0 0,-4 0 3 0,3 0 2 0,-6 2 2 15,1-2-1-15,-2 4 2 0,-1 0 4 0,-3-2 5 0,-1 1 5 0,0-1 4 16,0 2 6-16,-1 0 4 0,-2-3 4 0,2 0 3 0,-1 0 4 15,0-2 2-15,0 2 2 0,1-3 2 0,1-1 0 0,3 0-1 0,-1-2-1 16,2 1-5-16,1-2-3 0,3-2-7 0,0 1-4 0,0-1-4 0,2-1-5 16,1 0-4-16,0-1-4 0,2-1-2 0,2 0-1 0,0 2-1 15,2-3-1-15,1 0-1 0,2 3-3 0,3-3-1 0,3 0-2 0,1 0-1 0,4-3-3 16,2 3-1-16,2-3-5 0,2 2-4 0,2-2-7 0,0 0-8 16,5 0-11-16,-3-1-9 0,0 1-13 0,2-2-11 0,0 1-13 0,-3 1-18 0,0 0-22 15,-2 0-26-15,-2 0-29 0,-1-1-31 0,0 3-32 0,-6-2-32 16,-1 3-32-16,-2-1-60 0,-2 1-75 0,-3 0-44 0,-3 0-26 0</inkml:trace>
  <inkml:trace contextRef="#ctx0" brushRef="#br0" timeOffset="992835.8995">30901 14918 21 0,'0'0'327'0,"0"0"-47"0,0 0-30 0,0 0-21 16,0 0-13-16,0 0-7 0,0 0-6 0,0 0-1 0,0 0-9 0,0 0-8 16,0 0-10-16,0 0-8 0,0 0-13 0,0 0-11 0,0 0-9 15,0 0-9-15,0 0-7 0,0 0-8 0,0 0-5 0,0 0-8 0,0 0-5 16,0 0-8-16,0 0-8 0,0 0-8 0,0 0-10 0,0 0-9 0,0 0-10 15,2 0-7-15,-1 0-9 0,4-2-6 0,-1 2-10 0,-1 0-9 0,4-3-11 16,0 3-10-16,1 0-14 0,1 0-14 0,4-2-13 0,0 0-13 0,1 1-14 16,0 0-15-16,2 1-16 0,0-2-18 0,1 1-22 0,-1 1-24 0,3 0-27 15,-1 0-28-15,-1 0-29 0,0 0-30 0,-1 0-31 0,-1 0-31 16,1 0-40-16,-2 0-44 0,-2 0-25 0</inkml:trace>
  <inkml:trace contextRef="#ctx0" brushRef="#br0" timeOffset="993041.1153">30856 15106 416 0,'-2'2'459'0,"0"-1"-59"0,2-1-76 16,-1 2-84-16,1-2-58 0,0 0-42 0,0 0-23 0,0 0-14 0,0 0-6 15,0 0-6-15,1 0-16 0,3 0-18 0,2 0-20 0,-2 0-19 0,3-2-16 16,-1 2-17-16,3-3-12 0,3 2-11 0,-1-1-10 0,3 1-11 15,0-1-12-15,3-1-13 0,-2 1-18 0,2-2-22 0,1 3-21 0,1-2-21 16,-1 2-23-16,2-2-23 0,-2 0-23 0,3 2-20 0,-3-2-51 0,2 2-66 16</inkml:trace>
  <inkml:trace contextRef="#ctx0" brushRef="#br0" timeOffset="993368.7346">31511 14739 373 0,'-1'-5'540'0,"1"2"-72"16,0 2-115-16,0-2-82 0,0 1-66 0,0 2-36 0,0 0-21 0,0 0-14 15,0 0-9-15,0 0-15 0,0 0-15 0,0 0-17 0,0 0-20 16,0 0-17-16,0 0-20 0,0 0-13 0,0 0-14 0,0 0-4 15,0 0 0-15,0 3 0 0,0 0-1 0,0 0 0 0,0 3 1 0,0-1 2 16,0 2 3-16,0 0 4 0,0 2 5 0,0 1 5 0,0 0 6 0,0 2 6 16,-2 0 7-16,1 2 3 0,1 1-1 0,-2-1 2 0,0 3 0 0,1-2 1 15,-2 3-2-15,1 0-3 0,-2 0-7 0,0 0-12 0,1 2-15 16,0-1-18-16,0-1-18 0,0 2-25 0,-1-2-25 0,3 1-35 0,-2-1-38 16,1-1-38-16,0-1-38 0,2 1-59 0,0-3-72 0,0 1-64 0,2-1-58 15,0-2-29-15</inkml:trace>
  <inkml:trace contextRef="#ctx0" brushRef="#br0" timeOffset="993702.1285">31777 14886 55 0,'-2'-5'531'0,"1"1"10"0,-1-1-75 0,0 3-119 0,2-1-94 0,-1 1-82 0,1 0-50 16,-3 1-36-16,2 1-16 0,1 0-11 0,-4 1-6 0,3 1-6 15,-1 1-10-15,-1 1-12 0,0 1-12 0,-1 2-8 0,0 1-8 0,0 1-3 16,-1-1 2-16,1 3 3 0,-1 2 3 0,2-1 1 0,-2-1 4 0,2 3 0 0,-2 0 2 16,4 0 0-16,-5 0 1 0,4-1 0 0,1-1 1 0,-3 2-1 15,4-2 1-15,-1 3 2 0,1-3-1 0,0 0-1 0,0-2 0 0,1 1-1 16,-1-1-1-16,4-2 0 0,-3 2 1 0,1-3 1 0,4 1 1 0,-5-2 3 16,4-1 0-16,-2-2 2 0,2 0-1 0,0-2-2 0,2 1 0 0,-2-2-3 15,3 0 1-15,0-2 2 0,1-1 2 0,0-1 0 0,0-1 2 0,-1-1 1 16,5 1-2-16,-4-3 1 0,-1-1-1 0,3-1 0 0,-1-1 0 0,-1-1-1 15,0 1 2-15,0-3 2 0,-3-2 0 0,0 3 1 0,-1-4-4 0,1 2-1 16,-3 1-6-16,-3-2-4 0,0 0-8 0,0 2-5 0,-1-1-7 0,-5 2-12 16,-1-1-15-16,3 2-18 0,-4 0-28 0,-2 1-36 0,-2 3-53 0,-1-2-62 15,-1 2-94-15,-2 0-107 0,-1 2-65 0,-1 3-46 0,-3-1-18 0</inkml:trace>
  <inkml:trace contextRef="#ctx0" brushRef="#br0" timeOffset="1.06787E6">29419 15405 36 0,'-4'-3'123'0,"3"1"-43"0,-1 0-21 16,2-1-9-16,-1 3-1 0,1-2 0 0,-2 0 1 0,2 2 0 0,0 0 3 16,0 0 6-16,0 0 1 0,0 0 1 0,0 0-1 0,0 0-2 0,0 0 1 15,0 0 2-15,0 0 3 0,0 0 3 0,0 0 6 0,0 0 8 0,0 0 7 16,0 0 8-16,0 0 6 0,0 0 7 0,0 0 4 0,0 0 3 15,0 0-1-15,0 0 1 0,0 0-1 0,0 0-2 0,0 0-4 0,0 0-5 16,0 0-2-16,0 0-5 0,0 0-3 0,0 0-6 0,0 0-9 0,0 0-5 16,0 0-9-16,-2 2-8 0,2-2-8 0,0 0-9 0,0 0-8 0,0 0-10 15,0 0-8-15,0 2-8 0,0-2-7 0,0 0-6 0,0 3-4 0,2-1-2 16,0 0-3-16,-2 1 0 0,1 1 2 0,2 0 0 0,1 3 3 0,-1-1 2 16,2 3 2-16,1 1 4 0,-2 0 3 0,5 1 3 0,-1 3 4 15,2-2 1-15,0 3 0 0,1 1 1 0,3-1 1 0,-1 2-1 0,1-2-1 16,0 3-1-16,4-2-1 0,-4 0-1 0,5 1-3 0,-5 1-2 0,5 0-4 15,-3-1-3-15,1 1-5 0,0-3-5 0,0 3-4 0,0-3-7 16,-3 2-5-16,2-3-4 0,-3 3-4 0,1-2-7 0,-3-1-5 0,0-2-4 16,1 1-4-16,-4-1-4 0,0-1-4 0,1 2-1 0,0-4-5 0,-5 0-1 15,3-1-5-15,-2-3-6 0,-2 0 3 0,1-1 4 0,-2 0 3 16,-1 0 4-16,1-3-4 0,-2-1-10 0,0 0-16 0,-2 0-23 0,1-3-14 16,-3 0-10-16,0 0-5 0,0-1-2 0,-1-1 3 0,-2 0 5 0,1-2-1 15,-3 0-5-15,-1-1-2 0,0 1-2 0,0-1 8 0</inkml:trace>
  <inkml:trace contextRef="#ctx0" brushRef="#br0" timeOffset="1.0682E6">29596 15795 47 0,'-8'-2'103'0,"-1"-1"4"0,-1 3 3 0,3-2 3 16,1 1 2-16,0 1 2 0,1 0 1 0,2 0-1 0,0 0-2 0,0 0-4 15,1 0-5-15,0 0-4 0,1 0-2 0,-1 1-2 0,1 1 0 16,1 0-2-16,0-1-5 0,0 1-4 0,0 1-4 0,0 1-6 0,0 0-5 16,1 1-3-16,1 0-4 0,-1 0-3 0,3 2-4 0,-1-2-1 0,-2 0-6 15,4 2-2-15,-2-2-8 0,3 3-2 0,1-4-6 0,-1 2-1 0,1 0-3 16,3 0-2-16,-2 0-2 0,0-1-4 0,5 0-4 0,-2 0-7 0,0 0-7 15,3-3-11-15,-1 2-9 0,3-3-10 0,-2 1-11 0,2-2-10 0,0-2-8 16,1 1-11-16,1-3-11 0,-1 2-10 0,-3-1-10 0,5-2-4 16,-4 1-3-16,2-2 2 0,-2-2 3 0,0 1 6 0,-2 1 11 0,1-2 11 15,-3 1 14-15,-1 0 13 0,0-1 12 0,0 0 15 0,-4-1 15 0,2 2 17 16,-3 0 21-16,-1 2 16 0,1-1 15 0,-2-1 14 0,-1 3 12 0,0 0 8 16,-2-1 7-16,0 3 5 0,0-1 0 0,0-1-1 0,-2 1-1 15,0 2-6-15,2 1-3 0,-1-1-8 0,1 1-12 0,0 0-13 0,0 0-11 16,0 0-12-16,0 0-12 0,0 0-7 0,0 0-8 0,0 1-7 0,-2 0-5 15,1 2-4-15,1 1-3 0,-2 1-2 0,0 0-2 0,1 2 0 0,-2 1-2 16,1 1-2-16,0 0-5 0,1 1-5 0,-3 3-7 0,3-1-12 16,-2-1-17-16,2 3-21 0,-3 1-25 0,4-2-22 0,-1 2-22 0,1 2-35 15,-2-2-43-15,2 0-52 0,-1 3-57 0,1-1-56 0,0-3-55 0,0 3-32 16</inkml:trace>
  <inkml:trace contextRef="#ctx0" brushRef="#br0" timeOffset="1.06872E6">30190 16133 484 0,'-5'-2'533'15,"4"2"5"-15,-1-2-91 0,1 2-141 0,-3-1-93 0,3-1-69 0,-1 2-37 16,1 0-22-16,-3 0-12 0,3 0-6 0,-1 0-3 0,1 2 0 0,-3-1-3 16,3-1-7-16,-4 2-6 0,1 0-6 0,0-2-6 0,0 3-5 15,-1 1-3-15,0 1-1 0,-1-2-1 0,1 1 1 0,-1 2 0 0,-1-2-1 0,1 2 0 16,0 0 0-16,1 0-2 0,0 2 1 0,1-2-1 0,0-1-3 15,1 2-2-15,0-2-2 0,1 2-1 0,1 0-1 0,-1 0-1 0,2-2-1 16,0 3-1-16,2-2 0 0,-1 1 2 0,2 1 0 0,1-1 2 0,1 1 1 16,-1-1 0-16,4 0 0 0,1 1-1 0,0 0-2 0,2-1-3 0,-1 1-2 15,2-1-2-15,2 1-1 0,-1-3-4 0,1 3-3 0,2-1-2 16,1-2-3-16,-3 4-1 0,3-4-1 0,-2 1-1 0,0 0 0 0,2 0 0 16,-4 0 0-16,0 0 1 0,2 0 1 0,-4-2 0 0,0 2 0 0,-3-1 0 15,3 0 2-15,-5-1 0 0,0 1 1 0,-1-2 0 0,-2 1 2 16,2-1 4-16,-4 0 4 0,1 0 3 0,-2 1 3 0,-2-1 4 0,1 2 1 15,-5-2 3-15,1 1 2 0,-1 1 2 0,-2 1 2 0,-5-2 2 0,2 2 2 16,0 1-3-16,-5-2-4 0,2 2-9 0,-2-3-12 0,-2 2-16 16,1-1-14-16,2-3-20 0,-3 3-22 0,1-2-22 0,1-2-24 0,-1 1-30 15,1-1-35-15,0-1-62 0,1-1-73 0,3-1-86 0,-1-2-92 0,4-1-52 16,-2-2-31-16,3 0-10 0</inkml:trace>
  <inkml:trace contextRef="#ctx0" brushRef="#br0" timeOffset="1.06892E6">30212 16085 213 0,'-3'-2'622'0,"0"1"5"0,0-1 4 0,1-1 4 16,0 1-119-16,-1 2-178 0,2-2-116 0,1 2-82 0,-2-3-50 0,2 3-33 16,0 0-17-16,2 0-15 0,-2 0-5 0,3 0-6 0,0 0-9 0,2 0-14 15,0 0-15-15,4-2-15 0,-1 0-15 0,1 2-17 0,5-1-14 0,-1-1-11 16,4 1-12-16,3 0-12 0,2-2-8 0,0-1-8 0,0 1-10 15,3-2-12-15,-1 3-12 0,3-4-13 0,-4 3-16 0,2-2-16 0,-2 1-17 16,-1 1-17-16,-2-2-17 0,-2 2-14 0,-1 0-22 0,-2 2-26 0,-1 0-31 16</inkml:trace>
  <inkml:trace contextRef="#ctx0" brushRef="#br0" timeOffset="1.0693E6">30599 16300 509 0,'-4'0'555'16,"-1"0"15"-16,1 0-78 0,0-2-127 0,3 2-84 0,-3 0-69 0,3 0-39 15,1 0-24-15,0 0-11 0,0 0-4 0,0 0-1 0,0 0-3 0,0 0-8 16,0 0-11-16,1 0-13 0,3 0-15 0,0 0-11 0,1-3-10 16,0 3-8-16,1 0-6 0,0-2-6 0,4 0-2 0,-1 2-4 0,1-1-5 15,4-1-5-15,-3 0-6 0,2 2-5 0,2-3-7 0,3 1-10 0,-2 0-10 16,2-1-11-16,0 0-13 0,3 0-15 0,-3 2-18 0,2-2-18 15,0 0-21-15,-2 0-22 0,2-1-23 0,-1 2-26 0,-1-1-28 0,0 0-37 16,-2 0-41-16,2 0-42 0,-1 1-42 0,-4-1-57 0,2 1-69 0,-4-1-35 16,1-1-20-16</inkml:trace>
  <inkml:trace contextRef="#ctx0" brushRef="#br0" timeOffset="1.06954E6">30828 16119 21 0,'-6'-3'569'16,"3"3"8"-16,-2 0 5 0,2 0-80 0,0 0-124 0,1 0-87 0,1 0-67 0,1 0-46 16,-2 0-37-16,1 0-19 0,1 0-14 0,0 3-9 0,0-3-10 15,0 1-8-15,0 2-10 0,0 0-9 0,0 0-10 0,0 1-4 0,-2 3-6 16,0 1 0-16,2-1-1 0,-1 1 1 0,1 3 2 0,-5 1 3 16,4 0 4-16,-2 1 0 0,-1 3-3 0,1 0-4 0,-2 1-6 0,0-1-3 15,2 3-2-15,-3-2-4 0,2 2-4 0,-1 1-7 0,0-1-8 0,2-2-12 16,-2 1-15-16,2 0-17 0,-2 0-18 0,4-1-21 0,1-1-24 0,-3 1-29 15,3-4-31-15,3 1-41 0,-2-2-45 0,4 0-63 0,-1-3-71 16,3 0-85-16,-1-3-95 0,2-1-44 0,5-2-19 0,-2-1-2 0</inkml:trace>
  <inkml:trace contextRef="#ctx0" brushRef="#br0" timeOffset="1.06993E6">31252 16062 290 0,'-4'-4'580'0,"-1"0"3"0,0 1-8 15,0 0-13-15,0 1-128 0,2 1-187 0,-3 1-107 0,1 1-70 0,2 1-32 16,-2 1-17-16,2 0-3 0,-2 1 2 0,2 1 4 0,0 2 3 0,-1-2-2 16,0 3-5-16,3 1-4 0,-2 0-5 0,1 1-2 0,0-1-1 15,2 2 0-15,0-1-1 0,0 1 2 0,0-1 0 0,2-1-1 0,0 1-1 16,1 0-1-16,0-2-3 0,0 1 0 0,1-1 0 0,1 1-1 0,0-1-1 15,0-3-1-15,0 3 0 0,1-3-1 0,2 0 1 0,-2 2-1 0,1-4 0 16,1 2-2-16,-1 0 0 0,0-2 0 0,1 1-1 0,0-1 2 0,-1 2-1 16,0-1 0-16,1 1 0 0,-2-3 0 0,3 3-1 0,-2-2 1 15,-1 0 0-15,1 2 0 0,-3-2 1 0,2 2 1 0,-3-2 0 0,2 3 1 16,0-2 2-16,-2 1 0 0,1-1 1 0,-3 2 0 0,1 1 1 0,-1-2 2 16,-1 2 2-16,0-2 1 0,0 2 1 0,0 0 0 0,-1-1 1 0,-2 1 2 15,-1 1 0-15,1-2 2 0,-2 1 0 0,0 0-1 0,-2-2 2 16,1 2 0-16,-1 0-3 0,1-1-3 0,-2-1-6 0,-3 0-11 0,3 0-11 15,-2-1-15-15,-1-1-18 0,2 0-23 0,-4-1-21 0,1-1-26 0,0-1-26 16,0-1-44-16,1-3-53 0,1 2-84 0,-1-4-98 0,0 1-65 0,1-3-46 16,0 0-22-16,0-3-10 0</inkml:trace>
  <inkml:trace contextRef="#ctx0" brushRef="#br0" timeOffset="1.07014E6">31270 15995 425 0,'1'-4'639'16,"1"1"9"-16,-1 2 8 0,3-3 6 0,-3 4-121 0,1-2-187 15,1 0-116-15,0 1-78 0,-2-1-44 0,3-1-26 0,-1 1-13 0,2 1-6 16,1 0-7-16,3-2-5 0,1 0-15 0,0 1-18 0,2-1-22 0,1 0-22 16,1 0-21-16,2 0-20 0,1 0-16 0,-3 0-16 0,4 0-16 0,-1 1-17 15,0 1-19-15,-1-2-20 0,2 2-24 0,-2 1-25 0,-1-1-30 0,0 1-28 16,-1 0-29-16,-1 0-30 0,-1 1-38 0,-1-1-43 0,-1 1-46 0,-1 2-44 15,-3-2-25-15</inkml:trace>
  <inkml:trace contextRef="#ctx0" brushRef="#br0" timeOffset="1.07035E6">31550 16216 471 0,'-2'0'625'0,"2"0"16"16,0 0 12-16,0 0-87 0,0 0-141 0,0 0-103 0,2 0-86 16,1 0-53-16,-2-1-41 0,5-1-22 0,-1 0-18 0,2-1-16 0,1-1-17 15,1 1-21-15,-1-2-29 0,1 3-29 0,5-3-31 0,-2 1-29 0,0-2-29 16,2 1-28-16,2 2-27 0,-2-1-32 0,1-1-32 0,2 3-42 0,-2-3-46 0,2 2-53 16,-3-1-56-16,2 1-58 0,-3-1-59 0,0 1-32 0,0 1-18 15</inkml:trace>
  <inkml:trace contextRef="#ctx0" brushRef="#br0" timeOffset="1.07053E6">31654 16396 531 0,'-4'4'589'0,"3"-2"-15"0,-4 0-30 0,5 0-94 0,-1-2-127 0,1 0-79 16,0 0-55-16,0 0-33 0,1 0-26 0,4 0-15 0,-4-1-11 0,4 0-14 15,0-2-15-15,1 0-21 0,2-2-24 0,2 0-23 0,-2 2-27 0,1-4-25 16,5 2-26-16,-3-2-23 0,2 2-23 0,1-2-24 0,-1 1-26 15,3-1-24-15,1 1-25 0,-3 0-29 0,3 0-32 0,1 1-36 0,-1-1-39 0,3 1-56 16,-2-2-66-16,3 2-35 0,0-2-16 0</inkml:trace>
  <inkml:trace contextRef="#ctx0" brushRef="#br0" timeOffset="1.07086E6">32351 15949 271 0,'-4'-4'526'0,"3"1"10"0,-2-1-73 16,2 3-113-16,-3-2-90 0,4 2-77 0,-1 1-47 0,1-1-32 0,0 1-17 0,0 0-11 16,0 0-5-16,0 0-2 0,0 0-3 0,0 0-4 0,0 0-6 15,0 0-8-15,0 0-3 0,0 1-2 0,0 0-1 0,0 2-2 0,0 2 3 0,0-2 2 16,0 3 3-16,0-1 5 0,0 2 4 0,0-1 3 0,0 1 7 0,0 3 5 15,0-1 4-15,-2-1 3 0,0 2-1 0,2 1-4 0,-1 1-4 0,-1 0-4 16,-1 2-4-16,1-1-6 0,1 0-3 0,-2 3-2 0,1-1-4 16,0-1-3-16,1 3-6 0,-4-2-4 0,4 1-10 0,-1 1-9 0,1 0-13 15,-3 0-11-15,3-3-12 0,-1 3-13 0,1-2-13 0,-3 0-15 0,3 0-19 16,1-2-20-16,-2 1-22 0,1-1-23 0,1-3-26 0,0 2-28 0,1-2-36 16,1-3-36-16,-1 2-47 0,3-3-53 0,0 0-66 0,1-1-78 0,3-2-38 15,-2-3-22-15</inkml:trace>
  <inkml:trace contextRef="#ctx0" brushRef="#br0" timeOffset="1.0712E6">32630 16110 342 0,'-1'-5'591'16,"1"1"12"-16,-2 1 12 0,1 0-95 0,1 1-144 0,0 1-100 0,0-1-77 16,0 2-48-16,0 0-35 0,0 0-21 0,0 0-10 0,0 0-9 0,0 0-5 15,-2 0-8-15,0 3-10 0,1-1-14 0,-2 2-12 0,-2 1-10 0,1 1-8 16,0 0-2-16,-1 2-3 0,-1 1 3 0,0-1 2 0,0 1 3 15,-1 2 4-15,1-1 1 0,1 2 0 0,0 0-2 0,-1-1-4 0,0 1-1 0,3 0-1 16,-2-2-1-16,2 2 0 0,-1 0-2 0,3 0 1 0,-3-2-1 16,4-1 1-16,-2 1-2 0,2-2 2 0,0 2-1 0,2-3-1 0,-2 1 1 15,4-1 1-15,-3-1-3 0,3-1-1 0,-1-3 0 0,2 3-4 0,-1-2-4 16,3-1-2-16,0 0-3 0,0-2-2 0,1 0-2 0,0-4-3 0,3 3-1 0,-2-3-2 16,1 1 0-16,1-1-1 0,-2-2-1 0,5-1 1 0,-2-1 1 15,-1-1 2-15,-1 0 3 0,2 1 4 0,-3-4 2 0,4 3 3 0,-4-3 5 16,1 1 4-16,-1-1 4 0,-1-1 4 0,-1 2 3 0,-3-3 3 0,1 2 3 0,1 0 4 15,-4 0 0-15,-1 0 2 0,-1 2-1 0,-1 0-1 0,-1-2-2 16,-4 2-3-16,1 0-4 0,-1 2-6 0,-2 1-15 0,-3-1-15 0,0 1-23 16,0 1-28-16,-5 2-37 0,2 1-42 0,-7-1-63 0,3 4-73 0,-2 0-103 0,-2 0-120 15,-1 4-68-15,-1-1-43 0,-2 1-21 0,0 1-11 0</inkml:trace>
  <inkml:trace contextRef="#ctx0" brushRef="#br0" timeOffset="1.09365E6">29752 10600 144 0,'-1'-9'481'0,"1"3"-64"0,-2-2-94 16,0-1-62-16,2 2-47 0,0 1-25 0,0 0-15 0,0 0-8 0,0 0-8 16,0 2-6-16,0-1-7 0,0 1-8 0,0 1-14 0,0 0-5 0,0 0-3 15,0 0-5-15,0 1-5 0,0 2-4 0,0 0-4 0,0-5-5 16,0 5-3-16,0 0-3 0,0 0-6 0,0 0-6 0,0 0-4 0,0 0-6 15,0 0-7-15,0 0-7 0,0 0-8 0,0 0-7 0,0 0-9 0,0 0-9 16,0 0-8-16,0 0-10 0,0 0-8 0,0 0-9 16,0 0-9-16,0 2-6 0,0 1-3 0,2-3-3 0,0 3-2 0,-2 0 1 0,1 2 0 15,1-1 3-15,-1 2 4 0,3 0 2 0,-3 3 5 0,4 0 5 16,-2 1 5-16,-2 3 7 0,3-3 7 0,-3 3 5 0,1 0 3 0,-1-1 1 16,3 5-2-16,-3-3-1 0,1 0-8 0,-1 2-7 0,-1-2-11 15,2 0-13-15,0 1-14 0,-2 1-15 0,0-3-18 0,0 2-21 0,0 0-23 16,0-1-32-16,0-1-35 0,0-1-36 0,0 0-33 0,0-1-32 15,-2 2-30-15,0 0-63 0,2-3-78 0,0 0-44 0,0-1-25 0</inkml:trace>
  <inkml:trace contextRef="#ctx0" brushRef="#br0" timeOffset="1.09406E6">30100 10655 294 0,'0'-5'550'0,"0"-2"-50"0,0 2-82 16,0 2-85-16,0-2-87 0,-3 1-54 0,1 2-36 0,2 1-24 0,0-1-19 15,0 0-18-15,0 2-15 0,0 0-17 0,0 0-18 0,0 0-16 16,0 0-15-16,0 0-12 0,-1 4-11 0,1-3-4 0,-2 1-5 0,1 2-3 16,1 1 1-16,-2-1 1 0,0 2 0 0,2 2 3 0,-1-1 3 15,1 1 2-15,-2-1 5 0,1 2 1 0,1-1 3 0,-2 1 1 0,0 1 2 16,2 0 0-16,-1-1 1 0,1-1 2 0,0 1-2 0,0 0 2 15,0-1 2-15,0 1 0 0,0-1 0 0,0 1 2 0,1 1 0 0,-1-3 1 16,4 1-1-16,-3-2 0 0,1 1 0 0,-1-1-1 0,3-1-2 0,-1 0 0 16,0-1-2-16,1-1 0 0,-1 1-3 0,2-3-3 0,2 1-4 15,-2-2-1-15,-1 0-1 0,2 0 0 0,1-3 2 0,-1-1-1 0,1 2 2 16,-1-3 2-16,2 0 1 0,-4-3 2 0,3 2 1 0,-1-1 2 0,-1-1 2 16,1-2 3-16,-1-1 4 0,-2 0 2 0,0 0 3 0,-1 0 1 15,-1-1-1-15,-1 0-1 0,0-2 1 0,-1 2 0 0,-1 0-1 16,-1-1-2-16,-2 3-2 0,0-1-1 0,-1-1-2 0,2 2-3 0,-1-2-4 15,-2 4-4-15,-1-1-6 0,1 1-7 0,-1 3-9 0,1-1-13 0,-1 1-18 16,1 0-21-16,0 5-21 0,-1-2-27 0,0 2-28 0,1 2-33 16,0-2-36-16,3 5-35 0,-3-2-35 0,2 3-64 0,-1-1-77 0,2 2-44 15</inkml:trace>
  <inkml:trace contextRef="#ctx0" brushRef="#br0" timeOffset="1.09439E6">30504 10526 12 0,'0'-5'578'0,"0"-3"13"16,0 2-62-16,0 1-99 0,0-2-91 0,0 2-89 0,-1 1-51 0,-1-1-31 16,2 0-20-16,0 3-13 0,-1 1-17 0,1-3-18 0,0 3-22 15,0 0-24-15,0 1-19 0,0 0-17 0,0 0-13 0,0 0-10 0,0 0-11 16,0 0-9-16,0 0-4 0,0 0-5 0,0 1-1 0,0 0-1 0,0 3 3 15,0-1 0-15,0 1 3 0,0 2 2 0,0-2 2 0,0 4 3 16,0-1 4-16,0 3 3 0,0-1 6 0,0 1 7 0,0 0 4 0,0 2 0 16,0 0 1-16,0 2 2 0,0 0 0 0,0-1 1 0,0 1 0 15,0-1 1-15,0 3 1 0,0-2 1 0,0 0 1 0,0 0 0 16,0 0-2-16,0 1 1 0,0-1 1 0,0-1 0 0,0-1 1 0,0 0 2 16,0 0 0-16,0-1 2 0,0 2-1 0,0-5-1 0,1 1-7 0,-1-2-11 15,0 1-14-15,2-2-18 0,-2-1-25 0,0 0-27 0,1 1-34 0,-1-2-37 16,0-4-57-16,0 0-66 0,0 0-92 0,0 0-109 0,0 0-60 15,0 0-34-15</inkml:trace>
  <inkml:trace contextRef="#ctx0" brushRef="#br0" timeOffset="1.0955E6">29574 11318 351 0,'0'0'362'0,"0"0"-70"16,0 0-50-16,0 0-38 0,0 0-26 0,0 0-19 0,0 0-12 0,0 0-12 15,0 0-14-15,0 0-13 0,0 0-12 0,0 0-12 0,0 0-7 16,0 0-10-16,0 0-4 0,0 0-3 0,0 0-4 0,0 0-2 0,-2 0-2 16,0 0-2-16,1 0-2 0,-2 0-6 0,1 0-3 0,0 0-6 0,-1 0-3 15,0 0-7-15,0 0-4 0,-5 0-4 0,3 0-6 0,-3 0-5 16,0 3-2-16,-2-2-5 0,0-1-1 0,-1 1-3 0,-3 1-1 16,-1 1-2-16,0-1 2 0,-3-2 1 0,1 5 2 0,-2-5 1 0,1 2 2 15,-2-1 2-15,0 2 1 0,-1-1 3 0,-1-1 1 0,1 1 5 0,2 0 4 16,-1 0 3-16,-1 0 4 0,5-2 3 0,-1 1 1 0,-1 1-1 15,4-2 2-15,2 0 0 0,-2 0 0 0,2 0 1 0,3 0 0 16,0-2-1-16,1 1-3 0,3 1-2 0,-2 0-6 0,4 0-4 0,-1 0-6 16,1 0-5-16,1 0-9 0,0 0-9 0,2 0-10 0,0 0-12 15,0 0-14-15,0 0-12 0,0 0-10 0,0 0-11 0,0 0-8 0,0 0-10 16,4 0-9-16,-3 0-11 0,1 1-13 0,2 1-16 0,-1-1-15 16,2 1-14-16,-2-1-15 0,4 2-16 0,-2-1-13 0,2 1-11 0,0-1-12 15,-3 2-15-15,3-1-27 0,-1 0-38 0</inkml:trace>
  <inkml:trace contextRef="#ctx0" brushRef="#br0" timeOffset="1.09593E6">29192 11255 189 0,'0'-4'230'0,"0"0"-26"0,2 0-23 0,0 0-19 15,-2 0-17-15,1 0-12 0,-1 2-13 0,0-1-12 0,2 0-14 16,-1 3-18-16,-1 0-16 0,0 0-12 0,0 0-10 0,0 0-6 15,0 0-5-15,0 0-7 0,0 0-5 0,0 0-6 0,0 0-5 0,0 0-4 16,0 0-3-16,-1 0 1 0,-1 0 3 0,2 3 5 0,-1-3 6 0,-3 4 2 16,3-1 4-16,-2 2 4 0,-3 0 4 0,2-1 4 0,-2 2 4 0,0 1 3 15,1-1 4-15,-4 1 4 0,1 1 2 0,0 0 0 0,-3 1-2 16,1-2-5-16,2 2-4 0,-2 0-2 0,1 0-1 0,0 0-3 16,-1-2-2-16,-1 1-1 0,3 0-2 0,0-3-3 0,2 2-1 0,-3 0-3 15,2-2-3-15,2 0 0 0,1-1 0 0,0-1-2 0,-1 0 1 16,1-1-1-16,3 3 1 0,-2-5-2 0,3 2-1 0,-2-1-1 0,0-1-1 15,2 0-2-15,0 0-3 0,0 0-2 0,0 0-3 0,0 0-2 16,2 2 0-16,0-1-1 0,-1-1-3 0,2 0 0 0,1 2 0 0,0-1-1 16,-1-1 1-16,0 2-1 0,2-2 0 0,0 1 1 15,0 0 0-15,1 1 2 0,2 0 0 0,-2 1 1 0,1-2-1 0,1 1 2 0,-1 1-1 16,0 0 1-16,1 0 0 0,0 0-1 0,-1 0 1 0,0 0 1 16,1 1 1-16,-2 1 1 0,2-1 2 0,0 0 1 0,0 0 1 0,-2-1 0 15,2 2 1-15,-4 0-1 0,3-5 1 0,-2 3-1 0,1 0 1 16,-3 0 0-16,3-1 2 0,-3 0 1 0,1 0 2 0,-1 0 0 0,-2-2 1 15,3 1 2-15,-4 1-2 0,0-2-3 0,0 0-6 0,0 0-12 16,0 0-15-16,0 0-19 0,0 0-21 0,0 0-59 0,0 0-77 0,0 0-99 16,0 0-110-16,0 0-67 0,0-3-46 0,0-1-25 0</inkml:trace>
  <inkml:trace contextRef="#ctx0" brushRef="#br0" timeOffset="1.09733E6">29618 11491 331 0,'-2'-1'329'0,"0"-1"-62"0,2 2-49 0,0 0-43 16,0-1-25-16,0 1-20 0,0 0-14 0,0 0-11 0,0 0-7 0,0 0-4 16,0 0-8-16,0 0-10 0,0 0-5 0,0 0-6 0,0 0-4 15,0 0-1-15,0 0-2 0,0 0 2 0,0 0 0 0,0 0-1 0,0 0 1 16,0 0-1-16,0 0 2 0,0 0-1 0,0 0-2 0,0 0-1 15,0 0-3-15,0 0-3 0,0 0-1 0,0 0-3 0,0 0-3 0,0 0-5 16,0 0-3-16,0 0-4 0,0 0-5 0,0 0-5 0,0 0-4 16,0 0-3-16,0 0-5 0,0 0-3 0,0 0-4 0,0 0-2 0,0 0-4 15,0 0-3-15,0 0-3 0,0 0-2 0,0 0-4 0,0 0-1 0,0 1-5 16,0 1-2-16,0-1-3 0,0 2-1 0,0-1 0 0,0 0-1 16,0 2 2-16,-1-1 1 0,1 1 3 0,0 1 1 0,-3 1 4 0,2 0 3 15,1 1 1-15,-2 0 4 0,0 3 4 0,2 0 4 0,-1-2 4 16,1 2 2-16,-2 1 1 0,0-2 1 0,2 4 1 0,-1-2 1 0,-1 2 1 15,2-2 0-15,-1-1 0 0,1 1 2 0,-2-2-2 0,0 3-1 0,2-3-4 16,0 2-6-16,0-3-10 0,0-1-13 0,0 1-15 0,0 0-15 16,0 1-20-16,0-3-24 0,0-1-34 0,0 1-39 0,0 0-37 15,0-2-38-15,0 1-64 0,0 0-73 0,0-3-58 0,0-1-48 0,0-1-22 16</inkml:trace>
  <inkml:trace contextRef="#ctx0" brushRef="#br0" timeOffset="1.09838E6">29880 11553 61 0,'2'-2'95'16,"-2"1"-4"-16,0 1-3 0,0 0-6 0,0-2-4 0,0 2-3 16,0 0-1-16,0 0 5 0,0 0 4 0,0 0 0 0,0 0-3 0,0 0-4 15,0 0-5-15,0 0-4 0,0 0-2 0,0-1-2 0,0 1-3 16,0 0-3-16,0 0 0 0,0 0-3 0,-2 0-3 0,2 0 0 0,0 0-3 16,0 0 0-16,0 0-2 0,0-1-1 0,0 1-1 0,0 0-3 0,-1 0 0 15,1 0-3-15,0 0-1 0,0 0-1 0,0 0-1 0,0 0-2 16,0 0-3-16,0 0-3 0,-3 0-3 0,3 0-4 0,0 0-2 0,0 0-4 15,0 0-3-15,-2 0-4 0,2 0-2 0,-2 0-5 0,2 0-3 16,0 0-4-16,-1 0-2 0,1 0-1 0,-2 1-3 0,0-1 0 0,2 1-2 16,-1 1 1-16,-1-2-1 0,2 1 1 0,-1 1 0 0,-3-2 1 15,3 2 2-15,-1-2 2 0,0 5 2 0,-2-5 1 0,3 2 1 0,-1-1 1 16,1 2 1-16,-3 0 2 0,3 0 0 0,-3 0 2 0,3 0 2 0,-2 0-1 16,1 2 2-16,-1-2 2 0,1 1 0 0,0 1-2 0,-2-2 2 0,3 2-1 15,-1 0 2-15,0 2 0 0,-1-2 0 0,2 2-1 0,-1-2 1 16,0 1 0-16,1 0 0 0,1 0-2 0,-2 0 0 0,1 2-1 15,1-2 2-15,-2 0-1 0,2-1 2 0,0 1 0 0,0 1-1 0,0-1-1 16,0 1 2-16,0-4-1 0,2 3-1 0,-2 0 1 0,1-1 1 16,1-1-1-16,-1 1 1 0,3-1-1 0,-3 1 0 0,1-2 0 0,-1 1-1 15,3-1 0-15,-3 0 3 0,3 0 1 0,0 1 0 0,-1-1 1 0,0-2 3 16,0 0 0-16,2 1-1 0,0 1 1 0,-2-3-2 0,3 2 0 16,-1-2-1-16,0 0-2 0,1 0-2 0,1 0-4 0,-2 0-5 0,4 0-2 15,-4 0-3-15,3 0-1 0,-2 0-2 0,1-2 0 0,0 2 0 0,-1-3 2 16,1 1 3-16,-1 1 4 0,2 0 3 0,-3-2 6 0,-1-1 7 15,1 1 5-15,0-2 6 0,1 0 4 0,-1 2 5 0,-2 0 4 0,0-3 6 16,0 1 1-16,1-1 0 0,-3 0 0 0,1 0-2 0,-1 0 0 16,-1-3-3-16,0 1-3 0,0-1-3 0,0 1-3 0,0-1-3 0,-3 0-4 15,2-1-3-15,-1 0-6 0,-1 2-3 0,0-4-6 0,-1 3-1 16,0 1-3-16,-1-1-2 0,0 1-5 0,1 1-7 0,0-1-6 0,0 1-6 16,0 0-15-16,-1 2-14 0,0-2-19 0,0 3-21 0,0 0-26 15,-1 0-29-15,1 3-25 0,0 0-26 0,-1 1-32 0,0 1-31 0,1 0-66 16,-2 3-83-16,1 0-47 0</inkml:trace>
  <inkml:trace contextRef="#ctx0" brushRef="#br0" timeOffset="1.09909E6">30228 11472 130 0,'0'0'135'0,"0"0"0"0,0 0 0 0,0 0-1 0,0-1-1 16,0 1-1-16,0 0-1 0,0 0-2 0,0 0-2 0,0 0-4 15,0 0-6-15,0 0-3 0,0 0-3 0,0 0-3 0,0 0-3 0,0 0-3 16,0 0-3-16,0 0-3 0,0 0-4 0,0 0-3 0,0 0-4 15,0 0-4-15,0 0-3 0,0 0-4 0,0 0-3 0,0 0-6 0,0 0-3 16,0 0-4-16,0 0-4 0,0 0-5 0,0 0-3 0,0 0-2 0,0 0-3 16,0 0-3-16,0 0-1 0,0 0-2 0,0 0-1 0,0 0-3 15,0 0-3-15,0 0-2 0,0 0-3 0,0 0-3 0,0 0-3 0,0 0-4 16,0 1-4-16,0-1-4 0,0 0-4 0,0 1-7 0,0 1-5 16,0-1-5-16,0-1-3 0,0 2-1 0,0 0 1 0,0 3 0 0,1-5 1 15,-1 5 2-15,2-1 2 0,0 0 2 0,-2 3 3 0,1-3 0 0,-1 4-1 16,3-2 2-16,-1 2 5 0,1 1 3 0,-1 1 2 0,0 0 2 15,-2 1 1-15,1-1-1 0,1 1 2 0,-2-2-2 0,2 4 1 0,-2-2 1 16,2 1-1-16,0-2 4 0,-2 1 5 0,1-1 0 0,1 1 1 16,-2-1-2-16,0-2-1 0,0 0-7 0,0 0-7 0,0 0-13 0,0-1-14 15,1-1-20-15,-1-1-22 0,0-1-28 0,0 1-32 0,2-5-32 16,0 3-33-16,-2-3-54 0,0 0-67 0,0 0-80 0,0 0-88 0,0 0-49 16,0-3-27-16</inkml:trace>
  <inkml:trace contextRef="#ctx0" brushRef="#br0" timeOffset="1.09975E6">29833 11065 55 0,'0'-1'144'0,"0"1"3"16,0-2 3-16,0 2-1 0,0 0-1 0,0-3-2 0,0 3-3 0,0-1-3 15,0 1-1-15,0 0-4 0,0-2-4 0,0 2-3 0,0 0-6 0,0-1-5 16,0 1-5-16,0 0-7 0,0 0-3 0,0 0-7 16,0 0-5-16,0-2-7 0,0 2-6 0,0 0-7 0,0 0-7 0,0 0-7 0,0 0-7 15,0 0-8-15,0 0-8 0,0 0-9 0,0 0-7 0,0 0-9 16,-2 0-11-16,0 2-7 0,2-2-8 0,-1 1-5 0,1-1-4 16,-4 3-1-16,2-1-1 0,0 1-1 0,-1 0 3 0,0 1 0 0,0 1 2 15,-2 0 1-15,0 3 3 0,-1 0 4 0,-2 0 4 0,2 2 7 0,-2 0 2 16,0 1 3-16,-2 1 2 0,1-2 1 0,1 4 1 0,-3-1 0 15,1-2 2-15,1 2-1 0,0 1 1 0,-1-1 0 0,0-1 2 0,1 0 1 16,0 1 0-16,-1 0 1 0,1-1 0 0,1 0 1 0,0 0 1 16,0-2 1-16,-1-1 2 0,2 2-1 0,1-4 1 0,1 1-2 0,-2-2 2 15,2 1-1-15,0-1 1 0,1-2-1 0,1-1 1 0,0 2-2 0,0-2-2 16,1-1-5-16,1 0-10 0,-3-2-13 0,3 0-17 0,1 0-25 16,-3 0-30-16,1-2-36 0,-1 0-41 0,2 1-47 0,1-2-50 0,-2-1-75 15,0 0-86-15,2 0-52 0,0-1-34 0</inkml:trace>
  <inkml:trace contextRef="#ctx0" brushRef="#br0" timeOffset="1.10005E6">29572 11200 231 0,'0'-2'414'0,"0"2"-86"0,0 0-64 0,0 0-51 0,0 0-37 16,0 0-29-16,0 0-26 0,0 0-21 0,0 0-21 15,0 0-23-15,0 0-19 0,0 0-18 0,0 0-15 0,0 0-14 0,0 0-7 16,-2 0-2-16,2 4 0 0,0-3 3 0,-1 2 3 0,1 0 6 0,-2 0 1 16,1 2 1-16,1-1 5 0,-2 1 5 0,0 2 5 0,1-1 6 0,-2 2 6 15,1 0 6-15,0-1 3 0,1 0-1 0,-4 1-2 0,4 1-3 16,-1-1-2-16,1-1-3 0,-3 2 0 0,4-1 0 0,-1-1-1 0,1 0-1 16,-2-1-2-16,1 0-1 0,1 0-1 0,0-1 0 0,0-1 1 15,0 1-1-15,0-2 2 0,1-1-1 0,1 2 1 0,-1-4 4 0,1 3 2 16,1-3 2-16,0 0-1 0,3 0-4 0,1 0-5 0,1 0-10 0,2 0-11 15,0-3-16-15,1 1-17 0,2-1-21 0,0 0-24 0,0 0-26 0,2-1-31 16,0 1-32-16,-2-2-36 0,0 1-38 0,1 1-43 0,-1 0-50 16,-2 0-48-16,-1 1-50 0</inkml:trace>
  <inkml:trace contextRef="#ctx0" brushRef="#br0" timeOffset="1.10062E6">30165 11014 84 0,'0'-3'222'0,"0"3"-19"0,0 0-13 16,0 0-9-16,0-1-6 0,0 1-14 0,0 0-18 0,0 0-16 0,0 0-16 15,0 0-11-15,0 0-8 0,0 0-11 0,0 0-13 0,0 0-12 16,0 0-12-16,0 0-10 0,0 0-11 0,0 0-7 0,0 0-7 0,0 0-7 16,0 0-5-16,0 0-7 0,0 0-6 0,-2 1-3 0,0-1-3 0,2 2 0 15,-1-1 3-15,1 0 3 0,-3 2 4 0,1 2 3 0,1 0 3 16,-2-1 5-16,-1 2 3 0,1 0 4 0,-2 0 3 0,2 2 3 0,-2 1 5 15,-1 0 1-15,2 1 3 0,-1 1-2 0,-2-1-2 0,-1 2-4 16,1-1-3-16,0 1-2 0,-1-1-2 0,2 1-2 0,-2 3 0 0,0-4-1 16,0 3 0-16,2-2 1 0,-2-3-1 0,0 4 2 0,2-1 0 15,-2-1 2-15,0-1 1 0,2-1 2 0,-1 0 1 0,3-1 2 0,-1 0-1 16,-3 0-2-16,3 0-3 0,2-2-7 0,-2-2-9 0,4 1-13 0,-2-1-14 16,-1-1-19-16,3 0-25 0,-3 0-23 0,3 0-25 0,-2-1-26 15,2-1-28-15,1 2-26 0,-2-1-26 0,0-1-51 0,2-1-66 0</inkml:trace>
  <inkml:trace contextRef="#ctx0" brushRef="#br0" timeOffset="1.10091E6">29949 11253 140 0,'0'-3'310'0,"0"1"-62"0,0 1-53 0,0 1-34 0,0 0-26 0,0 0-25 16,0 0-23-16,0 0-23 0,0 0-19 0,0 0-22 0,0 0-19 15,0 0-11-15,0 0-3 0,0 3 1 0,0-2 2 0,0 3 5 0,0-2 7 16,0 1 8-16,0 0 6 0,0 2 8 0,-1-1 10 0,-2 1 8 0,3 1 10 16,-1 0 8-16,-3-1 7 0,3-1 1 0,-2 3-1 0,-1 1-2 15,1-3-1-15,0 2-4 0,0-2-5 0,-1 2-4 0,0-1-3 0,3-1-6 16,-3 2-5-16,1-3-5 0,2 1-6 0,-3-2-3 0,3 1-2 16,1-2-4-16,-2 1-3 0,1 1-1 0,1-1-3 0,0-1 0 0,0-2-2 15,0 0-1-15,0 0-1 0,1 1-1 0,1-1-4 0,-1 0-3 0,3 0-5 16,0-1-8-16,0-1-11 0,3 2-16 0,0-3-21 0,2-1-22 15,-1 1-22-15,5 3-28 0,-2-5-34 0,1 1-32 0,-1-1-35 0,1 1-53 16,2-1-65-16,-1 1-54 0,-1-1-48 0</inkml:trace>
  <inkml:trace contextRef="#ctx0" brushRef="#br0" timeOffset="1.10165E6">30421 11018 119 0,'0'0'119'0,"0"-3"1"0,0 3 4 0,0 0 1 16,0 0-1-16,0 0-3 0,0 0-1 0,0 0 0 0,0 0 3 16,0 0-3-16,0 0-3 0,0 0-8 0,0 0-11 0,0 0-8 0,0 0-8 15,0 0-9-15,0 0-8 0,0 0-7 0,0 0-9 0,0 0-5 16,0 0-8-16,0 0-5 0,0 0-7 0,0 0-5 0,0 0-4 0,0 0-6 15,0 0-4-15,-3 0-7 0,3 3-2 0,-2-3-1 0,0 0 1 16,2 4 2-16,-1-3 2 0,-2 3 2 0,1-1 2 0,-1 2 2 0,-2-2 0 16,2 3 2-16,-2-2 1 0,1 4 3 0,-1 0 1 0,-2 1 4 0,-2-1 1 15,3 1 0-15,-2 4 0 0,0-3-2 0,-3 2-2 0,1 0-3 16,1-1-1-16,-4 5 0 0,4-2 1 0,-3-1 1 0,2 1-2 0,0-2 0 16,0 1 1-16,-2 0 1 0,2 1 2 0,2-2 1 0,-2 0-2 0,2-1 1 15,0 1 0-15,-2-2 0 0,4 1-3 0,0-1-2 0,1-4-2 16,0 1-6-16,2 0-7 0,-3-1-7 0,3-2-8 0,-1 0-7 15,3 0-10-15,-2-1-8 0,3 0-8 0,-2-2-9 0,0 2-11 0,2-3-4 16,0 0-1-16,0 0 3 0,0 0 2 0,0 0 3 0,0 0 3 0,0 0-2 16,0 0-4-16,0-3 2 0,0 2 4 0,2-2 5 0,-2 0 5 0,0 1 11 15,0-1 12-15,2 0 8 0,-2 0 6 0,0 0 5 0,0 0 5 16,0 2 7-16,0-2 10 0,0-1 12 0,0 3 16 0,0 0 10 0,0-1 11 16,0-1 7-16,0 3 6 0,0-1 6 0,0 1 4 0,0 0 0 15,0 0-2-15,0 0-2 0,0 0 0 0,0 0-6 0,0 0-3 0,0 0-3 16,0 0-2-16,0 0-5 0,0 0-3 0,0 0-6 0,0 0-6 15,0 0-5-15,0 0-5 0,0 0-6 0,0 0-5 0,0 0-4 0,0 1-6 16,0-1-7-16,1 0-6 0,-1 2-4 0,2-1-2 0,-2 1-1 0,0-1-1 16,0 0 2-16,0 3 1 0,0-1 1 0,0-2 0 0,0 4 2 15,0-2 0-15,0 1 4 0,0 1 3 0,0-2 5 0,0 1 3 0,0 2 2 16,0-2 2-16,1 2 1 0,-1-2-3 0,0 1-1 0,2 0 0 0,0-3 0 16,-2 2 2-16,3-1-1 0,-3-1 0 0,1 0-1 0,-1 2-2 15,5-3-2-15,-4 1-4 0,3-1-9 0,-1-1-10 0,0 0-17 0,2 0-22 16,1-1-26-16,2-1-27 0,1-1-36 0,1-1-39 0,2-1-53 15,0-1-59-15,1 1-73 0,0-3-79 0,0 0-45 0</inkml:trace>
  <inkml:trace contextRef="#ctx0" brushRef="#br0" timeOffset="1.10325E6">30637 11353 63 0,'0'-1'135'0,"0"1"-2"0,0 0 1 0,-1-2 1 0,1 2-4 16,-2-2-9-16,2 2-6 0,0 0-7 0,0 0-6 0,-1-1-6 15,1 1-10-15,0-1-8 0,0 1-7 0,-2 0-6 0,0-2-4 0,2 2-5 16,-1 0-6-16,1 0-3 0,-2-1-3 0,1-1-2 0,1 2-2 16,-4 0-3-16,4 0-3 0,-1 0-1 0,1 0 0 0,-3 0-1 0,3-1-1 15,-5 1-4-15,4-2-3 0,-1 2-2 0,0-1 0 0,1-1-3 0,-2 2-3 16,1 0-4-16,0 0-4 0,-1-3-2 0,2 1-2 0,-3 2-2 0,3 0 0 15,-3 0 2-15,0 0 2 0,3-2 2 0,-3 2 1 0,3 0 1 16,-1 0-1-16,1 0 0 0,-3 0 2 0,3 0-2 0,-2 0 1 0,-1 0 1 16,3 0 1-16,-3 2-2 0,-1-2-1 0,1 0-2 0,3 2-1 15,-2 1-3-15,-1-3 0 0,1 0-1 0,0 2-1 0,0-1 0 0,-1 2 1 16,0 0-1-16,-1-1 1 0,2 0 1 0,-2 3 0 0,0-2 0 16,2 3-1-16,-2-1 0 0,2-1 1 0,-3 1 0 0,3 2 2 0,-2-1-1 15,2 1 1-15,0 0 1 0,-2 0 0 0,0-1-1 0,-1 1 1 16,3 1-1-16,0 0-1 0,0-1 1 0,-1 1 1 0,3-1 1 0,-2 0-1 15,1 3 1-15,0-3 0 0,1 2 0 0,-1-1 1 0,0-1 1 0,2 1 0 16,-2-2 2-16,2 2-2 0,0 0 0 0,0 0 0 0,0 0 1 16,2-1 0-16,-2-1 1 0,2-1 0 0,0 2 0 0,-2-3 1 0,1 2-1 15,1-1 1-15,0-2-2 0,1 4-1 0,-2-4 1 0,1 2 0 16,0 0 3-16,-1-2-2 0,2 1 1 0,-1-1-1 0,0-1 0 0,1 3 2 16,1-3-1-16,-1 1 1 0,1 0-1 0,-1 0 1 0,0-1-1 0,0 2 0 15,1-1-1-15,-1-2 1 0,-2 2-2 0,3 0 1 0,1-1 2 16,-1 1-1-16,0-2 1 0,1 1-1 0,-1 1 1 0,-1-3-2 0,2 0 2 15,-1 0-1-15,-1 3 1 0,0-3-1 0,1 0 1 0,-1 0-1 0,0 0 1 16,0 0-1-16,0 0-1 0,1 0 0 0,0 0-1 0,-1 0 0 16,0 0-1-16,1 0-1 0,-1 0-1 0,2-3 0 0,-2 3 1 0,0 0 0 15,0 0 0-15,1-2 0 0,0 1 1 0,-1-2 0 0,0 1 0 16,2 1 1-16,-2-1-1 0,0-1 2 0,1 0 3 0,0 0 0 0,-1 0 3 16,0-1 2-16,1 1 0 0,-1-2 1 0,0 2-1 0,0-2 1 15,0 1-1-15,1 0 1 0,0 0 3 0,-1-3 0 0,0 2-1 0,1 0 1 16,-1 2-2-16,-2-3 2 0,3 0 1 0,-1 0-1 0,-1-1 0 0,1 3 2 15,-2-2 2-15,1 1 1 0,1-3 1 0,0 1 0 0,-2 0 0 16,-1 1 1-16,2-1-1 0,0 1 0 0,-1-2 1 0,1 1-2 16,-2-1-1-16,0 1-2 0,0 0-2 0,0-1-3 0,-2 1-3 0,1 0-3 15,-1 0-4-15,0 1-4 0,1-2-5 0,-2 1-4 0,-2 0-5 0,4 0-9 16,-2 1-10-16,-2-1-15 0,1 1-19 0,0-2-25 0,-1 2-31 16,-3-1-38-16,0 2-43 0,2 1-56 0,-2-1-62 0,-3 2-92 0,1 2-102 15,-3-1-64-15,0 1-43 0,-2 1-18 0</inkml:trace>
  <inkml:trace contextRef="#ctx0" brushRef="#br0" timeOffset="1.10443E6">29447 11926 217 0,'-1'0'334'0,"-3"0"-90"16,3 0-60-16,1 0-42 0,-4 0-28 0,4 0-21 0,0 0-8 0,0 0-4 15,0 0-4-15,0 0-1 0,0 0-4 0,0 0-3 0,0 0-2 0,0 0-5 16,0 0-2-16,0 0 1 0,0 2 1 0,0-2 0 0,0 0 1 15,-1 0 1-15,1 0 0 0,0 0-2 0,0 0-2 0,0 0-2 0,0 0-3 16,0 0-3-16,0 0-3 0,0 0-2 0,0 0-5 0,0 0-5 0,0 0-3 16,0 0-5-16,0 0-4 0,0 0-3 0,0 0-4 0,0 2-4 15,0-2-3-15,0 0-4 0,0 3-3 0,0-1-3 0,1-2-1 0,-1 0-1 16,2 2 2-16,0-2 1 0,-2 1 1 0,3-1 2 0,-1 2 4 16,1 0 4-16,-2 0 5 0,3 0 5 0,0-1 3 0,1 0 4 0,-1 3 4 15,3-3 2-15,-1 1 2 0,2 1 0 0,1-2 2 0,0 2 0 16,-1 0 2-16,4-2 2 0,1 3-2 0,1-3 1 0,2 1-2 0,1-2-3 15,1 3-2-15,4-3-3 0,0 3-3 0,2-2-3 0,3-1-3 16,-1 0-4-16,4-1-6 0,0-2-5 0,4 3-6 0,1-3-10 0,0 0-8 16,0-1-7-16,2 2-6 0,-1-3-7 0,1 2-5 0,2-1-5 0,-3-2-3 15,-1 2-3-15,2-1 2 0,-2 1 1 0,-2-1 0 0,1-1 2 16,-1 2 2-16,-1 0 4 0,0-1 5 0,-4 1 3 0,0 0 5 0,1 1 4 16,-3 0 4-16,-1-2 4 0,-2 2 4 0,3-1 2 0,-5 1 2 15,0-2 0-15,0 1 3 0,-2 2 2 0,-2 0 3 0,0-2 1 0,0 1 0 16,-4 1 0-16,0-1 2 0,3 1-1 0,-5 0-1 0,0 1 0 0,0-2-5 15,-1 2-2-15,-2 1-9 0,-1-3-8 0,0 3-13 0,-2 0-12 16,-1-3-19-16,1 3-18 0,-2 0-25 0,-1 0-26 0,1 0-27 0,-3 0-26 16,0 0-27-16,0 0-27 0,0 0-57 0,0 3-72 0,-5 0-51 0,4-2-38 15</inkml:trace>
  <inkml:trace contextRef="#ctx0" brushRef="#br0" timeOffset="1.1052E6">29463 11456 199 0,'-2'-1'282'0,"2"1"-59"0,0 0-50 0,0 0-35 0,0 0-26 15,0 0-19-15,0 0-12 0,-3 0-12 0,3 1-13 0,-1 1-11 0,1-2-12 16,0 0-7-16,-2 2-5 0,1-1 0 0,1 1 3 0,0-1 4 16,0 3 5-16,0-4 4 0,0 4 2 0,-2 0 4 0,2 0 3 15,-2 1 0-15,2 0 1 0,0 1 1 0,0 0 0 0,0 0 2 0,0 1-2 16,0 1-2-16,0 0-2 0,0 1-4 0,0 1-1 0,0 0-4 0,-1 1-3 16,1-1-3-16,-2 2-4 0,1 0-3 0,1 1-2 0,-2 2-1 15,0-2 0-15,1 0-2 0,-1 1-2 0,0 1-3 0,1 0-2 0,-2-2-1 16,1 2-1-16,-1-1 0 0,2-1-1 0,-2 1-1 0,-1 1 1 15,3-4 0-15,-3 2 0 0,3-1 0 0,-1-2 1 0,1 3 0 0,-3-4 0 16,3-1-1-16,-1 0-4 0,1-1-6 0,-4-1-10 0,4 0-10 16,-1-1-14-16,1-2-18 0,1 0-21 0,-2 1-18 0,0-1-22 0,2 0-16 15,0-1-14-15,0-2-28 0,0 0-37 0,0 0-50 0,0 0-57 0,0 0-52 16,0-5-49-16</inkml:trace>
  <inkml:trace contextRef="#ctx0" brushRef="#br0" timeOffset="1.1062E6">29427 11415 135 0,'0'-2'180'0,"0"-1"-43"16,0 3-22-16,0 0-14 0,0 0-10 0,0 0-7 0,0 0-7 15,0 0-7-15,0 0-4 0,0 0-2 0,0 0 0 0,0 0 0 16,0 0 3-16,0 0 1 0,0 0 2 0,0 0 2 0,0 0 0 0,0 0-1 16,0 0-1-16,0 0-2 0,0 0-1 0,0 0-4 0,1-3-6 0,-1 1-7 15,5 2-7-15,-4 0-4 0,1-2-7 0,1 2-4 0,2-2-3 16,0 1-5-16,0-2-4 0,-1 2-6 0,5-2-3 0,-2 3-5 0,1-4-5 16,3 1-4-16,-2 0 0 0,3 0 1 0,2-1-1 0,-2 1-2 0,4 3-2 15,0-4-2-15,3 2-1 0,-1-1-1 0,3 0 2 0,1 0-1 16,0 0 2-16,1 0-2 0,2-1 1 0,0 2-1 0,2-1 2 0,0 0-1 15,0 0 1-15,-1 1-1 0,0-3-1 0,3 3 2 0,1-1-1 16,-3 0 1-16,3-1-2 0,-2 4 2 0,0-4 0 0,1 3 0 0,-1-1 1 16,1-1 0-16,-1 1 1 0,-1 1 1 0,1-3 1 0,0 4 2 0,-1-3 1 15,-1 3 0-15,0-4 3 0,0 2 1 0,1-1 2 0,-2 1 1 16,0-1 2-16,-2 0 0 0,1 2 2 0,-1-2 0 0,1-1 2 0,-3 2 1 16,1 0 1-16,-4 1 2 0,3-1 0 0,-2-1 2 0,2 2-1 15,-5-1 2-15,1-1 2 0,1 1 1 0,-3 0 2 0,0 0 2 0,-2 1 3 16,0-2 2-16,0 2 1 0,0-2 0 0,-4 3 2 0,0 0-1 15,-1-3-1-15,0 2 0 0,0 1-1 0,0-1 0 0,-3-1 0 0,0 2 0 16,-1-1 0-16,0 1-1 0,-3 0 0 0,1 0-1 0,-2 0-2 0,0 0 1 16,0 0-1-16,0 0 0 0,0 0-1 0,0 0 2 0,0 0-1 0,0 0-1 15,0 0-2-15,0 0-1 0,0 0-2 0,0 0-1 0,0 0-2 16,0 0-3-16,0 0-3 0,0 0-2 0,0 0-1 0,0 0-3 0,0 0-1 16,0 0-2-16,0 0-2 0,0 0-2 0,0 0 1 0,0 0-3 15,0 0-1-15,0 0-1 0,0 0 0 0,0 0 0 0,0 0-1 0,0 0-1 16,0 0 0-16,0 0-1 0,0 0 1 0,0 0-1 0,0 0-2 15,0 1 2-15,0-1-2 0,0 3 2 0,0-3 1 0,0 0-1 0,0 1 2 16,0 2 1-16,0-3 0 0,0 4 3 0,0-3 0 0,0 1 3 0,0 1 0 16,0-1 3-16,0 3 3 0,0-5 0 0,0 3 1 0,1 0 2 15,-1 2 1-15,0-3 0 0,0 3 2 0,0-2 2 0,0 3 1 16,0-1 2-16,0-1 1 0,0 1 1 0,0 2 0 0,0-1 0 0,0 2-1 16,0 0 3-16,0-1 0 0,0 2 0 0,0 0 2 0,0 0 0 0,0 0-1 15,0 3-1-15,-1 0 0 0,-1 1-1 0,2-2-3 0,-1 1 1 16,1 1 0-16,-2 1-1 0,0-1 1 0,2 2-2 0,-1-1 1 0,1 1-2 15,-2-1 1-15,1 2-2 0,1 0-1 0,0-1-2 0,-2-1 1 0,2 0-1 16,0 2 0-16,0-1 0 0,0-4-1 0,0 3 0 0,0-3 0 16,0 2-1-16,0-2-2 0,0 2 1 0,0-5-2 0,0 1 0 0,2-2 1 15,-2 1 0-15,0-2 1 0,1 0-1 0,-1-2 2 0,2 2-2 16,-2-2 2-16,0-1 1 0,0-1 1 0,0 1 1 0,0-1 1 0,0 0 1 16,0-2 1-16,0 0 2 0,0 0 2 0,0 0 0 0,0 0 5 0,0 0 2 15,0 0 3-15,0 0 1 0,0 0 1 0,0 0 2 0,0 0-1 16,0 0 1-16,0 0-1 0,0 0 2 0,0 0-2 0,0 0-1 0,0 0-1 15,0 0-2-15,0 0-3 0,0 0-2 0,0 0-4 0,0 0 0 16,0 0-1-16,0 0-3 0,0 0-1 0,0 0 1 0,0 0-2 0,0 0-2 16,0 0 0-16,0 0-1 0,0 0 1 0,0 0-1 0,0 0-1 0,0 0-1 15,0 0 0-15,0 0-1 0,0 0 0 0,0 0-2 0,0 0 0 16,0 0 0-16,0 0 1 0,0 0-1 0,0 0-1 0,0 0-1 16,0 0 0-16,0 0 0 0,0 0 1 0,0 0-1 0,0 0 1 0,0 0 0 15,0 0 1-15,0 0-1 0,0 0 1 0,0 0 1 0,0 0 2 0,0 0-1 16,0 0 3-16,0 0 1 0,-2 0 1 0,1 0 0 0,-1 0 0 15,0 0 0-15,1 0 0 0,-2 0-2 0,-2 0-1 0,-1 0 1 0,-2 3-3 16,0-1-3-16,-3-2-8 0,-2 2-11 0,-4-1-18 0,-1 1-20 0,-4 1-33 16,-3 0-39-16,-3-1-50 0,-2 3-55 0,-4-2-99 0,-5 2-122 0,-4-1-75 15,-9 1-49-15,-7 1-27 0,-4-1-13 0</inkml:trace>
  <inkml:trace contextRef="#ctx0" brushRef="#br0" timeOffset="1.10788E6">30991 11526 7 0,'0'0'66'0,"0"0"-4"16,0 0-4-16,0 0-1 0,0 0 0 0,0 0 0 0,0 0 7 15,0 0 8-15,0 0 8 0,0 0 6 0,0 0 5 0,0 0 7 0,-1 0 4 16,1 0 4-16,-2 0 3 0,2 0 2 0,-1 0-1 0,1 0-2 15,0 0-3-15,-4 0-6 0,3 0-8 0,1 0-8 0,-2 0-5 0,-1 0-4 16,2 0-6-16,-2 0-6 0,1 0-6 0,0 0-4 0,1 0-6 16,-2 3-7-16,1-3-4 0,0 1-3 0,1-1-3 0,-3 0-3 0,3 0-4 15,-2 0-2-15,-2 1-2 0,4-1-3 0,-1 2-3 0,1-2 0 0,-3 0-3 16,3 2-1-16,-1-1-2 0,-1-1 0 0,1 2-2 0,-1-1 0 0,1-1-2 16,-1 1-1-16,2 2-1 0,-3-3 0 0,2 0 0 0,0 0 0 15,1 0 0-15,-1 0 1 0,0 0-1 0,2 0 0 0,0 0 0 0,0 0-1 16,0 0 0-16,0 0 0 0,0 0 2 0,0 0 0 0,0 0 3 15,0 0 0-15,0 0 2 0,0 0 2 0,0 0-1 0,0 0 2 0,0 0 0 16,0 0 0-16,0 0-1 0,4 0 0 0,-3 0 0 0,3 0 1 0,0 0 2 16,-1 0 2-16,2 0-1 0,1 0-1 0,2 0-1 0,3 0-3 15,0-3-3-15,0 2-4 0,5 0-3 0,3-1-1 0,-2-1-4 0,4 1-3 16,1 0-4-16,0-1-5 0,2 0-6 0,1 0-7 0,0 0-4 16,2-2-6-16,0 2-2 0,-3-1-2 0,3 1-2 0,-4-2-1 0,3 2 1 15,-3 0 0-15,0 0 3 0,-3 0 3 0,0 3 3 0,-3-5 3 16,0 3 3-16,-3-1 5 0,-1 1 5 0,-2 1 6 0,-2-3 6 0,1 4 5 15,-4 0 6-15,-1 0 4 0,0-3 4 0,-4 2 1 0,3 1 2 16,-1-1 2-16,-3 1 2 0,0 0-1 0,0 0-1 0,0 0-4 0,0 0-8 16,0-2-11-16,-3 2-7 0,1-3-6 0,-1 1-6 0,-1 1-2 0,1-3-2 15,-2 4 0-15,1-3-1 0,-4 3 1 0,2-3 1 0,-1 0 7 16,1 0 9-16,-3 1 12 0,2-1 15 0,1 0 14 0,-2 2 14 0,1-2 11 16,0 1 10-16,2 0 6 0,0 0 6 0,0 0 5 0,2 1 4 0,0-1 1 15,0 2-1-15,-2-1-5 0,4-1-5 0,-2 2-9 0,3-1-9 16,0 1-9-16,0 0-7 0,0 0-9 0,0 0-6 0,0 0-9 15,0 0-7-15,0 0-9 0,0 0-6 0,0 0-6 0,0 0-2 0,0 1-2 16,3-1 0-16,-2 3 0 0,1-1-1 0,1-1 2 0,0 2 1 16,0 0 2-16,0 2 3 0,2-2-1 0,0 1 4 0,0 1 2 0,1 1 3 15,2 0 3-15,-3 1-1 0,1 0 1 0,0 0-1 0,0 1-1 0,-1-1 2 16,0 0 0-16,0 1 1 0,0-1 0 0,-1 1 2 0,0-2 2 0,-2 4 2 16,-2-3 0-16,0 3 1 0,0-1-1 0,-4 0-10 0,-1 1-15 15,-1-1-30-15,-4 2-37 0,-2 1-46 0,-1 0-52 0,-4 1-87 0,1 1-106 16,-6-2-65-16,-2 0-46 0</inkml:trace>
  <inkml:trace contextRef="#ctx0" brushRef="#br0" timeOffset="1.10998E6">31899 11361 106 0,'0'-2'358'0,"0"-1"-71"0,0 2-47 0,0-1-38 16,0 1-24-16,0-1-16 0,0 0-11 0,0 2-7 0,0 0-10 0,0-1-11 15,0 1-9-15,0 0-9 0,0 0-9 0,0 0-8 0,0 0-6 16,0-1-3-16,0 1 0 0,0 0 3 0,0-2 2 0,0 2 3 0,0-3-1 16,0 3-1-16,0 0-4 0,0 0-2 0,0 0-4 0,0 0-2 0,0-1-2 15,0 1-1-15,0 0-4 0,0-2-4 0,0 2-5 0,0 0-6 16,0 0-5-16,0 0-5 0,0 0-5 0,0 0-6 0,0 0-4 0,0 0-5 16,0 0-4-16,0 0-5 0,0 0-4 0,0 0-4 0,0 0-5 0,0 0-5 15,0 0-5-15,0 0-5 0,0 0-4 0,0 2-4 0,0-1-3 0,0 1-1 16,0-1 0-16,1 1 0 0,-1 0 0 0,2 2 1 0,-2 0 2 0,1 1 2 15,-1-1 4-15,2 2 3 0,0-1 4 0,-2 5 3 0,1-3 6 16,1 5 5-16,-2-2 4 0,1 2 1 0,-1-2 4 0,2 1 0 0,0 5 2 16,-2-2 2-16,1-1 1 0,-1 1-2 0,2 1-2 0,1-2-7 0,-3 2-4 15,1 0-6-15,1-1-11 0,-2-1-10 0,1 1-14 0,-1 0-18 0,0-2-21 16,0-1-21-16,0 1-29 0,0-1-33 0,0-2-32 0,2 1-31 0,-2 0-36 16,0 0-37-16,2-3-68 0,-1 1-83 0,1-3-47 0,-2 2-31 15</inkml:trace>
  <inkml:trace contextRef="#ctx0" brushRef="#br0" timeOffset="1.1104E6">32161 11493 468 0,'0'-3'572'0,"0"0"-51"0,0 1-81 0,0 0-82 16,0-1-84-16,0 1-53 0,0 2-41 0,0 0-25 0,0 0-17 0,0 0-18 15,0 0-20-15,0 0-18 0,0 0-17 0,0 0-17 0,0 0-16 0,0 0-16 16,0 0-16-16,-1 0-12 0,1 2-9 0,-2-2-8 0,1 3-5 16,1-1-2-16,-2-2 0 0,0 3 1 0,-1 0 1 0,1 0 4 0,1 1 2 15,-2 0 2-15,1 0 4 0,0 2 2 0,1 0 5 0,-2-1 5 0,-2 3 6 16,4 0 5-16,-1 0 5 0,0 0 1 0,1-1 2 0,-2 0 1 0,1 1 0 16,0-1 0-16,2 1-1 0,-1-2 0 0,1 4 1 0,0-4 0 0,0 2 0 15,0-2 1-15,0 1-2 0,1-4-2 0,-1 3 1 0,2-2-1 16,0 0-1-16,1 0-1 0,-2-1 0 0,1 0-2 0,1-1 2 0,2-1-1 15,-2 1 1-15,0-2-1 0,2 1 0 0,0-1 0 0,0 0 2 0,-1-1 2 16,4 1 2-16,-2-2 1 0,1 1 0 0,-2-2 4 0,2 0 2 16,1 0 2-16,-1 0 2 0,-1-2 4 0,0 1 4 0,2-1 4 0,-3 2 2 15,1-4 2-15,-1 1 1 0,0-1 0 0,-1 0-1 0,-1 0 1 0,0 1-1 16,-1-2-2-16,0 1-3 0,-2-2-4 0,0 1-4 0,-2 0-5 0,0-1-5 16,-1-1-5-16,-3 0-6 0,3 1-5 0,-2-2-5 0,-3 2-8 0,3 0-9 15,-4-1-12-15,1 0-13 0,2 2-15 0,-4-1-17 0,0 1-24 16,0 1-24-16,2 1-34 0,-4-1-36 0,2 3-40 0,-1 0-42 0,0 1-67 15,3 1-79-15,-3 2-64 0,1 0-52 0,1 2-27 0</inkml:trace>
  <inkml:trace contextRef="#ctx0" brushRef="#br0" timeOffset="1.11083E6">32379 11280 230 0,'0'-3'487'0,"0"3"-63"0,0-2-68 16,0 2-71-16,-2-2-46 0,2 2-32 0,0 0-20 0,0 0-17 0,0 0-17 16,0 0-17-16,0 0-17 0,0 0-18 0,0 0-15 0,0 0-16 0,0 0-14 15,0 0-11-15,0 0-11 0,2 2-10 0,0 0-6 0,1-2-4 0,-2 1-4 16,3 1-3-16,-1-1-3 0,0 2-3 0,0 0-3 0,5-1-2 0,-3 2-1 16,3 1 2-16,-2-2 1 0,1 4-1 0,2-1 2 0,-1 1 2 15,0 0 0-15,0 2-2 0,3 0-1 0,-3 1 0 0,1 1 1 0,0-2 1 16,3 4 2-16,-4 1 2 0,1-1 1 0,-1 1 1 0,-2-2 0 0,1 2 2 15,-1 2-1-15,-2-3 0 0,0 2-3 0,-1-1-4 0,-2 2-5 0,-1-3-8 16,-1 4-8-16,-1-4-11 0,-3 1-14 0,1 0-17 0,-2 0-22 0,-4 1-26 16,0-2-28-16,-2-1-33 0,-1 0-37 0,-2 1-41 0,-1 0-57 15,-2-3-69-15,1 0-59 0,-2 0-55 0,-1 0-26 0</inkml:trace>
  <inkml:trace contextRef="#ctx0" brushRef="#br0" timeOffset="1.11121E6">31787 11281 291 0,'-2'-1'390'0,"0"1"-86"0,1-2-62 0,-3 1-52 16,3 1-31-16,-1 0-23 0,1 0-17 0,-3 0-14 0,3 0-15 0,-2 1-15 16,0 1-12-16,0-1-12 0,-1 1-9 0,0 1-4 0,-1 0-5 15,0 0-1-15,-2 3-2 0,2-3 1 0,-3 4 0 0,1 0 2 0,1 1 3 16,-3 1 1-16,1 0 1 0,0 2-1 0,1-1 0 0,0 1-1 0,-1 2-1 15,0-1 0-15,1 2-1 0,0 1-2 0,2-2 0 0,-2 2-1 16,4 2 0-16,-2-1-2 0,2 1-5 0,0 1-6 0,3-2-10 0,3 5-12 16,0-4-12-16,0 1-11 0,2 0-13 0,3-1-14 0,0 1-15 15,3 1-16-15,2-2-25 0,3 2-31 0,0-3-39 0,2-1-45 0,4-1-71 16,3-1-82-16,1-1-56 0,3 0-43 0</inkml:trace>
  <inkml:trace contextRef="#ctx0" brushRef="#br0" timeOffset="1.11176E6">32724 11587 515 0,'-2'0'529'0,"1"-1"-64"0,-1-1-89 0,0 2-73 0,2 0-64 16,-1 0-37-16,1 0-25 0,0 0-20 0,0 0-20 0,0 0-18 0,0 0-17 15,0 0-18-15,0 0-17 0,0 0-11 0,0 0-14 0,0 2-8 0,0-2-10 16,0 0-6-16,0 1-6 0,-2-1-6 0,2 2-7 0,0-2-6 0,0 1-7 16,0 1-4-16,0 1-3 0,0-2-2 0,0 1-1 0,0-2 0 15,0 3 2-15,0 1 0 0,0-1 2 0,0 2 2 0,0 0 2 0,0-1 4 16,0 2 5-16,0 1 5 0,0-1 5 0,0 0 4 0,-2 2 3 0,2-1 2 16,-1 1 2-16,1 1-3 0,-2 0-3 0,0 0-9 0,2-1-10 0,-2 2-14 15,2-2-17-15,-2 3-18 0,2-2-23 0,0-1-29 0,-1 2-37 16,1 0-34-16,-2-1-36 0,1-1-37 0,-1 0-36 0,0 1-68 0,1-2-82 15,1 1-47-15,-2-2-26 0</inkml:trace>
  <inkml:trace contextRef="#ctx0" brushRef="#br0" timeOffset="1.11209E6">32839 11710 522 0,'-2'-5'535'0,"2"3"-51"0,-1-1-79 0,1 1-90 0,-2 1-68 15,1 1-53-15,1 0-34 0,0 0-22 0,0 0-22 0,0 0-23 0,0 0-22 16,0 0-23-16,0 0-17 0,-2 0-19 0,-1 1-12 0,3 1-10 0,-1-2-5 16,1 3-4-16,-2-1 0 0,1-2 0 0,-1 5 0 0,0-3 0 0,1 1 1 15,-3 0 1-15,3 0 1 0,1 1 4 0,-2 1 3 0,1-2 3 16,1 1 4-16,-2-1 2 0,0 2 1 0,2-2 1 0,-1 3-1 0,1-2-2 16,0-1-1-16,0 1-2 0,0 2-3 0,1-4-2 0,-1 3-2 0,4-3-4 15,-3 3-3-15,1-2-5 0,3 0 0 0,-2-1-3 0,2-1-3 16,-1 1-3-16,1-2-3 0,0 1-1 0,-1-1 3 0,1 0 2 0,2-1 4 15,-1 1 6-15,-2-2 6 0,3-1 7 0,-2 0 8 0,0 2 8 0,-1-3 6 16,4-1 4-16,-5 0 6 0,0 0 9 0,2 0 5 16,-3-2 5-16,-1-1 0 0,1 2-4 0,-4-2-3 0,1 1-4 0,-2-2-8 15,-2 1-7-15,-2-2-16 0,0 3-19 0,-3-3-27 0,0 0-32 0,-3 5-47 16,1-1-51-16,-2 0-95 0,-2 2-115 0,-1-1-75 0,-1 2-58 0,0 2-27 16</inkml:trace>
  <inkml:trace contextRef="#ctx0" brushRef="#br0" timeOffset="1.11321E6">29759 10333 381 0,'-2'0'363'0,"0"-2"-69"0,-1 1-71 0,2 1-46 0,-3 0-30 0,3 0-21 16,-1 0-17-16,1 0-18 0,-3 1-17 0,1 1-15 0,-3 0-14 16,3-1-12-16,-2 3-8 0,-1-1-5 0,-1 1-3 0,0 1-1 0,-1 0-1 15,-2 1-1-15,0 2 1 0,-2 1 0 0,1 0-1 0,-1 1 2 16,0 2 0-16,1 2-2 0,-1 1 0 0,0 0-3 0,0 1-1 0,1 1-3 15,0 2-1-15,-2 0-1 0,4 3 2 0,-3 0 2 0,3 2 1 0,1-1 2 16,0 0 3-16,2 3 0 0,-3-2-2 0,4 1-2 0,2 1 1 16,-1 0-7-16,3 0-4 0,1-1-8 0,1-1-8 0,1-1-10 15,1 3-10-15,2-3-14 0,1-1-16 0,3-1-15 0,0-1-16 0,0-1-18 16,4-1-19-16,-1 0-29 0,6-3-36 0,-2-1-26 0,4-2-22 0,0-2-48 16,5 0-64-16</inkml:trace>
  <inkml:trace contextRef="#ctx0" brushRef="#br0" timeOffset="1.11366E6">30776 10360 507 0,'0'0'496'16,"0"-5"-73"-16,0 5-81 0,0 0-85 0,0 0-55 0,0 0-39 0,0 0-27 15,0 0-19-15,0 0-20 0,0 0-20 0,0 0-21 0,0 0-22 0,0 0-16 16,0 0-16-16,0 0-9 0,0 0-6 0,4 0-4 0,-3 2-1 16,1 1-1-16,1-1-2 0,0 1 1 0,0 1 1 0,3 1 1 0,1 1 1 15,-2 1 4-15,1 0 1 0,2 4 4 0,0-1 5 0,0 3 2 16,0 0 0-16,0 1 0 0,2 0-2 0,-2 3 1 0,1 2-2 16,0-2-1-16,-1 3 1 0,-2-1-1 0,2 2 1 0,0-2-1 0,-4 3 0 0,0-2 0 15,1-1 1-15,-4 0-1 0,1-1 2 0,-2-2 0 0,0 4 2 16,-3-6 4-16,-1 1 0 0,-1-3-2 0,1 2-3 0,-5 1-8 0,-1-4-13 15,2 0-18-15,-4-1-26 0,0-1-33 0,-1 0-36 0,-1 0-38 16,2-1-39-16,-2 0-77 0,1-1-98 0,0-1-61 0,2-2-41 0</inkml:trace>
  <inkml:trace contextRef="#ctx0" brushRef="#br0" timeOffset="1.11413E6">31143 10624 75 0,'-2'0'139'0,"2"0"7"0,0 0 0 0,0 0 0 0,0 0-4 16,0 0-5-16,0 0-5 0,0 0-4 0,2 2-7 0,0-2-6 0,-1 0-7 15,1 0-7-15,0 0-8 0,1 0-12 0,2 0-15 0,0 0-13 16,0 0-10-16,5 0-8 0,0 0-11 0,0-2-8 0,3 2-11 0,3-1-13 16,0 1-9-16,-1-4-10 0,5 3-20 0,0 0-28 0,2-2-19 15,-1 1-21-15,3 1-18 0,1-1-15 0,-2-1-14 0,3 2-14 0,0-3-7 16,-2 3-6-16,2-2-1 0,0 2 2 0,0-1 1 0</inkml:trace>
  <inkml:trace contextRef="#ctx0" brushRef="#br0" timeOffset="1.11436E6">31748 10521 73 0,'-8'-2'108'0,"-2"-1"-7"0,2 0-9 0,-2 0-10 0,-1 0-11 0,2 1-8 16,1-1-8-16,-3 1-4 0,3-1-9 0,0 1-12 0,1 0-8 0,0 2-5 15,2-3-4-15,2 3-4 0,-2 0-5 0,2 0-4 0,1 0-2 16,0 0-1-16,2 0-2 0,0 0-1 0,0 0-4 0,0 3-5 0,0-1-7 15,2 0-4-15,0 1-1 0,-1 0 0 0,3-1 0 0,-1 3 1 0,-2-2-1 16,4 2 0-16,-2-2-1 0,3 2-1 0,-1 0-4 0,0 0-4 16,1-1 2-16,-1 0 5 0,1 0 5 0,-3-1 5 0,2 1 3 0,-2 1 4 15,1-2 3-15,-1 2 4 0,-2-3 5 0,3 1 5 0,-4 1 5 0,1-3 3 16,-1 1 3-16,0 0 8 0,0 1 5 0,-1-3 6 0,-1 3 3 0,0 0 2 16,-1 0-4-16,-2 0-9 0,1 1-18 0,-1 1-24 0,-4 0-26 15,-1 1-27-15,0 0-72 0,0 1-90 0</inkml:trace>
  <inkml:trace contextRef="#ctx0" brushRef="#br0" timeOffset="1.1149E6">32020 10391 157 0,'0'0'329'0,"0"0"-86"0,0 0-56 0,0 0-37 0,0 0-27 15,0 0-22-15,0 0-16 0,-1 0-13 0,-1 2-13 0,0-1-13 0,2-1-11 16,-1 4-11-16,1-3-6 0,-2 1-4 0,1 0 0 0,-4 1-1 0,4 1 3 15,-1-1 1-15,1 2 2 0,-3-1 3 0,3 1 1 0,1-2 1 16,-2 2-3-16,0 1 0 0,2 0 0 0,-1 2-1 0,1-2 0 0,-2 0 0 16,1 1-1-16,1-1-2 0,0 2-1 0,0-3-1 0,0 4-1 15,0-1 0-15,0-3-1 0,0 1 1 0,0 1-1 0,1-1 0 0,1-1-2 0,-2 0-1 16,1 0-1-16,1-1 0 0,0 1 0 0,-1-2 0 0,3 0 1 16,-3 1 3-16,1-2 2 0,1 0 4 0,1 1 5 0,-1-1 6 0,2-1 8 15,-1-1 4-15,0 2 6 0,1-2 3 0,2 0 4 0,-2 0 4 0,4-2-1 16,-3 2 2-16,2-1-1 0,1-1-2 0,-1 2-2 0,0-2-4 15,1 1-7-15,-1 1-6 0,0 0-7 0,0 0-6 0,0 0-5 0,-2 0-6 0,2 0-5 16,1 0-5-16,-5 1-3 0,4 1-3 0,-2-2-2 0,1 3-4 16,-2-1-2-16,-1-2-3 0,4 5-1 0,-3-5-2 0,0 3 0 0,-1 0 2 15,1 0-1-15,-2 2 0 0,3-3 2 0,-3 3 0 0,1-2 2 0,-3 2 1 16,4-2 2-16,-3 1 3 0,-1 1 0 0,1-1 3 0,0-1 3 16,-2 2 2-16,0-3 2 0,0 3 0 0,-2 0 2 0,0-2 2 0,-1 1 2 15,-2-1 1-15,0 2-3 0,-1-1-6 0,-1-1-11 0,-3 2-13 0,0-2-22 16,-4 1-24-16,3-1-32 0,-4 2-36 0,-2-3-42 0,2 3-45 0,-4-3-80 15,0 2-101-15,-2-1-62 0,2-1-41 0</inkml:trace>
  <inkml:trace contextRef="#ctx0" brushRef="#br0" timeOffset="1.11507E6">31954 10435 220 0,'5'-7'588'0,"-2"-1"-12"0,2 2-22 0,0 0-112 0,-1-1-157 16,4 4-94-16,-3-4-61 0,3 2-40 0,0 0-30 0,1 0-34 16,4 0-35-16,-2 2-39 0,3-2-44 0,2 2-44 0,1 3-47 0,2-5-43 15,0 5-43-15,2-2-69 0,2 1-80 0,-2-1-52 0,3 2-40 0</inkml:trace>
  <inkml:trace contextRef="#ctx0" brushRef="#br0" timeOffset="1.21023E6">10143 15400 3 0,'0'0'166'0,"0"0"-2"0,0 0-2 0,0 0-5 0,0 0-5 0,0 0-10 16,0 0-12-16,0 0-11 0,0 0-12 0,0 0-11 0,0 0-9 0,0 0-10 15,0 0-6-15,0 0-7 0,0 0-5 0,0 0-5 0,0 0-5 0,0 0-3 16,0 0-2-16,0 0-1 0,0 0-1 0,0 0-3 0,0 0-1 16,0 0-2-16,0 0-1 0,0 0-3 0,0 0-4 0,0 0-2 15,0 0-3-15,0 0 0 0,0 0-4 0,0 0-1 0,0 0-2 0,0 0-2 16,0 0-1-16,0 0-3 0,0 0-1 0,0 0-3 0,0 0-1 15,0 0-2-15,0 0-2 0,0 0-2 0,1 0 0 0,2 0-1 0,-1 0-1 16,0 0-1-16,-1 2-1 0,2-2-1 0,0 1-1 0,0 1 2 16,-1-1-1-16,1 1 1 0,2-1 1 0,-2 2 1 0,2 0 1 0,-2 2 2 15,3-2 2-15,-3 3-2 0,2-2-3 0,-2 1 1 0,2 2-1 0,-1 1-1 16,0 0 2-16,2 1 1 0,-3-2 1 0,2 3 1 0,-2-1 0 16,1 2 1-16,-1-2 2 0,0 4-2 0,-1-1 0 0,-1-1 3 0,1 0 2 15,-2 2 0-15,3-1 4 0,-3-2 0 0,0 3-1 0,0-1 0 16,-3-2 0-16,3 0 1 0,-2-1 2 0,2 0-1 0,-1 0-1 0,-1-1 2 15,2-3 1-15,-1 3 2 0,-1-1 2 0,2-3 4 0,-2-1 1 0,2 1 5 16,-1-1 5-16,-1-2 5 0,2 1 5 0,-2 0 4 0,2-2 4 16,0 0 2-16,0 0 2 0,0 0-1 0,0-2-1 0,-1 2-5 0,-1-3-4 15,-1 0-7-15,1 2-5 0,1-4-10 0,-1 2-6 0,-2-4-11 16,2 1-11-16,-1-2-11 0,3-1-11 0,-1 2-8 0,-1-4-7 0,2 2-4 16,0-1-3-16,0-3 0 0,2 1-2 0,-1 2 1 0,-1-3 3 0,3 1 1 15,-1-2 2-15,2 3 2 0,-1 0 5 0,-1-2 3 0,1 2 4 16,0-1 4-16,2 1 3 0,-1 2 0 0,0 1 3 0,1-2 1 0,-1 1 4 15,0 1-1-15,1 3 1 0,-1-3 0 0,0 2 2 0,0 0 0 16,1 2 1-16,-1-1 1 0,0 1 1 0,-1 1 2 0,0 0 2 0,0 1 3 16,1 0 3-16,-1-1 2 0,0 3 2 0,1-2 3 0,0 2 1 0,-1 0 0 15,0 2 2-15,2-2 4 0,-2 3 1 0,2-1 3 0,-2 1 2 16,3 0 3-16,0 3 0 0,-1-1 0 0,0 1-3 0,1 1 0 0,0 1-1 16,-1-1 0-16,0 2 1 0,1 0-1 0,-1 1 0 0,2 0-2 15,-1-1-3-15,0 0-1 0,-1 3-3 0,0-2-2 0,0 0 1 0,0 2-2 16,0-2 0-16,2-2-2 0,-2 2 1 0,-1 0-2 0,1-2 0 0,1 4 0 15,0-3-1-15,-1-1 0 0,-1 0 0 0,0 0 1 0,1-1 0 16,-2 1 0-16,3-3 1 0,-3 2 0 0,2 0 1 0,-1-1-1 0,-1-2 2 16,0 2 1-16,0-2-1 0,0 1 1 0,0-2-1 0,0-1-1 15,-1 1 0-15,1 1-6 0,-1-3-6 0,-1 0-10 0,1 2-11 0,-2-2-19 16,2 1-23-16,-1-2-31 0,-1 2-39 0,0-2-43 0,2 1-48 16,-1 1-78-16,-1 1-96 0,0-3-61 0,0 0-42 0</inkml:trace>
  <inkml:trace contextRef="#ctx0" brushRef="#br0" timeOffset="1.21338E6">10830 15383 50 0,'0'-3'260'0,"0"2"-46"15,0 0-35-15,0-1-21 0,0 2-15 0,0 0-8 0,0 0-7 0,0 0-3 16,0 0-2-16,0 0-4 0,0 0-6 0,0 0-8 0,0 0-7 16,0 0-5-16,0 0-7 0,0 0-4 0,0 0-3 0,0 0-2 0,0 0-3 15,0 0-3-15,0 0-5 0,0 0-3 0,0 0-4 0,0 0-7 16,0 0-4-16,0 0-7 0,0 0-6 0,0 0-7 0,0 2-6 0,-2-1-9 15,2-1-7-15,-1 1-6 0,-1-1-6 0,2 3-3 0,-1 0-2 0,-2-2-1 16,3 2-2-16,-2 2 1 0,1-2-2 0,-1 1 1 0,-1 2 2 16,0 1 1-16,-1 1 2 0,1-1 2 0,-2 1 4 0,2 2 2 0,-3 0 2 15,1-2 1-15,1 3 1 0,-1-2 1 0,0 0 0 0,0 0 1 16,-1 0 0-16,1-1 0 0,2 1-1 0,-2-1 1 0,1-1 0 0,0 1 1 16,-1-2 1-16,1 0 2 0,1-1 2 0,1 1 1 0,-1-3 3 15,2 0 3-15,-1 0 1 0,2 0 4 0,-2-3 3 0,2 0 2 0,0 0 2 16,0 0 2-16,0 0 0 0,0 0 0 0,0 0-3 0,0 0-7 15,0 0-8-15,2-2-11 0,-2-1-9 0,2 0-10 0,-1-1-7 0,2-1-5 16,-1-1-8-16,1 0-5 0,1 0-7 0,-2-2-3 0,3 1-7 0,-2-2-3 16,2 0 0-16,0 2 2 0,-2-2 7 0,3 0 7 0,-1 0 6 15,-2 0 6-15,2 2 5 0,-2-1 5 0,2 0 2 0,-2 2 7 0,3-1 4 16,-3 1 5-16,0 0 6 0,1 1 6 0,-1 1 5 0,-2-1 3 16,1 2 3-16,1 0 3 0,-3 0 4 0,2 2 1 0,-1-2 0 0,-1 1 1 15,2 2-1-15,-2 0 0 0,0 0-2 0,0 0-1 0,0 0-3 16,0 0-2-16,0 0-2 0,0 0-2 0,0 0-2 0,0 0-1 0,0 0-1 15,0 0-1-15,0 0-3 0,0 0-4 0,0 0-1 0,2 0-2 16,-1 0-1-16,1 0-1 0,2 2 1 0,-2-1 0 0,-1 1 0 0,1-1 1 16,1 2-1-16,2 0 0 0,-2 2-1 0,2-2 1 0,-2 3 0 0,3-2 5 15,-1 2 0-15,1-1 0 0,-1 2 3 0,2 0-1 0,0 1-1 16,0-1 1-16,-1 1-1 0,1 0 3 0,-1-1 1 0,3 1 0 0,-1 1-1 16,-1 0-2-16,-1 0-7 0,3 0-8 0,-2-1-11 0,-1-1-17 15,4 2-20-15,-1-2-39 0,-1 1-46 0,0 1-43 0,1 0-42 0,-1 0-81 16,0-1-102-16,0-1-64 0,1 0-43 0</inkml:trace>
  <inkml:trace contextRef="#ctx0" brushRef="#br0" timeOffset="1.21389E6">11181 15391 11 0,'0'-3'422'0,"0"2"-70"0,0 0-95 15,0-2-61-15,0 0-44 0,0 3-25 0,0 0-17 0,0 0-7 0,0 0-3 16,0 0-2-16,0 0-5 0,0 0-7 0,0 0-11 0,0 0-12 15,0 0-12-15,0 0-11 0,0 0-11 0,0 0-6 0,0 3-5 0,2-3-3 16,-1 4-3-16,-1-3-1 0,3 2-2 0,-3 1-2 0,2-1-3 16,1 1 0-16,-1 0-2 0,-1 2 1 0,2 2 1 0,-1-1 1 0,1 1 4 15,0 1 2-15,-1 0 0 0,1 0-1 0,1 2 0 0,0-1 0 16,-3-1 0-16,3 3 0 0,-1-3 2 0,-2 2-1 0,1 2 1 0,1-2 1 16,0-1-2-16,-1 0-1 0,1 1-1 0,-1 1-4 0,0-2-9 0,-1 0-8 15,3-1-10-15,-2 1-12 0,-2-3-16 0,2 2-21 0,-1-1-23 0,-1 1-30 16,2-3-31-16,-1 1-33 0,-1 0-33 0,2-2-40 0,0 0-41 15,-1 0-57-15,2-1-64 0</inkml:trace>
  <inkml:trace contextRef="#ctx0" brushRef="#br0" timeOffset="1.21434E6">11413 15388 385 0,'-3'0'351'16,"3"-1"-111"-16,0 1-82 0,0 0-70 0,0 0-41 0,0 0-28 0,0 0-17 15,0 0-11-15,-1 1-5 0,-1-1-1 0,0 2-4 0,1-1-4 16,-1 3 2-16,0-1 0 0,-2-1 7 0,1 1 6 0,0 0 9 0,-2 2 9 16,2-1 9-16,-2 1 9 0,0 1 7 0,-1 0 6 0,1 0 2 15,-1 0 0-15,0 1 1 0,-1 0-1 0,0-2-1 0,0 2-1 0,-1 0-1 16,0 0-2-16,1-1-2 0,-1 2 0 0,1-2-3 0,-1 0-3 0,-1 0-3 15,2-2-5-15,1 0-1 0,1 1-4 0,0-1-3 0,0 0 0 16,1-3-1-16,1 2 0 0,-2 1-2 0,4-4 1 0,-1 3 1 0,0-3 0 16,2 2-2-16,0-2-1 0,0 0-2 0,0 0-2 0,0 0-4 15,0 0-5-15,0 0-2 0,0 0-1 0,2 0-2 0,0 0 0 0,2 0 0 16,0 0-1-16,-1 0-1 0,4 0-3 0,-2 0 2 0,3 0 2 0,0 0 4 16,3 0 2-16,-1 0 6 0,1 0 2 0,1 2 4 0,1-1 0 15,1 1 1-15,-1 1-1 0,4 0 0 0,-4 1 0 0,2-1 0 0,0 2 0 16,1 1-1-16,-4 0-1 0,3 0-1 0,-1-2-2 0,-1 4-1 15,-1-3 2-15,1 3-1 0,-1-1 1 0,0 0 1 0,-3-1-1 0,3 1 1 16,-2-1-1-16,-2 0 2 0,1 0 0 0,-2-1 1 0,1 0 1 0,-2 0 1 16,-1-1 1-16,1-1-4 0,-1 2-6 0,-2-2-12 0,2 1-13 15,-2-4-19-15,0 3-22 0,0-1-35 0,1-2-42 0,-4 0-41 0,4 0-42 16,1 0-75-16,-2-2-93 0,2-1-49 0</inkml:trace>
  <inkml:trace contextRef="#ctx0" brushRef="#br0" timeOffset="1.21671E6">11865 15538 150 0,'-3'0'582'0,"0"0"10"0,1 0-58 0,-2 0-90 0,4-1-84 0,0 1-79 15,0 0-50-15,0 0-30 0,0 0-25 0,0 0-17 0,0 0-16 0,0 0-17 16,0 0-16-16,3-1-18 0,-2-2-18 0,1 3-15 0,1 0-15 15,-1-3-12-15,1 3-8 0,0-1-6 0,2 0-6 0,2-1-4 0,0-1-4 16,1 0-5-16,3-1-5 0,0 4-6 0,0-5-9 0,1 1-9 16,3 1-12-16,-2-2-13 0,3 1-13 0,-2 1-17 0,3-2-17 0,-2 2-21 15,2 2-24-15,-3-2-29 0,0 0-36 0,2 1-41 0,-2 2-37 0,-2-2-29 16,1 2-50-16,-3 0-57 0,-2 2-49 0,1-2-45 0,-4 2-21 16</inkml:trace>
  <inkml:trace contextRef="#ctx0" brushRef="#br0" timeOffset="1.21689E6">11899 15656 497 0,'0'0'597'0,"0"0"-8"0,0 0-18 0,0 0-105 16,0 0-151-16,3 0-95 0,-2 0-66 0,3 0-39 0,-1 0-26 16,4-1-15-16,-2 0-11 0,3 1-10 0,0-2-11 0,3 1-16 0,-1 1-16 15,-1-3-17-15,4 1-17 0,0 1-18 0,0-1-21 0,0-1-23 16,2 1-25-16,0 1-37 0,3-2-39 0,-2 1-51 0,1-2-53 0,1 1-77 15,0 1-87-15,0-1-55 0,2-2-44 0,-1 2-18 0</inkml:trace>
  <inkml:trace contextRef="#ctx0" brushRef="#br0" timeOffset="1.21754E6">12502 15510 87 0,'0'0'183'0,"0"0"17"0,0 0 16 0,-1 1 16 0,1-1 6 16,-2 2 3-16,2-2-4 0,0 0-5 0,0 0-10 0,-1 0-14 0,1 0-15 15,0 0-17-15,0 0-19 0,0 3-20 0,0-3-18 0,0 0-19 16,0 0-19-16,0 0-17 0,0 0-14 0,0 0-11 0,1 0-9 16,-1 0-7-16,2 0-8 0,-1 3-3 0,1-2-6 0,1-1-1 0,2 1-3 15,-2-1-3-15,2 0 0 0,4 0 0 0,-4 0-2 0,3 0-1 0,0-1-3 16,1 1-4-16,1-1-6 0,0-2-5 0,0 3-8 0,2-3-6 16,1 0-4-16,-1 0-6 0,-1-2-5 0,3 1-3 0,-1 1-3 15,-1-2-4-15,-1-1 0 0,-1 2 2 0,2-1 2 0,-2 0 6 0,-2 0 4 16,1-2 7-16,-1 3 4 0,-1-2 4 0,-2 2 5 0,-1-2 5 0,0 0 4 15,0 0 4-15,-3 0 4 0,1 1 2 0,-2-1 3 0,0 0 0 0,-2 1 1 16,1-2-1-16,-3 3 1 0,0-3 0 0,1 2 2 0,-2-1 4 16,0 0 2-16,-3 3-1 0,1-3 1 0,0 3 0 0,1-2 3 0,-2 1 2 15,2 2 1-15,-4-1 2 0,4 0 2 0,-2 3 2 0,0-1-1 16,0 1 1-16,2 0-1 0,-2 1-2 0,1 1 1 0,-2-1-1 0,1 2 1 16,2 2-2-16,-3-1 0 0,1 1 2 0,1 1-1 0,-1 0 1 0,1 3-2 15,0-1 1-15,-1 2-2 0,0 0 1 0,3 0 1 0,-2 3-2 16,0-1 0-16,3-1-1 0,-1 2 0 0,0 0-1 0,-1 0-1 15,5 1 0-15,-3 0 0 0,1-1-1 0,1 1 0 0,2-1-2 0,0-1 2 16,0 2 0-16,2-2 1 0,1-1 1 0,1 0 0 0,1 0 2 0,2-1 1 16,-1-1 4-16,2 0 2 0,3-1 2 0,2-1 3 0,0-1 1 0,2-3 1 15,2 1-1-15,1-4-1 0,4 0-1 0,0 0-2 0,1-3-1 16,2 1 0-16,0-3-1 0,2-2 0 0,0 1-1 0,-1 0-1 16,-1-3 0-16,1 1 2 0,-2 1 3 0,-2 0 5 0,0-1 4 0,-3 1 6 15,-2-2 5-15,-2 1 3 0,0 5 3 0,-5-3 1 0,0 0 1 0,-1 3-5 16,-3-2-6-16,-1 2-17 0,0 1-22 0,-3 1-38 0,-1 0-47 0,-1 1-67 15,0 0-77-15,-5-2-112 0,1 4-130 0,-5-1-75 0,0 4-45 16,-2-2-28-16,-3 3-17 0</inkml:trace>
  <inkml:trace contextRef="#ctx0" brushRef="#br0" timeOffset="1.21981E6">15552 15599 527 0,'0'0'512'0,"0"0"-39"0,0 0-90 16,0 0-115-16,0 0-67 0,0 0-43 0,0 0-28 0,0 0-18 0,0 0-12 15,0 0-10-15,0 0-10 0,0 0-9 0,0 0-14 0,0 0-13 16,0 0-15-16,0 0-13 0,0 0-9 0,0 0-10 0,0 2-3 15,0-2-6-15,1 0-1 0,-1 2-3 0,0-1-1 0,2-1-2 0,1 1 0 16,-3-1-1-16,0 0 2 0,1 3 2 0,-1 0 1 0,2-2 0 0,-1 0 2 16,-1 2 3-16,2-1 3 0,0 0 4 0,-1 3 2 0,2-3 3 0,-1 1 3 15,1 1 1-15,1-1 3 0,-3 2 4 0,4-2 0 0,1 1 2 16,-3 1 1-16,4-1 2 0,-3 1 0 0,1-2 0 0,2 1-2 0,0 0 1 16,1 1-1-16,0-1-2 0,1 0-3 0,1-3-1 0,0 2-3 15,4 1-4-15,-5-4-4 0,4 0-2 0,1 0-3 0,1 0-3 0,0 0-3 16,1-2-5-16,0-1-2 0,-2 0-4 0,5-1-1 0,-3 0 0 0,0-1-1 15,1 0 0-15,-3-1 0 0,2-1 3 0,-2 2-1 0,-2-3 1 16,1 2 2-16,-1-1 1 0,-2 2 3 0,0-4 2 0,-2 1 4 0,-1 1 2 16,2-3 2-16,-3 4 1 0,-1-2 3 0,-2 1 0 0,2-1-1 15,-2 1 2-15,-1 0 2 0,0-3 0 0,-2 2 1 0,0 2-1 0,0-2-2 16,0 3-1-16,-2-2 1 0,0 1 0 0,1 0 0 0,-3 0 1 16,1 0 1-16,0 1 0 0,-2 0 0 0,2 1 2 0,-2 0 0 0,-1 0 2 15,3 1-2-15,-2 1 1 0,0-2 0 0,0 3-2 0,1-2 0 16,-4 3-1-16,3-1 1 0,-3 1 0 0,2 0 0 0,-1 1-1 0,-2 0 0 15,1 1 2-15,0 1-1 0,-3 1 1 0,2-1 2 0,-1 2 1 16,-1 2 3-16,0-2 3 0,0 3 0 0,-1-1 2 0,0 1 0 0,1 1 1 16,0 0-1-16,0 1 1 0,0 1-1 0,2 0-2 0,-1-1-1 15,4 2-3-15,-3 0-1 0,0 0-2 0,3-1 0 0,1 4-2 0,-1-3 1 0,3-1-2 16,3 2 1-16,0 0 2 0,0-3 2 0,3 2 0 0,3-1 4 16,-1 0 0-16,3 0 3 0,0 0 3 0,3-1 2 0,0-1 3 15,3-1 0-15,1 0 1 0,0-1-1 0,1-1 1 0,3-2-3 0,0 1-2 16,2-2-4-16,-1 0-7 0,1 0-5 0,1-3-10 0,1 0-10 0,-2 0-10 15,0-3-13-15,-1 1-12 0,0 1-13 0,-3-2-15 0,1-1-19 0,-3 2-21 16,0-1-25-16,-2 0-29 0,0 0-29 0,-4 1-28 0,-1 2-24 16,0-2-23-16,1-1-49 0,-4 3-62 0,-2 0-43 0</inkml:trace>
  <inkml:trace contextRef="#ctx0" brushRef="#br0" timeOffset="1.22056E6">16367 15412 60 0,'-3'0'429'0,"3"1"-72"0,-2 1-105 0,2-2-76 0,-1 2-60 15,-1-1-35-15,-1 1-24 0,1 1-13 0,1 0-8 0,-1 1-4 0,1 1-5 16,-4-2-4-16,2 4-2 0,-2-1-2 0,2 1-1 0,-2 1 1 15,2 1 2-15,-2-1 2 0,2 1-1 0,-3 0 1 0,3 0-3 0,-2 0-1 16,2 1-2-16,-2-2 1 0,0 0 0 0,2 2 1 0,-1-3 3 16,0 1-2-16,1 1-1 0,2-2-1 0,-3-2-2 0,1 2-1 0,2-1 2 15,-3-2 1-15,3 1 3 0,-1-2 1 0,2 1 5 0,-2-1 3 16,2-1 5-16,-1-2 6 0,1 0 4 0,0 0 3 0,0 0 3 0,0 0-1 16,0 0 0-16,0 0-2 0,1-5-2 0,-1 3-2 0,2-3-4 0,0 0-5 15,-1 1-6-15,3-4-6 0,-3 0-6 0,1 2-8 0,1-3-6 0,0-1-7 16,0 2-3-16,-1-2 1 0,4 1-1 0,-3-1 1 0,2 0 0 15,0 1 0-15,-2-2 1 0,0 2 2 0,0 2 1 0,1-3 2 0,0 3 3 16,-1-1 2-16,0 1 1 0,1 0 2 0,-3 4 1 0,1-3 3 16,-1 1 0-16,1 1 1 0,1 1 3 0,-3 0 1 0,2-1-1 0,-1 3 0 15,1-2-2-15,-2 3 0 0,2-1-3 0,-1-1-1 0,-1 2-3 16,0 0-3-16,0 0-4 0,0 0-1 0,0 0-1 0,3 2 0 16,-1-1-1-16,-1-1 1 0,2 3 0 0,-1-2 0 0,1 1-1 0,0 1 1 15,2 0 0-15,-1 2 1 0,0-2 3 0,1 3 3 0,-1-3 2 0,3 4 2 16,-2-1 0-16,1 1 0 0,2-2 0 0,-4 2 2 0,4 1 1 0,-1 0 0 15,1-1-2-15,1 2-7 0,-1 0-15 0,0 0-17 0,1 0-23 16,-1-1-39-16,0 0-49 0,0 2-50 0,3-3-51 0,-3 2-87 0,2 0-104 16,1-1-61-16,-3-1-43 0</inkml:trace>
  <inkml:trace contextRef="#ctx0" brushRef="#br0" timeOffset="1.22104E6">16702 15432 90 0,'0'-5'464'0,"0"1"-67"15,0 1-99-15,0 0-66 0,0-1-47 0,0 2-31 0,0 0-23 16,0-1-16-16,0 3-15 0,0 0-12 0,0 0-11 0,0 0-13 0,0 0-14 16,0 0-13-16,0 0-11 0,0 0-9 0,0 2-7 0,2-1-3 15,0 2-2-15,-1 0-2 0,2 2 0 0,0-1 2 0,-1 1-1 0,-1 1 3 16,3 0 4-16,-3 2 4 0,1 1 3 0,-1-1 1 0,3 3 0 0,-3-1-1 16,-1 1-1-16,2 1 0 0,-1 1-1 0,-1 0-1 0,0 1 1 15,0-2 0-15,0 2 0 0,0 1-3 0,0-1 0 0,0 1-3 0,0-1-2 16,0 0-5-16,0 1-5 0,0-2-7 0,0 1-9 0,0-2-13 15,0-1-13-15,0 2-19 0,0-3-22 0,0-1-29 0,2 0-33 0,-2-1-32 16,2 0-32-16,-1-3-35 0,1 0-33 0,2-1-59 0,-2 0-72 0,1-2-40 16</inkml:trace>
  <inkml:trace contextRef="#ctx0" brushRef="#br0" timeOffset="1.22144E6">16908 15466 330 0,'0'0'450'0,"0"0"-76"0,0 0-110 0,0 0-73 0,0 0-56 15,-2 0-33-15,1 0-25 0,-3 4-16 0,1-4-14 0,1 5-11 16,-3-3-9-16,1 1-10 0,0 1-8 0,-3 0-5 0,-1 1-3 0,1 1-1 16,0 0 1-16,-1 0 1 0,2-1 3 0,-1 2 0 0,-2-1 4 0,1-2 1 15,2 3 3-15,-1-2 0 0,1 0 3 0,1 0 1 0,-1-1 1 16,1-1 1-16,2 0 0 0,0 0 1 0,1-1-1 0,0 1-1 0,0-2-2 15,0 1-2-15,2-2-3 0,-1 1-2 0,1-1-3 0,0 0-3 16,0 0-3-16,0 0-1 0,0 2 0 0,1-2 1 0,-1 1 1 16,2 1 0-16,0-2 0 0,0 3 0 0,0-2 0 0,1 1 2 0,0 1-1 15,0-3 1-15,2 4 3 0,-2-1 1 0,2 0 0 0,1 1 0 0,-1-1 0 16,1 2-1-16,-1-2-1 0,3 4 0 0,1-3-2 0,-2 1 0 16,1 0 0-16,0 1-1 0,1-1 0 0,2 1 2 0,-3 1 0 0,3 1 3 15,-1-3 0-15,1 1 2 0,0 2 1 0,-2-1 0 0,1 0 1 0,1 0-1 16,-2-1 1-16,1 2 1 0,-1-2 0 0,-1 1 2 0,0-2-1 15,3 2 1-15,-5-1-2 0,2-2 0 0,-3 1 1 0,2-2-2 0,-1 1-1 16,0 1-5-16,-3-3-8 0,2 1-9 0,-2-1-13 0,1-1-20 16,-1 0-21-16,-2-1-34 0,1 0-40 0,-2 0-47 0,0 0-50 0,0 0-76 15,0 0-86-15,0 0-58 0,4-1-41 0</inkml:trace>
  <inkml:trace contextRef="#ctx0" brushRef="#br0" timeOffset="1.22177E6">17192 15550 342 0,'0'0'609'0,"-1"-2"-9"0,-1-1-21 0,2 1-96 16,0 0-137-16,0-1-88 0,0 2-67 0,0 0-44 0,2-2-34 0,-1 0-26 16,3 2-26-16,2 0-27 0,-3-1-25 0,3-1-25 0,1 1-24 0,1 1-21 15,2-3-20-15,0 4-20 0,2-3-19 0,1 3-20 0,0-3-18 16,1 1-27-16,-1 1-30 0,2-1-29 0,-2 1-28 0,1-1-24 0,1 1-23 15,-1 1-37-15,-1-2-41 0,-4 1-32 0</inkml:trace>
  <inkml:trace contextRef="#ctx0" brushRef="#br0" timeOffset="1.22194E6">17330 15625 124 0,'0'0'472'0,"0"2"-47"16,0-1-63-16,1 1-48 0,-1-2-43 0,2 2-29 0,0-1-24 0,-1-1-23 15,2 0-22-15,-1 0-21 0,3 0-22 0,-1 0-24 0,3-1-22 0,1-1-22 16,-2-1-21-16,3 1-15 0,2 0-15 0,-1-1-19 0,6-1-17 0,-5 0-24 16,3 0-24-16,0 0-36 0,3-1-40 0,0 1-52 0,0 0-61 15,0 1-85-15,2-2-97 0,-3 1-60 0,3-2-40 0,0 1-20 0</inkml:trace>
  <inkml:trace contextRef="#ctx0" brushRef="#br0" timeOffset="1.22253E6">17787 15387 351 0,'0'-1'533'0,"0"-2"-15"0,-2 0-82 16,2 3-119-16,0-1-73 0,0 1-50 0,0 0-35 0,0 0-24 0,0 0-20 15,0 0-21-15,0 0-18 0,0 0-16 0,0 0-18 0,0 0-16 0,0 0-11 16,0 0-12-16,2 0-7 0,-1 1-9 0,2-1-2 0,-1 3-2 16,1 0-1-16,0-1 1 0,-1 1 2 0,6 4 3 0,-5-3 2 0,2 0 3 15,-2 3 3-15,0 1 2 0,2 1 4 0,-2-1 1 0,3 2 1 16,-3 0 1-16,0 2 1 0,1 1-1 0,-1 0 2 0,0 1 1 0,0 0-1 15,-1 0-1-15,0 3 1 0,-2-2 0 0,0 0-2 0,0 1 1 0,0-2-1 16,0 1-3-16,0-2-1 0,-2-1 0 0,0-1 0 0,2 1 1 16,-1-3 2-16,-1-1 0 0,2-1 4 0,-2-1 5 0,1-2 5 0,-1 1 5 15,2-2 4-15,0 0 2 0,0-2 3 0,0-1 1 0,0 0 0 16,0-1 2-16,0-2 0 0,0-2-1 0,0-1-3 0,0 0 0 0,2-2-5 16,1 0-5-16,0-3-8 0,1-2-8 0,-1 1-7 0,3-2-4 15,-2 2-2-15,1-5-1 0,0 0-1 0,2 2-2 0,2-2-2 0,-3 1 1 16,2-1-2-16,-1 1-1 0,2-2 1 0,-1 3-1 0,1 0 2 15,-1-2 3-15,1 4 1 0,0-2 1 0,-1 3 0 0,-1 2 1 0,1-2-1 16,-1 2 0-16,-1 3-1 0,3-2 1 0,-2 3-1 0,1 0 0 0,-2 1 0 16,2 1-1-16,0 1 1 0,-2 1 0 0,2 1 1 0,0 1 1 15,1 1 2-15,-1 1 0 0,0 1 3 0,1 1 3 0,1 1 3 0,-2 1 4 16,3 3 2-16,-2-3 2 0,0 6 2 0,0-2 3 0,2 2 1 16,-3 0 2-16,0 2 3 0,1 1 1 0,-1-1 1 0,0 1-2 0,-1 2-9 15,0 0-17-15,-2-1-23 0,-2 1-28 0,0-1-48 0,1 1-58 0,-3-1-82 16,1 1-95-16,-2 0-89 0,0-3-90 0,-2 0-45 0,1 1-26 15</inkml:trace>
  <inkml:trace contextRef="#ctx0" brushRef="#br0" timeOffset="1.22867E6">16694 15265 34 0,'-3'5'71'0,"-2"-1"4"0,2 1 1 0,-1 1 4 0,1 0 2 16,-1-2 1-16,1 4-2 0,0 0-2 0,0-1-4 0,-1 0-1 15,1 2-2-15,0 0-4 0,-1 2-3 0,1-2-5 0,-1 1-5 0,1 0-2 16,2 2-2-16,-3-1-5 0,1 1-6 0,0 0-1 0,0-1-2 15,1 3-1-15,0-1-3 0,-2-1-1 0,3 0-3 0,1 1-1 0,-2-2-2 16,0 3 0-16,2-1 0 0,0-1-4 0,0 0-1 0,0 0-3 16,0 0 0-16,0 0 0 0,2-2-1 0,0 4-2 0,-2-4 0 0,1 2-3 15,-1 0 1-15,2 0-3 0,0-2-1 0,0 2-1 0,1 1-2 16,-1-3 1-16,-1 1-1 0,1 1-1 0,1-2 0 0,-1 1-2 0,0-3 0 16,1 2-1-16,0 0 1 0,0-1 1 0,1 2-1 0,0-2 0 0,0 0 2 15,0 0 2-15,1-1-1 0,-2 0 3 0,2 1 4 0,-1-1 0 16,2-1 3-16,-1 1 0 0,3 1 2 0,-1-2 0 0,0 0 2 0,1 1 1 15,0 1 3-15,0-4 0 0,3 2 0 0,-3-1 1 0,3 0 0 0,0 0 0 16,0 0-1-16,1-1 0 0,1-1 0 0,-1 2-2 0,2-3 1 16,-1 1-3-16,-1 0-2 0,2-1-1 0,-2 0-2 0,2-1-1 0,-2 1-2 15,2-1 0-15,-2-2-3 0,2 0 0 0,-2 2-2 0,-2-2-1 0,2 0-1 16,-2 0-1-16,1 0-1 0,-2 0 2 0,-1 0 1 0,1 0-1 16,0 0 1-16,-3 0 1 0,0-2-1 0,1 2 1 0,-1 0 0 0,0-2 1 15,-1-1 1-15,0 3-1 0,0-4-2 0,1 1 1 0,-1 2-1 16,1-3-2-16,0 0 1 0,-1 1-3 0,2-3-1 0,-1 2-2 0,2-2-2 15,-2-2-2-15,0 1-1 0,-1-1 0 0,3 1-2 0,-2 0 0 16,1-4 0-16,-3 2 1 0,1 0 1 0,0-4-1 0,3 3 0 0,-4-2 3 16,0 3 0-16,0-4 2 0,0 2 2 0,1-2 0 0,-2 2 0 0,3-1 1 15,-5 2 2-15,2-2 4 0,-1 0 4 0,1 1 4 0,-3-1 2 16,2 0 2-16,-1 0 2 0,-1 3 1 0,0-4 0 0,-1 2 2 0,-1 1 1 16,2-1 2-16,-3 1 2 0,1-1 0 0,-1 0 0 0,2 0-3 15,-7 0-4-15,5-2-3 0,-2 2-1 0,-1-1-2 0,-1 0-3 0,-2 0-2 16,-1 0-2-16,-1-1-2 0,0-2-4 0,-1 0-5 0,-6-1-7 0,2 1-10 15,-1 1-12-15,-4-4-21 0,1 1-24 0,-4 2-33 0,-1-1-38 16,1-1-44-16,-3 1-48 0,-1 1-83 0,-2 0-98 0,-2-1-61 0,2 3-38 16</inkml:trace>
  <inkml:trace contextRef="#ctx0" brushRef="#br0" timeOffset="1.23022E6">11546 15301 2 0,'-6'-5'80'0,"1"0"3"15,0 2-2-15,-1 0-6 0,-2 0 2 0,2-2 3 0,-1 2-3 16,-1 0-5-16,-1 0-2 0,1 0-1 0,0 0-5 0,0 0-5 0,-1 2-10 16,1-1-14-16,0 1-9 0,-3-2-6 0,3 1-1 0,-3 2 2 0,4 0-5 15,-3-2-9-15,2 2-6 0,0 0-2 0,-3 0-4 0,3 0-4 16,2 0-2-16,-3 0-5 0,2 0 1 0,-1 0-1 0,1 0 0 0,-1 0 1 15,1 2-1-15,1-2-4 0,-1 0 1 0,2 2 1 0,-4-2-1 0,4 3-1 16,-3-2-1-16,3 1-3 0,-3-1 0 0,1 2 2 0,0 0 0 16,-1 0 2-16,0 2 3 0,1-2 2 0,0 1 2 0,-1 1 4 0,2 1 0 15,-3-2 0-15,2 2 1 0,-1-2 2 0,2 3 1 0,-2 1 1 16,0-3 1-16,2 1 3 0,-1 3 1 0,1-1 1 0,0-1-2 0,0 1-2 16,1-1 0-16,0 2-2 0,-1 0-1 0,1 1 1 0,1-3-2 15,0 1 0-15,1 2 3 0,0-1 2 0,1 0 1 0,-1-2 0 0,1 3 1 16,2-2 1-16,-1 3 4 0,-1-2 2 0,2 0 4 0,0 1 6 0,0 1 4 15,2-1 2-15,-1 1 2 0,1 0 1 0,0-1 1 0,-1-1 2 16,3 3-1-16,-1-3 1 0,0 2-1 0,0 1 0 0,3 0-5 0,-3-2-1 16,2 0-5-16,0 1-5 0,1-2-3 0,-1 2-1 0,1 1-1 15,0-3 1-15,1 1-2 0,-1 0-1 0,2-1-3 0,0 2 0 0,-2-2 0 16,2 1-1-16,-1-1 0 0,2 1 2 0,-1-3 0 0,0 1-1 0,1 2 2 16,-1-2-2-16,0 2 1 0,0-3-3 0,3 3 1 0,-3-2 3 15,2 1 1-15,0-1 3 0,0-1 3 0,0 1 1 0,0-1 2 16,0 1 2-16,1-2 1 0,2 1 2 0,-2-2 2 0,0 1 3 0,2 0 3 15,-2-1 3-15,1-1 0 0,-1 1 1 0,2-3-1 0,-2 2 2 0,0 0-1 16,3-3 1-16,-1 1-2 0,-2-1 0 0,3-1 0 0,-1 0 1 16,-1-1-2-16,1-1-2 0,1 1-2 0,-1-3-2 0,0 0-2 0,1 2-1 15,0-3-3-15,0-2-2 0,2 2-2 0,-2-2-3 0,-1 0-2 16,1 1-1-16,-1-1-1 0,-2 0-2 0,3 0 2 0,-2 1 1 0,-2-1 2 16,0 1 4-16,-2-1-2 0,1 0-2 0,-1-1-1 0,-3 1 0 0,1 0 2 15,-1-1 3-15,1 1 2 0,-3-2 3 0,1 1 2 0,-3 1 2 0,2-3 0 16,-3 2 1-16,2-3-3 0,-2 1-2 0,0-1 1 0,0-1 2 15,-2 2 2-15,2-3-1 0,-3-2-1 0,2 4-4 0,-3-4-6 16,-2-2-5-16,2 3-6 0,-1-4-6 0,-2 4-2 0,1-4-4 0,-3 0-3 16,1 1-5-16,0-1-4 0,-2-1-2 0,1 1-4 0,-1 0-5 0,-1-1-4 15,0 2-5-15,2 0-3 0,-4 0-4 0,2 1-10 0,1 0-10 16,-2-1-14-16,-1 2-17 0,2 4-23 0,0-4-23 0,0 5-26 0,-3 0-25 16,1 1-59-16,2 0-75 0,-3 4-48 0</inkml:trace>
  <inkml:trace contextRef="#ctx0" brushRef="#br0" timeOffset="1.24139E6">5982 15411 186 0,'-8'-3'500'0,"2"0"-60"16,0 0-90-16,1 1-67 0,0 0-53 0,-1-1-34 0,3 3-23 15,-1-4-18-15,1 3-12 0,1-1-15 0,0 2-13 0,0-1-14 16,2 1-12-16,0 0-16 0,0 0-17 0,0 0-13 0,0 0-13 0,0-1-9 15,2-2-12-15,-2 3-9 0,2 0-8 0,0-3-5 0,0 3-2 0,-1-1-3 16,1 1 0-16,1-1 0 0,2-1 1 0,0 2 2 0,1-3 0 16,0 1 2-16,2 1 1 0,0-3 0 0,0 4 2 0,5-3 1 0,-4 1 0 15,1 1-1-15,2-2-1 0,-2 1-3 0,0 1-1 0,0 1-3 16,-2 0-2-16,-1 0-1 0,4 0-4 0,-5 3-1 0,0-2 1 0,1 2-4 16,-2-1 0-16,1 1 0 0,-2 2 3 0,1 0 4 0,-3 2 2 15,1-2 4-15,-3 2 2 0,2 0 2 0,-2 0 2 0,-2 2 4 0,0 0 4 16,-1 2 3-16,0-3 1 0,-2 1 3 0,2 2 1 0,-3-2 2 0,3 0 0 15,-2 0-1-15,2 0 0 0,-2-1-2 0,2-2 1 0,-2 2-1 16,2-2 1-16,-2 0 0 0,4-4-2 0,-1 3 1 0,1-3 0 0,-1 1 1 16,2-1 1-16,0 0-3 0,0-2-2 0,0 0-4 0,0 0-3 0,0 0-7 15,0 0-5-15,0 0-5 0,2 0-5 0,-1 0-5 0,1 0-2 16,3 0-5-16,-1-2-1 0,-1 2-5 0,2 0-4 0,0-2-1 0,0 2-1 16,1-3 3-16,0 3-1 0,2 0 4 0,0-2 5 0,0 0 2 15,1 2 2-15,-1 0 1 0,0 0 1 0,0 0 0 0,1 2 2 0,0 0 0 16,-1-2 4-16,-2 3 1 0,3-1 0 0,-1-2 1 0,-3 3 0 0,1 0 3 15,0 0 1-15,-1 0 3 0,0 0 3 0,-2 2 5 0,0-2 8 16,-1 1 7-16,1 1 9 0,-3-2 8 0,0 0 11 0,0 0 8 16,0 2 8-16,-3 0 9 0,0-2 6 0,0 1 3 0,-1 0 4 0,-2 0 3 15,0 0 2-15,1 1 0 0,-1-3-3 0,-1 1-5 0,-1 0-4 0,-1 0-6 16,1-1-6-16,0 0-6 0,0 1-6 0,-3-1-3 0,2-2-3 0,1 1-3 16,-1 1-3-16,0-2-9 0,1 0-9 0,-1 0-12 0,1 0-13 15,2-2-15-15,-1 1-18 0,1 1-19 0,0-2-22 0,1 2-31 0,2-1-32 16,1-1-39-16,-1 2-43 0,3 0-35 0,0 0-28 0,0 0-54 15,0 0-66-15,3-2-34 0</inkml:trace>
  <inkml:trace contextRef="#ctx0" brushRef="#br0" timeOffset="1.24176E6">6374 15438 247 0,'0'-6'459'0,"-1"0"-72"0,-1 0-64 0,-1 1-63 0,1 2-46 15,1-1-40-15,-1 1-24 0,0 0-17 0,2 1-14 0,-2 2-17 16,0-2-15-16,2 2-17 0,0 0-14 0,0 0-19 0,0 0-16 0,0 0-13 16,0 0-13-16,-1 0-8 0,-1 2-5 0,2 0-5 0,-2 1 1 15,2 0-2-15,-1 1 1 0,1 1-1 0,0 1 2 0,0 0 1 0,0 0 2 0,0 0 3 16,0 4 4-16,0-3 6 0,0 1 3 0,0 1 2 0,0 0 2 16,1-1-1-16,-1 1 0 0,2 0 1 0,0-3 0 0,-1 2 2 15,3 1 0-15,-2-2 1 0,1 1 2 0,0-3 1 0,1 1 0 0,-1 0 0 16,2-1 2-16,-2-1 2 0,4 1-1 0,-2-1 0 0,0 1 1 15,2-2 0-15,-1-3 1 0,-1 3-1 0,4-2-2 0,-3-1-4 0,2 0 0 16,-1-1-2-16,2-2-2 0,-3 3-3 0,2-3 0 0,-3-2 1 0,4 1 0 16,-4-1 2-16,-2 1 1 0,2-3 0 0,-3 2 1 0,1-1-5 15,-3-1 2-15,0-1 2 0,-2 0-1 0,-1 0 1 0,0 0 1 0,-2 2 1 16,-1-3-2-16,-5 1-3 0,3 1-4 0,-2 1-1 0,0-1-6 16,-2 0-2-16,1 2-3 0,-3 1-1 0,3 1-7 0,-3-2-10 0,3 3-19 15,-1-1-21-15,2 3-30 0,-2 0-30 0,4 0-36 0,-2 3-37 16,2-1-73-16,0 3-90 0,3-1-60 0,-1 3-45 0</inkml:trace>
  <inkml:trace contextRef="#ctx0" brushRef="#br0" timeOffset="1.24267E6">6850 15342 84 0,'1'-2'100'0,"1"-1"5"0,-2 2 3 0,2-1 1 16,-2-1 0-16,0 2-1 0,0 1-1 0,0-2-3 0,0 2-1 0,0 0-4 15,0 0-4-15,0 0-3 0,0 0-7 0,0 0-4 0,0-1-7 16,0 1-4-16,0-2-6 0,0 2-5 0,0 0-5 0,0 0-7 16,0 0-7-16,0-2-4 0,0 2-2 0,0 0-1 0,0-3 2 0,0 3 0 15,0 0 1-15,0 0 0 0,0 0 1 0,0 0 0 0,0-2 0 16,0 2 1-16,0-2 0 0,0 2 2 0,0 0 0 0,0 0 0 0,0 0-2 16,0 0-3-16,0 0-4 0,0 0-3 0,0 0-2 0,0 0-4 0,-2 2-5 15,2 0-6-15,-2-2-7 0,1 3-3 0,1-1-3 0,-2 0 0 0,1 1-1 16,-2 0 0-16,1 1 1 0,-1 2 1 0,0 0 0 0,0 2-1 15,0 1-1-15,-1-2 1 0,1 3 1 0,-2 0 3 0,1 0 3 0,2 0 1 16,-1 1 1-16,0 0-1 0,0-1-2 0,-1-1 0 0,3 0-3 16,-1 1 0-16,-1-2-2 0,1-1 2 0,1 1 0 0,-1 0 1 0,2-2 2 15,-1-3 1-15,1 3 3 0,0-2 2 0,0-1 3 0,0 0 4 16,0-2 3-16,0-1 5 0,0 0 4 0,0 0 6 0,0 0 4 0,0 0 3 16,0 0 0-16,1-1 0 0,-1 0-4 0,2-3-2 0,-1 0-2 15,-1 0-5-15,2-2-4 0,1 0-5 0,-1-3-4 0,-1 1-5 0,1-2-4 16,1-1-6-16,-1 0-6 0,0 1-3 0,-1-2-2 0,2 0 1 15,-3 0 1-15,2 3 0 0,-2-3 1 0,3 3 1 0,-2 0 2 0,-1 0 1 16,2 2-1-16,-2-2 1 0,1 2-1 0,1 2 1 0,-2 0 0 0,0 2-3 16,2-2-1-16,-1 1-2 0,-1 1-2 0,2 2-2 0,-2 0-3 15,0-2-3-15,0 3-4 0,0 0-2 0,2 0 0 0,-1 0-2 0,2 0 1 16,-1 0 1-16,1 3 1 0,0-2 2 0,-1 0 0 0,4 1 3 16,-3 1 2-16,2-1 4 0,1 3 2 0,1-3 3 0,0 2 4 0,1 1 3 15,-1-1 2-15,-1 2 3 0,3 0-1 0,-1 0 2 0,0 2 0 0,2-3 2 16,-1 3 2-16,-1-1 1 0,0-2 3 0,1 4 0 0,-1-4 1 15,0 2-3-15,1-1-4 0,0 2-12 0,-1-2-12 0,1 0-26 0,-2 1-31 16,0-1-44-16,1 1-52 0,0-2-83 0,-1 2-98 0,2-2-75 16,-3-2-63-16,1 2-31 0</inkml:trace>
  <inkml:trace contextRef="#ctx0" brushRef="#br0" timeOffset="1.24341E6">7253 15393 32 0,'0'-5'461'0,"0"3"-57"16,0-1-58-16,0-1-61 0,0 3-38 0,0-1-30 0,0 1-20 0,0 1-18 15,0 0-15-15,0 0-16 0,0 0-16 0,0 0-18 0,0 0-19 16,0 0-17-16,0 0-18 0,0 0-17 0,0 0-11 0,0 0-13 0,0 1-10 16,0 1-9-16,2-1-6 0,-1 0-3 0,-1 2-3 0,2 1-3 15,-2 0 0-15,2 0-2 0,-1 1 2 0,2 1 3 0,-1 0 3 0,0 2 3 16,2 1 4-16,-1 0 5 0,0 1 4 0,-1 0 3 0,3 2 1 0,-2-1 2 16,0 0 0-16,0 2 1 0,-1-2-3 0,4 3-3 0,-3-1-7 15,0-1-8-15,-1 0-10 0,1 1-11 0,0-2-17 0,1 2-19 0,-1-1-25 16,0-1-27-16,0-1-34 0,0 1-43 0,-2-1-35 0,1 1-36 15,1-4-41-15,-1 0-43 0,0 1-51 0,-1-1-57 0,2-5-34 0</inkml:trace>
  <inkml:trace contextRef="#ctx0" brushRef="#br0" timeOffset="1.24377E6">7428 15429 262 0,'0'-5'472'0,"0"2"-52"0,0 2-85 15,0-2-99-15,0 3-65 0,0 0-48 0,0 0-33 0,0 0-24 0,0 0-16 16,0 0-13-16,0 0-11 0,0 0-10 0,0 1-9 0,0 1-4 16,0 1-4-16,-1 0-3 0,1 0 2 0,-2 0 3 0,2 1 1 0,-1 1 3 15,-2-2 3-15,3 1 2 0,0 2 2 0,0-2 4 0,-2 1-1 0,2 0-2 16,0 0-2-16,0-1-2 0,0-1-1 0,0 1-2 0,0-1-2 16,0 2-3-16,2-2-1 0,-2 1 2 0,3-1-1 0,-2 0 0 0,2 0 1 15,-1 0 0-15,1-1 1 0,0 1-1 0,2 1 1 0,-1-1 1 16,0 0-1-16,4 0-1 0,-2-2 2 0,1 2 1 0,-1 1 0 0,3-3-2 15,-1 2 0-15,0 1-1 0,0-4-1 0,1 5-1 0,0-5 0 0,-1 3 0 16,1 0-1-16,0 0-2 0,-1 0 1 0,-1 0 0 0,0-1 0 16,1 1-3-16,-3 0 1 0,3 0-1 0,-3 1-1 0,3 1 2 0,-4-2-1 15,1 0 1-15,0 1 1 0,-2 0-1 0,2 1 3 0,-2-1 2 0,0 0 1 16,0 0 3-16,-3 3 1 0,0-3 3 0,0 1 2 0,-1 0 2 16,-4 1 3-16,1-1 1 0,-1 2 0 0,-2 1-1 0,1-2-1 0,-3 1 0 15,-1 0 0-15,0 1-1 0,-2 1-4 0,-1-1-5 0,0-1-13 0,-1 1-16 16,1-1-20-16,0 1-24 0,-2-2-29 0,1-1-28 0,1 0-42 15,-1-1-48-15,3 1-81 0,0-3-96 0,0-1-58 0,0-2-40 0</inkml:trace>
  <inkml:trace contextRef="#ctx0" brushRef="#br0" timeOffset="1.24405E6">7368 15486 507 0,'0'-3'461'0,"0"1"-78"0,0 1-86 0,0-2-87 16,0 1-54-16,0 2-37 0,0 0-26 0,0-2-15 0,0 2-14 16,2-3-9-16,0 3-11 0,-1-2-14 0,2 0-9 0,-1-1-6 0,1 2-4 15,-1 0-2-15,1-2 0 0,0 0 3 0,3 2 0 0,-3-2 3 0,2 0 0 16,-2 0 2-16,2-1 2 0,0 1 2 0,-2 1-1 0,3-1 0 16,-1 0-1-16,0 0-3 0,0 0-3 0,0 0-2 0,-1 0-4 0,4 0-2 15,-2 0-2-15,1 0 0 0,-1 0-2 0,-1 2-1 0,2-2-3 0,0 1-1 16,-1 2-3-16,1-2-1 0,-1-1-2 0,-2 3-3 0,1 0-8 15,0-2-6-15,-2 2-7 0,2 0-9 0,-3 0-8 0,1 2-8 0,1-2-17 16,-4 3-16-16,2-1-28 0,-2 0-32 0,0 2-32 0,-2 1-32 16,1-1-49-16,-2 2-57 0,0 2-56 0,1-2-56 0</inkml:trace>
  <inkml:trace contextRef="#ctx0" brushRef="#br0" timeOffset="1.2448E6">7898 15545 358 0,'-1'0'592'0,"-1"0"-35"16,2-2-60-16,-2 0-79 0,2 2-91 0,0 0-58 0,0 0-43 0,-1-1-30 16,1 1-24-16,0 0-21 0,0-2-21 0,0 1-20 0,1-3-20 0,-1 4-20 15,2-3-20-15,0 2-14 0,-1-2-12 0,2 1-8 0,2 1-9 16,1-2-10-16,-1-1-9 0,1 1-10 0,1 1-11 0,2-1-12 0,-1-1-13 15,2 1-15-15,-1 0-14 0,4 0-18 0,-2 0-18 0,3-1-26 16,-3 2-28-16,2-1-37 0,2 0-43 0,-3 1-31 0,0 1-24 0,1-1-32 16,-1 2-35-16,-2 0-45 0,0 0-52 0,-1 0-26 0</inkml:trace>
  <inkml:trace contextRef="#ctx0" brushRef="#br0" timeOffset="1.24501E6">7966 15645 199 0,'-1'1'545'16,"-1"1"-33"-16,2-2-55 0,-2 1-89 0,2-1-107 0,0 0-65 0,0 0-48 16,0 0-29-16,0 0-21 0,0 0-17 0,2 2-13 0,-2-2-13 0,2 1-12 15,-1 1-11-15,2-2-8 0,-2 0-7 0,3 0-6 0,-1 0-1 16,2 0-1-16,0 0 1 0,1-2 0 0,3 1-1 0,-1 1-1 0,0-3-7 16,2 1-7-16,2 1-16 0,-2-2-16 0,2-1-24 0,1 0-27 15,0 2-38-15,-1-3-45 0,1 1-44 0,1 1-43 0,-1-4-63 0,-1 2-70 16,1 1-58-16,0-1-52 0,-1 1-26 0</inkml:trace>
  <inkml:trace contextRef="#ctx0" brushRef="#br0" timeOffset="1.24717E6">8409 15466 60 0,'-2'-3'189'0,"2"2"-11"0,-2-3-8 0,2 1-5 0,-1 2-3 0,-1-2-3 15,2 1-5-15,-1 1-8 0,-1-2-11 0,2 2-8 0,0-2-6 16,0 3-5-16,0 0-5 0,0 0-3 0,0 0-3 0,0 0-4 0,0 0-1 15,0 0-4-15,0 0-5 0,0 0-7 0,0 0-5 0,0 0-7 16,0 0-7-16,0 0-5 0,0 0-7 0,0 0-6 0,0 0-7 0,0 0-6 16,0 0-6-16,0 0-4 0,0 0-6 0,0 0-5 0,0 0-4 0,0 0-2 15,0 0-3-15,0 0-2 0,0 0-3 0,0 0 0 0,0 0-2 16,0 0 0-16,0 0 0 0,0 0-2 0,0 0 1 0,0 0 0 16,0 0 0-16,0 0-1 0,0 0 1 0,0 0-1 0,0 0 1 0,0 0 0 0,0 0 1 15,0 0 0-15,0 0-1 0,0 0 2 0,0 0 0 0,0 0 1 16,0 0-1-16,0 0 1 0,0 0 1 0,0 0 0 0,0 0 0 0,0 0 0 15,0 0 0-15,0 0-1 0,0 0 0 0,0 0 0 0,0 0 0 16,0 0-1-16,0 0-2 0,0 0 0 0,0 0-1 0,0 0 0 0,0 0-3 16,0 0-1-16,0 0-3 0,0 0 0 0,0 0-3 0,0 0-1 15,0 0-2-15,2 0-3 0,-1 0-3 0,-1 3-1 0,2-2 2 16,-1 2 2-16,-1-2 2 0,2 3 2 0,-2-2 2 0,3 1 3 0,-1 2 3 0,-1 0 3 16,1 0 2-16,1 0 3 0,-1 1 4 0,1 2 5 0,1 1 4 15,-2 0 4-15,0 0 0 0,1 1 0 0,-2-1 0 0,3 3 0 0,-3-3 0 16,2 2-3-16,-1 1-2 0,0 0-8 0,-1-1-9 0,1 0-11 0,1 1-14 15,0-2-19-15,-2 1-20 0,-1 0-29 0,2-1-31 0,-2 0-32 16,2 1-32-16,-1-2-33 0,-1 0-28 0,2 0-40 0,-1-1-44 0,1-3-50 16,1 2-49-16</inkml:trace>
  <inkml:trace contextRef="#ctx0" brushRef="#br0" timeOffset="1.24813E6">8456 15582 333 0,'0'0'446'0,"0"0"-72"0,0 0-64 16,0 0-58-16,0 0-40 0,0 0-31 0,0 0-20 0,0 0-16 0,0 0-16 15,0 0-15-15,0 0-14 0,0 0-16 0,0 0-13 0,0 0-13 16,0 0-11-16,0 0-10 0,1 1-7 0,-1-1-6 0,0 0-6 16,0 2-7-16,0-2-3 0,2 0-3 0,-2 0-3 0,0 1 0 0,2-1-1 15,-1 0 3-15,2 0 0 0,-1 0 2 0,1 0 0 0,-1 0 3 0,3 0-2 16,0-1-5-16,0 1-3 0,0-2-3 0,0 1-4 0,0-2-4 16,1 0-5-16,2 0-6 0,-2 0-5 0,1-2-6 0,-1 2-5 0,-1-1-6 15,2-2-5-15,0 2-2 0,-2-3-1 0,0 2 1 0,-1-2 0 0,1-1-2 16,-1 3 2-16,-2-3 5 0,0 1 4 0,-1 1 5 0,-1-2 6 15,0 2 3-15,-1 0 5 0,-1 1 2 0,0-2 3 0,-2 2 0 16,1 1 2-16,-2 1 3 0,0-2 6 0,0 3 9 0,-1-1 4 0,0 3 2 16,-2 0 1-16,2 0 1 0,-4 0 0 0,1 0-1 0,1 3 1 15,0-1 0-15,-3 3 3 0,1-1 5 0,2 3 1 0,-1-3 1 0,0 5 0 16,1-3 2-16,-2 3-2 0,1 0-1 0,2 2-2 0,-1-1-2 0,2 3 0 16,1-1-1-16,-2-2-2 0,3 2 0 0,0 0-4 0,0 0 0 0,3 0-1 15,-1-2-2-15,2 2 0 0,2 0-3 0,-1-1-1 0,3 1 1 16,0-2 1-16,1 0 2 0,3 0 0 0,-2 0 1 0,2-2 1 0,0-1 1 15,1 1 1-15,3-1 2 0,-3-1 0 0,4-1 3 0,-2-1-2 16,4-1 0-16,-2-2-1 0,3 1 0 0,-2-2-1 0,3-2 0 0,-2 1 1 16,2-2 1-16,-4-1 1 0,2 1 5 0,0 0 5 0,-2-3 8 0,1 1 7 15,-1 1 8-15,-1-1 9 0,-2-1 9 0,-2 4 9 0,1-3 5 16,-1 3 7-16,-2-3 2 0,-1 1 3 0,-2 1 0 0,2 2-4 0,-2 0-2 16,-2-2-9-16,1 3-10 0,0-3-12 0,-1 3-16 0,-1 0-22 15,0 0-26-15,0 0-32 0,0 0-34 0,0 0-40 0,0 0-44 0,0 0-53 16,0 0-58-16,0 0-95 0,0 0-114 0,0 0-70 0,0 3-45 0,0 2-22 15</inkml:trace>
  <inkml:trace contextRef="#ctx0" brushRef="#br0" timeOffset="1.25037E6">8676 16026 220 0,'0'0'207'0,"0"0"-8"0,0 0-5 0,0 0-6 0,0 0-4 16,0 0-7-16,0 0-9 0,0 0-11 0,0 0-14 0,0 0-13 0,0 0-12 15,0 0-11-15,0 0-11 0,0 0-10 0,0 0-9 0,0 0-11 16,0 0-11-16,0 0-10 0,1 0-11 0,-1 0-10 0,0 1-13 0,2 1-8 16,-1-2-7-16,-1 1-6 0,2 0-4 0,-2-1-1 0,2 2-2 0,-1 0 0 15,1 1 0-15,1-3 2 0,0 3 2 0,-1 0 2 0,2-2 2 16,1 0 3-16,0 1 6 0,-2 1 2 0,2-1 3 0,0-1-2 0,1 1-1 15,-2-2-1-15,3 0-2 0,-1 0-3 0,2 0-5 0,0 0-4 16,-2-2-3-16,2-1-7 0,0-2-4 0,3 3-3 0,-3-4-4 0,0-1-2 16,1 2-1-16,-1-3-1 0,0 1-2 0,0-1-1 0,0 0-1 0,-2 0 4 15,-1-1 7-15,0 0 7 0,-2 0 4 0,0 0 6 0,-1 1 6 16,0-1 2-16,-2 0 3 0,-2 0 2 0,0 1 2 0,1 1 3 0,-2 1 5 16,-1-1 2-16,0 0-2 0,-1 3-3 0,0 0-5 0,-3-1-3 15,2 2-3-15,0 0-2 0,-1 0-2 0,-2 2 0 0,3 0 0 0,-1-1 0 16,-1 2-2-16,-1 0-2 0,3 2 0 0,-1-1 0 0,-1 0 3 0,1 2 2 15,0 0 4-15,-1 2 2 0,3-1 2 0,-1 1 2 0,0 1 1 16,1 0-1-16,0 2-2 0,2 1 0 0,0-1 2 0,1 1 0 16,-1 0 2-16,1 0 2 0,2 2 1 0,0-2-2 0,2 2 1 0,1 1 0 15,0-3-1-15,-1 3 2 0,3-2 1 0,0 0 2 0,1 1 2 0,0-1 3 16,0 0 1-16,4 0-1 0,-1-1-1 0,-1-1-5 0,2 0-6 0,2-2-9 16,1 0-11-16,-2-1-15 0,3-2-15 0,1 0-24 0,0 0-27 15,0-2-31-15,2-1-33 0,1-1-31 0,0-2-28 0,1 0-60 0,-3 0-77 16,3-2-44-16</inkml:trace>
  <inkml:trace contextRef="#ctx0" brushRef="#br0" timeOffset="1.25091E6">9172 15754 54 0,'0'0'201'16,"0"0"-12"-16,0 0-9 0,0 0-6 0,0 0-6 0,0 0-6 0,0 0-10 15,0 0-14-15,0 0-14 0,0 0-17 0,0 0-17 0,0 0-19 16,0 0-15-16,-1 2-13 0,-1-2-11 0,2 2-6 0,-2 1-6 0,2-1-3 16,-3 1-4-16,1 1-5 0,1 1-5 0,-1 0-3 0,-1-1-2 0,1 4-1 15,-2-1 3-15,-1 0 2 0,2 3 1 0,0-2 1 0,1 1 2 16,-1-1 1-16,1 1 0 0,-1 0-2 0,2 0 1 0,-1-1-2 16,0-1 1-16,-2 1 0 0,4-4 2 0,-1 2 2 0,-1-1 2 0,2 0 4 15,-2-3 3-15,2 1 5 0,0 1 1 0,0-4 3 0,0 3 3 0,0-3 2 16,0 0 0-16,0 0-3 0,0 0-5 0,0 0-8 0,0-3-8 15,0 1-10-15,0-1-9 0,0 0-7 0,2-3-8 0,-2 1-9 0,2-2-5 16,-1-1-5-16,3 1-6 0,-2-2-4 0,1 0-1 0,0 0 2 0,1 2 5 16,-1-2 8-16,0-1 9 0,0 3 11 0,1-2 7 0,0 1 10 15,-1 1 6-15,0 2 6 0,-1-1 4 0,-1 2 2 0,1 1 1 0,1-1 2 16,-1 1 1-16,0 1 0 0,-1 0-1 0,2-1-2 0,-1 3-1 0,0-1 1 16,1 1-1-16,1 0-4 0,-1 0-2 0,2 1-2 0,-2-1 1 15,2 2 0-15,0-1 0 0,0 3-2 0,1-1 1 0,0-1-1 16,-1 1-2-16,3 2-7 0,-1-1-11 0,0 1-17 0,1 1-29 0,-2 0-34 15,1 0-31-15,2 0-27 0,-1 2-31 0,-2 1-29 0,1-2-68 0,2 1-82 16,-3-1-52-16</inkml:trace>
  <inkml:trace contextRef="#ctx0" brushRef="#br0" timeOffset="1.25119E6">9484 15804 506 0,'0'-2'488'0,"0"1"-72"0,0-1-82 0,0 2-86 0,0 0-56 15,0 0-38-15,0 0-28 0,0 0-22 0,0 0-21 0,0 0-18 16,0 0-18-16,0 0-20 0,0 0-15 0,0 0-14 0,0 0-10 0,0 0-6 16,1 2-3-16,-1-1-1 0,3 1-1 0,-3 0 1 0,2 2-1 15,-1-1 2-15,-1 0 3 0,2 1 1 0,-1 2 4 0,-1-1 6 0,2 2 4 16,1 0 7-16,-1 1 2 0,1 1 5 0,-1 0 1 0,-1 1 3 0,1 0 1 15,-2 2 2-15,1-2-2 0,1 2-3 0,-2-1-9 0,2 1-12 16,-1 0-14-16,-1-2-17 0,0 3-29 0,0-1-36 0,3-2-34 0,-3 0-33 16,0 1-33-16,0-1-31 0,2-1-56 0,-1 0-70 0,-1-1-53 15,3 0-43-15</inkml:trace>
  <inkml:trace contextRef="#ctx0" brushRef="#br0" timeOffset="1.25154E6">9661 15855 6 0,'0'-3'493'0,"0"1"-63"0,-2 0-94 0,2 2-80 0,0 0-76 0,0 0-48 15,0 0-32-15,-2 2-22 0,1-2-17 0,-1 3-14 0,-1 1-11 16,1-2-10-16,1 4-11 0,-1-1-9 0,-1 1-5 0,1 1-3 0,1 1-2 16,-2-1 0-16,0 1 2 0,1-1 3 0,2 0 1 0,-1 0 2 0,1 0 0 15,0-1 1-15,0-1-1 0,0 1 0 0,1-1-1 0,-1 0 0 16,2 0 0-16,-1-2-2 0,1-1 0 0,-2 1 0 0,4-1 1 0,-2 1-1 15,-1-3 1-15,3 2-4 0,-1-2 1 0,0 0-1 0,0 0-1 16,1 0-2-16,0 0 1 0,1 0-2 0,-2 0 0 0,3-2 1 0,-1 2-2 16,0-1-1-16,1-1-1 0,0 2 0 0,-1-2-1 0,0 1-1 15,1 1 0-15,-1 0-2 0,0 0 0 0,1 0-1 0,0 0 1 0,-2 0-1 16,0 1 1-16,0 1 0 0,-1 0 3 0,3-1 0 0,-3 1 1 16,0 0 1-16,2 2 1 0,-2-1 3 0,-1 0 1 0,1 2 0 0,0-3 4 15,-1 3 1-15,-2-2 1 0,2 1 1 0,-1-1 3 0,-1 2 1 16,0-2 2-16,-1 1-1 0,-1 0-1 0,0 0-5 0,1-1-7 0,-3 3-11 15,1-4-12-15,-2 3-14 0,-1-2-16 0,0 1-16 0,0 0-19 0,-1-3-25 16,-1 2-29-16,-1 1-36 0,1-4-41 0,0 3-65 0,0-3-80 16</inkml:trace>
  <inkml:trace contextRef="#ctx0" brushRef="#br0" timeOffset="1.25176E6">9706 15805 490 0,'2'-1'507'0,"-1"-1"-80"0,1 1-113 16,-2 1-75-16,2-2-54 0,-2 2-41 0,0 0-33 0,1 0-22 15,2 0-18-15,-1 0-15 0,0 0-14 0,-1 0-12 0,2 0-11 0,2 0-7 16,-2-1-7-16,0 1-3 0,0 0-2 0,2-2 2 0,-2 2-1 0,2-1-2 16,-1 1-2-16,1 0-3 0,-1-2-8 0,0 2-5 0,1 0-6 15,-2-1-10-15,2-1-11 0,-1 2-20 0,1-2-23 0,0 2-34 0,0-1-38 16,0 1-34-16,0 0-34 0,0 0-54 0,0 0-67 0,0 0-56 0,-2 0-50 15</inkml:trace>
  <inkml:trace contextRef="#ctx0" brushRef="#br0" timeOffset="1.25202E6">9954 15976 112 0,'-1'0'540'0,"1"0"5"0,0 0-90 0,0 0-134 15,0 0-101-15,0 0-81 0,0 0-47 0,0 0-30 0,0 0-15 0,0 0-6 16,1-2-7-16,1 1-2 0,0 1-8 0,1-2-10 0,0 1-6 16,0 1-5-16,3-1-1 0,-3 1-2 0,2-3-3 0,0 0-1 0,3 3-7 15,-3-3-9-15,2 1-8 0,0-1-10 0,-1 0-14 0,2 0-14 16,0 0-24-16,0 0-27 0,-2 0-33 0,1 1-34 0,-1 1-31 0,0-2-27 15,1 2-36-15,-1 1-38 0,-1-1-50 0,-2 1-53 0</inkml:trace>
  <inkml:trace contextRef="#ctx0" brushRef="#br0" timeOffset="1.25219E6">9978 16138 456 0,'-2'-2'570'0,"2"2"-1"15,0 0-92-15,2-3-137 0,0 1-105 0,1 0-88 0,0-1-57 0,4 0-44 16,-1-1-31-16,1 1-28 0,3-2-27 0,0 0-28 0,2 3-34 16,1-3-39-16,1 1-43 0,0 1-47 0,3-2-59 0,-2 3-69 0,2-3-63 15,-1 2-61-15,0 1-35 0</inkml:trace>
  <inkml:trace contextRef="#ctx0" brushRef="#br0" timeOffset="1.25307E6">10435 15885 312 0,'-2'-2'396'0,"-1"0"-104"0,3 2-77 16,-2-1-61-16,2 1-40 0,0 0-26 0,0-1-17 0,2-1-11 0,-2 1-11 15,3-2-7-15,-1 1-12 0,1 1-12 0,0-1-9 0,2-1-8 0,-2 0-6 16,2 0-4-16,1 2-3 0,-1-2 0 0,0 0-3 0,0 1 0 16,1-3-1-16,-1 5 0 0,1-4-2 0,-2 3-1 0,1-1-1 0,-1 1 0 15,0 1 0-15,-2-1 4 0,1 1-1 0,0 0 0 0,2 0 1 0,-2 1 3 16,-1-1-1-16,-1 1 1 0,2 1-1 0,-1-1 2 0,0 3 0 16,-1-1 5-16,-1 1 1 0,2-1 1 0,-2 1 2 0,0 2 1 0,0-1 0 15,-2 1-1-15,2 1-1 0,-1 1-2 0,-1-3-1 0,0 3 0 0,1-1-1 16,-1-2 0-16,-1 4-1 0,1-4 0 0,1 1-1 0,-1 0 0 15,2-2-2-15,-3 1 1 0,3-1 0 0,-1 1 0 0,1-2 0 16,0 0 1-16,0-3 1 0,0 3 1 0,1-2-1 0,-1 0 0 0,3 1 0 16,-1-2 2-16,1 1-1 0,-1-1-1 0,1 0 0 0,0 0-1 15,2 0-2-15,-2 0 0 0,3 0-2 0,0 0 1 0,-1 0-1 0,0 0 1 16,1 0-2-16,1 0 0 0,0 2-1 0,-2-2 0 0,0 2 1 0,0-1 2 16,0 1 2-16,0 0 2 0,0 2 4 0,0-3 6 0,-2 2 5 0,1 1 4 15,-1 1 5-15,-1-2 5 0,-1 2 6 0,-1-2 5 0,0 1 5 16,0 1 6-16,-1 1 5 0,-1-2 6 0,-1 1 3 0,-1 1 3 0,0-2 0 15,-3 0 1-15,1 1 0 0,0-1-2 0,-1 1-2 0,-1 2-2 16,-1-4-2-16,1 1-3 0,0-1-10 0,0 0-10 0,-1 0-16 0,1-2-22 16,0 0-21-16,-3 1-20 0,5-2-31 0,-1-2-36 0,1 1-43 15,1-1-46-15,-1 0-70 0,3-3-81 0,-2 2-53 0</inkml:trace>
  <inkml:trace contextRef="#ctx0" brushRef="#br0" timeOffset="1.25341E6">10759 15871 374 0,'0'0'437'16,"0"0"-83"-16,0 0-87 0,0 0-90 0,0 0-56 0,0 0-42 16,0 0-22-16,0 0-13 0,0 2-8 0,0 1-5 0,0 0-6 0,0-1-8 15,0 2-6-15,0-1-4 0,-1 3-3 0,-1-1 1 0,2 2 2 0,-2-1 2 16,2 2 3-16,-1-1 4 0,-1 0 1 0,2 2 0 0,-1-1-1 15,-1 1 1-15,2 0-1 0,0 1-2 0,0-1-2 0,0 1 1 0,0-3 1 16,0 1-1-16,2 2 1 0,-1-2-1 0,1-1 1 0,-1 1-1 16,1 0 1-16,1 0-1 0,2-4 0 0,-2 3-2 0,0-3 0 0,2 2 2 15,0-3-2-15,-1-1-2 0,4 0-2 0,-2 0-4 0,-1-4-2 0,3 0-2 16,-1 0-2-16,2-1-2 0,0-3 1 0,-2 2-2 0,1-4 2 16,1 1 1-16,-1-3 2 0,0 3 0 0,0-4 2 0,-2 1 3 0,-3 0 5 15,2 0 5-15,-3-2 4 0,-1 2 2 0,-1-2 0 0,-3 2-2 16,0 2-3-16,-4-3-2 0,0 4-9 0,-4 0-11 0,-1-1-16 0,-3 1-20 15,-3 5-31-15,-1-1-36 0,-3 1-51 0,0 4-60 0,-5 1-93 0,0-1-109 16,-1 5-56-16,-2 1-29 0</inkml:trace>
  <inkml:trace contextRef="#ctx0" brushRef="#br0" timeOffset="1.26846E6">4364 17270 1 0,'1'-4'98'0,"-1"3"-1"0,0-1 2 15,2 0 3-15,-1-1 1 0,-1 3 3 0,0-2 1 0,0 2 0 0,0-2-3 16,0 2 1-16,0 0-5 0,0-1-5 0,0 1-7 0,0 0-4 16,0 0-3-16,0 0-3 0,0 0-1 0,0 0-3 0,0 0-2 0,0 0-3 15,0 0-4-15,0 0-3 0,0 0-4 0,0 0-4 0,0 0-3 16,0 0-3-16,0 0-3 0,0 0-3 0,0 0-3 0,0 0-3 0,0 0-2 0,0 0-2 16,0 0-3-16,0 0-1 0,0 0-1 0,0 0 1 0,0 0 0 15,0 0 2-15,0 0 0 0,0 0 1 0,0 0 2 0,0 0 1 0,0 0 1 16,0 0 2-16,0 0 0 0,0 0 1 0,0 0-1 0,0-2-1 0,0 2-2 15,0 0-2-15,0 0-3 0,0 0-2 0,0 0-4 0,0 0-2 16,0 0-4-16,0 0-3 0,0 0-3 0,0 0-3 0,0 0-2 0,0 0-4 0,0 0-2 16,0 0-1-16,0 0-1 0,0 0 0 0,0 0-1 0,0 0 0 15,0 0 0-15,0 0 0 0,0 0 0 0,0 0 1 0,0 0-1 0,0 0 1 16,0 0 1-16,0 0 1 0,0 0 0 0,0 0 0 0,0 0-1 0,0 0 1 16,0 0-1-16,0 0 1 0,0 0 0 0,0 0 0 0,0 0 0 0,0 0 1 15,0 0-2-15,0 0 1 0,0 0-1 0,0 0 0 0,0 0-1 16,0 0 1-16,0 0-1 0,0 0 0 0,0 0-2 0,0 0 0 0,0 0-2 15,0 0 0-15,0 0-2 0,0 0-2 0,0 0-3 0,0 2 0 0,0-1-2 16,0 1 0-16,0 0 2 0,2-2-1 0,-2 3 3 0,2-1 0 0,-1 1 2 16,-1 1 0-16,2-1 1 0,-2 1 2 0,1 2 4 0,1-2 3 15,-2 4 4-15,2-1 2 0,-1 1 3 0,1-1 1 0,2 2 1 0,-2 1 1 16,-1-1-1-16,1 1-1 0,3 0 1 0,-2 2 0 0,0 0-1 0,-1 0 0 16,1-2 1-16,0 2-1 0,1 0-1 0,0-1 0 0,-1 1-1 15,0 0 0-15,-1-1-1 0,3-1 0 0,-2 1 1 0,0-1 1 0,2-1 1 0,-2 0 2 16,3 0-1-16,-3-2 0 0,0 1 2 0,1-1-2 0,-1 2 1 15,2-6-1-15,-2 4-2 0,3-1-3 0,-3-2-6 0,2 2-9 0,0-3-6 16,-2 2-9-16,2-3-10 0,-2 2-9 0,3-1-13 0,0 0-16 0,-1 0-16 16,0-2-19-16,0 0-23 0,1 1-27 0,2-2-23 0,-3 0-23 15,1 0-20-15,-1 0-23 0,0-2-26 0,0 1-32 0,2-2-46 0,-4-1-52 16</inkml:trace>
  <inkml:trace contextRef="#ctx0" brushRef="#br0" timeOffset="1.26912E6">4288 17466 76 0,'0'0'118'0,"2"0"0"16,-2 0 0-16,0 0 4 0,0 0 2 0,1 0 1 0,-1 0 2 0,0 0 0 15,0 0-2-15,0 0-3 0,0 0 1 0,0 0-4 0,0 0-2 0,0 0-2 16,0 0-4-16,0 0-2 0,0 0-3 0,0 0-2 0,0 0-4 0,0 0-3 16,0 0-3-16,0 0-3 0,0 0-3 0,0 0-5 0,0 0-4 15,0 0-6-15,0 0-5 0,0 0-7 0,0 0-3 0,0 0-6 0,0 0-5 16,0 0-6-16,0 0-3 0,0 0-6 0,0 0-6 0,0 0-6 0,0 1-6 16,2 1-5-16,-2-2-5 0,1 1-4 0,2-1-3 0,-1 1-2 0,-1-1 0 15,2 0-2-15,2 0 0 0,-1 0-1 0,-1 0-1 0,3 0 2 16,0 0 0-16,2 0 1 0,0 0 3 0,0 0-1 0,3 0 0 0,-3 0-3 15,3 0-3-15,0-1-3 0,0 1-3 0,1-1-3 0,0 1-4 0,2-2-2 16,-1 1-2-16,-2 1-3 0,3-3-3 0,-1 1-1 0,-2 1-2 16,1-3-2-16,0 2 1 0,0-1 2 0,-1 0 5 0,-3 0 4 0,2 0 3 15,-1-1 2-15,-1 2 4 0,-3-1 5 0,1 0 5 0,0 1 5 0,-3 1 3 16,1-3 0-16,-1 4-2 0,-2 0 2 0,1-3 3 0,-2 3-4 0,0 0-5 16,0 0-11-16,0 0-13 0,0 0-27 0,-3 0-31 0,3 0-38 0,-2 3-40 15,-1-3-50-15,1 0-50 0,-2 4-71 0,-1-1-78 0,0 0-47 0,2 0-32 16</inkml:trace>
  <inkml:trace contextRef="#ctx0" brushRef="#br0" timeOffset="1.27664E6">7180 17373 56 0,'0'-2'378'16,"0"-1"-62"-16,0 2-76 0,0-1-49 0,0-1-33 0,0 2-23 0,0 0-16 16,0-1-14-16,0 2-9 0,0-1-8 0,0-1-7 0,0 0-8 15,-2 1-8-15,0-3-6 0,2 4-5 0,0-3-5 0,-2 3-5 0,2-4-1 16,-1 1-1-16,-1 1 2 0,2-3 1 0,-2 3 3 0,1-1 2 16,-1 0 3-16,1-1 4 0,-1 1 2 0,0-2 1 0,-1 0-2 0,2 3-1 15,-1-3 0-15,0 2-1 0,-1 0-2 0,-1 0-3 0,2 0-3 0,-1 1-2 16,0 0-1-16,0-1-1 0,-1 0-5 0,1-1-4 0,0 4-3 15,1-3-4-15,-1 3-6 0,-1-4-4 0,1 3-2 0,-1 1-2 0,1-2-3 16,0 0-1-16,0 2-2 0,0 0-5 0,-1 0-2 0,1 0-4 16,-1 0-2-16,1 0 1 0,-1 0-1 0,0 2 1 0,0 0-1 0,-1 1 2 15,2-1 0-15,-3 1-1 0,2 2 0 0,0 0-1 0,-2 0 1 0,1 3 0 16,0 0 2-16,0 1-1 0,1-1-1 0,-1 2 1 0,0 0 1 16,2 2 2-16,-2 0 0 0,2 2-1 0,0-1 1 0,-1 1-1 0,2 0 1 15,1-1 2-15,1 0 1 0,0 1 2 0,1-1 0 0,1 0 2 0,0-1 1 16,2 1 0-16,0-1-1 0,0 0-1 0,0-2-1 0,3-1-2 15,0 2-2-15,-2-3-3 0,2-1-2 0,-1 0-4 0,2-1-5 16,1-1-1-16,-1-1-4 0,0 0-3 0,3 0-2 0,-3-3-4 0,3 1-4 16,0-2-2-16,-1-2-6 0,-1-1-2 0,4 0-3 0,-4 0-1 0,1-3-1 15,2 0-3-15,-2 1 1 0,1-3 0 0,0-1 0 0,-3-1 2 16,2 1 4-16,0 1 2 0,-3-4 8 0,-1 1 5 0,1 1 5 0,-2-3 8 16,-1 1 6-16,-1 2 8 0,0-2 10 0,-1 2 11 0,-2-1 7 15,0 1 6-15,0 0 7 0,0-2 7 0,-2 3 6 0,2 1 7 0,-1-2 2 16,-1 3 1-16,-1-2 1 0,0 4 4 0,2-2 0 0,-1 2 1 0,2 0-3 15,-2 2-6-15,2-1-3 0,-1-1-5 0,-1 3-6 0,2 1-5 16,-1-1-10-16,-1 0-7 0,2 2-7 0,0 0-6 0,0 0-8 0,0 0-9 16,0 0-8-16,0 0-11 0,0 0-5 0,0 0-5 0,0 2-1 15,0 1 0-15,0-1 2 0,2 3 0 0,-1 0 3 0,-1 2 0 0,2 0 4 16,-1 0 5-16,-1 4 4 0,2-1 7 0,1 1 6 0,0 1 7 0,0 0 4 16,0 0 2-16,-1 1 1 0,4 0-1 0,-2 1-7 0,0-1-10 15,1 2-12-15,3-3-16 0,-2 1-20 0,1-1-23 0,2 1-34 0,0-3-41 16,1 2-44-16,1-2-45 0,3 0-77 0,-1-2-94 0,1-1-67 15,2-1-53-15,-2-1-23 0</inkml:trace>
  <inkml:trace contextRef="#ctx0" brushRef="#br0" timeOffset="1.27707E6">7857 17580 133 0,'-3'-7'546'0,"1"4"-8"0,0-2-20 16,-2 1-89-16,3-1-126 0,-1 0-74 0,2 0-48 0,-2 3-28 15,2-3-15-15,-1 1-12 0,1 0-7 0,0 2-9 0,0 0-11 0,0-1-15 16,0 2-16-16,0-1-19 0,0 2-15 0,0 0-12 0,0 0-11 0,0 0-8 16,0 0-8-16,0 0-8 0,0 0-5 0,1 2-2 0,-1-1-1 15,2 1-2-15,-2-1-1 0,3 2 1 0,0 2 3 0,-2-1 2 0,1 1 2 16,1 2 2-16,-1 0 4 0,1 1 3 0,0-1 5 0,-1 5 4 15,1-1 4-15,-1-1 3 0,-1 4 2 0,1-3 2 0,1 3-1 0,0 1-6 16,-2-2-10-16,3 0-10 0,-1 0-16 0,0 1-17 0,0-2-19 16,-1 0-26-16,1 0-28 0,2-1-36 0,1-2-42 0,-1 0-45 0,-1-1-44 15,3-3-76-15,-1 2-92 0,3-5-51 0,1 0-34 0,-2-2-11 0</inkml:trace>
  <inkml:trace contextRef="#ctx0" brushRef="#br0" timeOffset="1.27754E6">8230 17258 189 0,'-2'-4'583'0,"-1"-2"5"0,0 3-17 16,1 0-23-16,-1 0-126 0,3 2-178 0,-1-2-103 0,-1 3-68 0,2 0-37 16,0 0-22-16,0 0-9 0,0 0-5 0,2 1-3 0,-1 1-2 15,1 2-4-15,-1-1-3 0,1 3-4 0,1 1-1 0,0 1 2 0,-1-1 2 16,1 5 3-16,0-2 5 0,1 1 4 0,0 2 3 0,-1-1 3 0,0 2-2 15,-1-1 1-15,0 0-1 0,-1 1 0 0,1 0 1 0,1 0-1 16,-3 0-1-16,2-1 2 0,-1-1-1 0,-1 0-1 0,0 0 0 0,0-2 0 16,0-1 1-16,0 1 1 0,0-3 0 0,0-1 3 0,0 0 1 0,0-1 2 15,0-3 2-15,0 2 4 0,0-1 3 0,0-2 2 0,2 1 2 16,-2-2 1-16,0 0 1 0,0 0 0 0,0 0-1 0,3-2-4 16,-1 1-3-16,-1 1-5 0,2-3-6 0,0 1-9 0,2-1-8 0,-2 0-7 15,2 0-7-15,0-1-6 0,1-1-4 0,3 1-2 0,0 0-4 0,-1-1-2 16,1 1-2-16,-1-1 0 0,1 2 0 0,-1-1 3 0,0-1 4 0,0 3 3 15,-2 1 5-15,1-1 2 0,2 2 3 0,-1 0 2 0,-2 0 2 16,1 2 2-16,0-1 1 0,-2 1 2 0,3 3 3 0,-3-1 1 16,2 1 2-16,-2-2 2 0,0 4 3 0,0-2 1 0,-2 2 4 0,0 0 4 15,1 0 1-15,-3 3 4 0,1-3 4 0,0 1 4 0,-2 2 4 16,-2-3 7-16,0 3 6 0,-1-1 4 0,0 0 5 0,-2 0 3 0,0-2 3 16,0 0 2-16,-2 0 1 0,0 2 0 0,-2-4-1 0,1 2 0 0,-3-2-2 15,3-1-4-15,-2 0-5 0,-2-1-12 0,2 0-15 0,1-1-18 16,-2-1-21-16,1-1-27 0,1 0-30 0,-2-1-38 0,3-1-37 0,1-1-50 15,-2 0-57-15,5 0-79 0,0 1-92 0,1-3-63 0,0-2-48 16,3 4-18-16</inkml:trace>
  <inkml:trace contextRef="#ctx0" brushRef="#br0" timeOffset="1.27774E6">8772 17416 259 0,'-3'-1'612'0,"3"-1"-2"0,-2 0-1 0,2-1-82 0,-1 3-120 0,1 0-118 16,0 0-116-16,0 0-74 0,1-2-54 0,1 2-29 0,1 0-21 15,0 0-13-15,1 0-10 0,0 0-12 0,4 0-13 0,0 0-13 16,0 0-11-16,0 0-15 0,4 0-14 0,-2 0-16 0,1-2-17 0,2 2-29 16,-2-1-32-16,1-1-30 0,-1 2-25 0,-1-2-19 0,1 1-18 0,-2 1-30 15,0 0-36-15,-2 0-36 0</inkml:trace>
  <inkml:trace contextRef="#ctx0" brushRef="#br0" timeOffset="1.27792E6">8805 17611 571 0,'-3'3'582'0,"3"0"-43"0,-1-1-73 0,1-1-74 0,0 2-76 0,0-3-55 16,1 0-45-16,-1 1-29 0,2-1-23 0,-1 0-19 0,1 0-17 15,1 0-17-15,2-1-18 0,1 1-16 0,-1-3-17 0,1 2-19 0,4-2-22 16,-1 0-25-16,2-2-22 0,-1 1-28 0,5-1-28 0,-3-1-33 15,2 0-34-15,0-1-55 0,3 0-65 0,-1 0-72 0,3 2-75 0,-1-3-73 16,2 0-76-16,-1 1-33 0,0-2-13 0</inkml:trace>
  <inkml:trace contextRef="#ctx0" brushRef="#br0" timeOffset="1.27844E6">9528 17164 90 0,'-4'-3'532'0,"3"0"8"0,-1 1-55 16,1 0-87-16,-1 2-101 0,2-2-108 0,0 2-69 0,0 0-47 0,0 0-24 15,0 0-14-15,0 0-5 0,0 2-1 0,0 0-1 0,2 3-2 16,-1 0-2-16,1 0-3 0,-1 3 1 0,1-1-1 0,1 2 4 0,-1 3 3 15,1-1 4-15,-1 1 8 0,-1 2 4 0,1 0 3 0,1 1 2 16,-1 0 1-16,-1 2-3 0,4 1-2 0,-4-1-5 0,1 1-6 0,-1 1-3 16,-1-1-5-16,2 0-4 0,-2-1-2 0,2 1-2 0,-1-2-2 15,-1-1-1-15,2 1-3 0,-1-3-1 0,-1-3 0 0,2 1 0 0,-2-1 1 16,2-1 3-16,-1-1 1 0,-1-3 0 0,2 0 2 0,-2-1 3 16,2-1-1-16,-1-3 0 0,-1 2 0 0,3-2-2 0,0 0-4 0,0-2-6 15,0 2-8-15,2-5-9 0,0 0-10 0,2-2-9 0,-1 2-8 0,3-2-8 16,1-2-8-16,-1-2-8 0,2 2-7 0,0-1-6 0,-1 0-6 15,2-2-1-15,0 2 1 0,-2 1 3 0,0-1 3 0,1 2 5 0,0-1 5 16,-3 2 5-16,0 0 4 0,0 2 2 0,1 0 4 0,-1 0 3 16,-1 1 4-16,-1 1 5 0,0 1 3 0,-1 1 4 0,0-1 3 0,-2 2 3 15,2 0 1-15,0 2 4 0,0-1 1 0,-1 3 5 0,0-1 4 0,0 2 4 16,-1-1 3-16,2 1 4 0,-2 2 5 0,2 1 4 0,-1 0 5 16,-1 1 3-16,2 2 4 0,-2-1 4 0,-1 0 5 0,0 2 6 0,-1-2 7 15,-1 2 6-15,0 0 5 0,0 0 5 0,-3-2 6 0,1 0 4 16,-2 2 2-16,-3-2 2 0,1-1 1 0,-2 1 1 0,0-1-1 0,0 0-1 15,-4 0-4-15,0-2-5 0,0 2-5 0,-1-4-9 0,-1 3-10 0,-2-4-18 16,3 2-21-16,-2-3-29 0,2 0-30 0,-1 0-36 0,1-1-37 16,1-1-65-16,2-1-76 0,0-1-92 0,1-1-100 0,3-2-62 15,1-1-42-15,2 2-19 0</inkml:trace>
  <inkml:trace contextRef="#ctx0" brushRef="#br0" timeOffset="1.27867E6">10206 17575 285 0,'5'2'600'0,"-2"-1"4"0,1 1 4 0,-1-2-81 0,-1 3-121 0,0-3-109 16,-1 2-102-16,-1-1-65 0,2 0-45 0,-1 2-27 0,-1-1-16 0,2-1-9 16,-2 2-5-16,2 2-6 0,-1-1-5 0,-1 1-5 0,2 1-3 0,-2-1-3 15,2 3-1-15,-1 1 0 0,-1 1 4 0,0-1 0 0,0 1 1 16,0 2-4-16,0 0-8 0,0-2-12 0,0 2-14 0,0 0-20 0,-1 0-27 15,-1 0-30-15,2 0-37 0,0 0-46 0,0-2-52 0,2 2-78 16,-1-4-94-16,1 1-75 0,1-1-67 0,1-1-31 0,1-3-13 0</inkml:trace>
  <inkml:trace contextRef="#ctx0" brushRef="#br0" timeOffset="1.27917E6">11238 17440 92 0,'-2'-10'489'0,"2"-2"-8"0,-3 0-78 16,0 1-110-16,1 1-83 0,1 1-67 0,-1-2-42 0,-1 4-25 0,0-3-17 16,-1 3-9-16,0-1-3 0,1 1 2 0,-2 1-2 0,2 2-2 15,-2-2 0-15,0 2 0 0,-1 0-1 0,0 1-5 0,0 0-1 0,-1 2-1 16,-1-1 2-16,1 2 0 0,-3 0 4 0,3 0 2 0,-2 0 1 0,0 3-1 15,-1-1-1-15,-1 1 0 0,3 0-3 0,-1-1-2 0,-1 5-5 16,-1-3-2-16,2 2-4 0,-1 0-3 0,1 1-4 0,-1 2-1 0,1 1-3 16,-1-2-3-16,2 3-3 0,2 1-1 0,-2 0-1 0,2-2-1 15,0 5-1-15,1-3-2 0,0-1 0 0,3 3-1 0,-1-3 1 0,3 1-1 16,-2 0 1-16,2-2-1 0,2 0 0 0,0 1-1 0,-1-2-2 16,3-2-2-16,0 0-3 0,0 0-4 0,2-2-5 0,0 0-3 0,0-1-8 15,1-1-8-15,1-3-8 0,1 0-12 0,1 0-9 0,-1-3-6 0,2-2-6 16,-1 1-3-16,1-3-1 0,1-2-2 0,0 2 4 0,-3-2 3 15,3 1 8-15,-2-2 8 0,1 1 14 0,-2-2 11 0,1 3 17 0,-2-1 18 16,1 1 16-16,-1 0 18 0,-1 2 13 0,-1-1 13 0,0 0 12 0,-1 4 9 16,0-2 5-16,-2 0 4 0,0 3-2 0,0-1-3 0,-1 3-5 15,0-2-5-15,-1 0-7 0,-1 2-9 0,0 0-10 0,0 0-10 0,2 2-10 16,0 0-6-16,-2-2-4 0,2 3-5 0,0 1-4 0,-1 1-1 16,1-1-1-16,1 3-1 0,0-1 1 0,-1 1 1 0,4 3 2 0,-2-2 2 15,-1 1 2-15,4 3 2 0,-2-4 2 0,0 1-3 0,3 2-1 16,-1-3 0-16,3 2-3 0,-2-3-4 0,0-1-8 0,3 1-13 0,2-3-22 15,-2-1-25-15,3-1-35 0,2-2-38 0,1-2-60 0,2-3-71 0,2-2-98 16,1-1-113-16,3-2-71 0,-1-4-46 0,0-2-24 0,4-1-11 16</inkml:trace>
  <inkml:trace contextRef="#ctx0" brushRef="#br0" timeOffset="1.28354E6">16009 17048 18 0,'-5'0'173'0,"2"0"-20"16,-2 0-8-16,1 0-1 0,1 0-3 0,-2 0-4 0,4 0 0 0,-2 0 3 16,2 0-4-16,-1 0-7 0,2 0-7 0,0 0-11 0,0 0-8 15,0 0-7-15,0 0-6 0,0 0-3 0,0 0-4 0,0 0-4 0,0 0-4 16,0 0-1-16,0 0-1 0,0 0-1 0,0 0-2 0,2-3-1 0,-2 3-3 15,0 0-4-15,0 0-3 0,0 0-5 0,0 0-5 0,1 0-4 0,-1 0-3 16,0 0-4-16,0 0-3 0,0 0-4 0,0-2-3 0,0 2-3 16,0 0-2-16,0 0-4 0,3 0-2 0,-3 0-3 0,1 0-1 0,-1 0-3 15,0 0-2-15,4 0-3 0,-4 0-2 0,1 0-5 0,-1 0-1 16,3 0-3-16,-1 0 0 0,1 0 0 0,2 0 0 0,0 0 2 0,2 0-1 16,0 2 1-16,3-2 1 0,1 0-1 0,3 0 2 0,0 0-1 0,5 0-1 15,1 0 1-15,3 0-3 0,0-2-2 0,3 0-1 0,2 2 0 16,1-1-1-16,1 1-1 0,1-4 0 0,2 4-1 0,4-3-2 0,-1 3-4 15,5-2-4-15,0 0 0 0,3 1-2 0,2-1 0 0,3 0-2 16,2 1-1-16,1 1-4 0,3-3-4 0,4 3-5 0,-1-1-6 0,2 1-6 16,0-3-4-16,2 3-5 0,0 0-4 0,-1 0-3 0,-1 0 1 0,2 0 0 15,-2 0 2-15,-1 0 0 0,1 0 1 0,-2 0 3 0,-4 0 5 0,3 0 5 16,-3 0 4-16,-2 0 5 0,-3 0 7 0,1 0 6 0,-2 3 7 16,-5-3 4-16,-1 0 2 0,-2 1 2 0,-4-1 3 0,-1 0 2 0,-3 1 2 15,-4-1 3-15,-1 2-1 0,-4-2 2 0,-3 0 1 0,-2 1 0 16,-5-1-1-16,1 2 1 0,-2-2-2 0,-3 0-2 0,-3 0 0 0,0 0-2 15,-2 0-3-15,-3 0-9 0,3 2-12 0,-4-2-28 0,0 0-39 16,0 0-71-16,-7 1-86 0,2-1-75 0,-3 2-72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06:12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14843 3583 61 0,'0'0'146'16,"0"0"0"-16,0 0 1 0,0 0-2 0,0 0-2 0,0 0-6 16,0 0-4-16,0 0-7 0,0 0-7 0,0 0-6 0,0 0-8 0,0 0-11 15,0 0-11-15,-3 0-8 0,3 0-9 0,0 0-8 0,0 0-7 0,-1 0-6 16,1 0-6-16,-2 0-4 0,2 0-4 0,0 0-4 0,-2 0-4 0,2-1-1 15,0 1-4-15,0 0-3 0,0 0 1 0,0 0-1 0,-1 0-1 16,1 0 1-16,0 0-3 0,0 0 0 0,0 0-2 0,0 0-1 16,0 0-1-16,0 0 0 0,0 0-2 0,0 0 0 0,0 0 0 0,0 0-2 15,0 0-1-15,0 0 1 0,0 0-1 0,0 0 1 0,0 0-1 16,0 0 1-16,0 0 2 0,0 0 1 0,0 0 1 0,0 0 0 0,0 0-1 16,0 0 4-16,0 0 2 0,0 0 1 0,0 0-1 0,0 0 1 0,0 0-3 15,0 0-1-15,0 0-1 0,0 0-2 0,0 0-4 0,0 0-3 16,-2 0-4-16,2 0-2 0,0 3-1 0,0-2-1 0,0 1-2 0,0 1-1 15,0 1 1-15,0 1 0 0,0 1-2 0,2 0 2 0,-1 3 1 0,-1 1 1 16,2 1 3-16,-2 2 1 0,2 0 3 0,-1 3 4 0,-1 1-1 16,0 2-1-16,0 0-1 0,0 1-1 0,0 2 1 0,0-1 0 0,0 2 1 15,0 2-1-15,0 0 1 0,-1-3-2 0,-1 2 0 0,2 1-1 16,-2-1-3-16,2-1-3 0,-1 2-3 0,1-2-3 0,-2-1-2 0,2 0-5 16,0 0-2-16,0-3-5 0,0 1-6 0,0-3-3 0,0 2-4 15,0-3-4-15,0-1-7 0,0 0-3 0,0-1-4 0,0-1-5 0,0-2-5 16,0-1-8-16,2 0-8 0,-2 0-14 0,1-3-14 0,-1-1-14 0,0-2-12 15,2 1-7-15,-2-2-2 0,0-3-16 0,0 0-22 0,0 0-54 16</inkml:trace>
  <inkml:trace contextRef="#ctx0" brushRef="#br0" timeOffset="449.1144">14848 3507 1 0,'0'-7'112'0,"0"0"-4"15,0 2-3-15,0 0-4 0,0 0-4 0,0 2-5 0,0-1-10 0,0 4-12 16,0-3-14-16,0 3-13 0,0 0-12 0,0 0-9 0,0 0-5 16,0 0 0-16,0 0 1 0,-1 3 2 0,-1-3 2 0,2 4 3 0,-2-1 5 15,2 2 8-15,-3 0 5 0,2 0 9 0,-1 2 7 0,-1 1 5 0,-3 1 4 16,1 2 6-16,0-1-5 0,0 2-3 0,1 1-8 0,-5-1-5 15,2 2-5-15,-3 0-4 0,2 1-4 0,-1 0-7 0,1 0-3 0,-2 0-5 16,1 0-2-16,-2 0-2 0,1-2-3 0,2 2-2 0,-2-1-1 16,0-2-2-16,0 0-2 0,1 0-2 0,1-2-1 0,2 1-1 0,-1-3 1 15,0-1 1-15,2 0 1 0,0-1 2 0,2-1 3 0,0-1 2 16,1 1 1-16,1-2 1 0,-1-2 4 0,2-1 5 0,0 0-2 0,0 0-5 16,2-1-8-16,-1-4-7 0,2 1-8 0,1-4-8 0,0 1-7 15,3-1-6-15,0-5-3 0,1 1-4 0,0-2-4 0,2-2-2 0,-1 1-4 16,1 0-7-16,0-2 3 0,0 1 5 0,0 1 12 0,-2 0 12 0,3 3 9 15,-3-2 8-15,-2 4 6 0,1-1 6 0,-2 2 0 0,0 1 2 0,0 3 0 16,-2 0-2-16,-1 2 0 0,1 0-2 0,-1 1 0 0,-1 2-1 16,-1 0-1-16,2 0-2 0,1 2-1 0,1 1-2 0,0 2 1 15,1 1-1-15,-1 1 1 0,1 2 1 0,3 2-4 0,1-1-4 0,-1 4-7 16,2-1-10-16,2 0-21 0,1 3-26 0,1 0-41 0,-1 0-46 0,4-2-53 16,1 3-56-16,1-2-75 0,0 1-88 0,3-2-47 0</inkml:trace>
  <inkml:trace contextRef="#ctx0" brushRef="#br0" timeOffset="3299.4102">11913 3450 111 0,'0'0'130'16,"0"0"-4"-16,0 0-3 0,0 0-6 0,0 0-4 0,0-2-7 15,0 2-5-15,0 0-8 0,0 0-6 0,0 0-9 0,0 0-6 0,0 0-8 16,0 0-6-16,0 0-9 0,0 0-5 0,0 0-6 0,0 0-3 0,0 0-4 16,0 0-3-16,0 0-2 0,0 0-3 0,0 0-2 0,0 0-2 15,0 0-4-15,0 0-2 0,-1 0-4 0,-1 0-4 0,2 2-1 0,0-2-5 16,-2 0-3-16,2 0-4 0,0 1-3 0,-1 1-3 0,1-2-3 16,-2 0-1-16,2 3-1 0,0-2-1 0,0 1 1 0,0 1-1 0,0 1 2 15,0 1 2-15,0-1 2 0,0 2 0 0,0 1 2 0,0 0-1 0,0 0 4 16,2 2 4-16,-1 0 0 0,-1 2 2 0,2 1 1 0,-2-2 2 15,2 3 1-15,-1-2 1 0,-1 1-1 0,4 0 0 0,-2 1 2 0,0-1 0 16,1 0 1-16,0 2 2 0,0-2 2 0,2 0 1 0,0 1 0 16,2-1 2-16,-2 0-1 0,2 0 0 0,-1 1 2 0,2-3 0 0,3 1 0 15,0 1 2-15,1-3-1 0,0-1-1 0,1 2-1 0,2-1 0 16,1-2-3-16,3-1-3 0,0 2-7 0,0-2-2 0,3-2-5 0,0 1-5 16,3-2-4-16,-1-3-5 0,3 4-6 0,2-4-9 0,-1 0-4 0,4 0-6 15,-1 0-2-15,3 0-2 0,-1-1 1 0,3-2 2 0,-1 3 2 16,1-3 1-16,1 3 3 0,-1-3 2 0,3 1 3 0,1 1 1 0,-1 1 1 15,2-2 0-15,0 1 2 0,2 1 3 0,1-2-1 0,-1 1-3 16,1 1-3-16,1 0-5 0,0 0-3 0,-2 0-2 0,0 0-5 0,1 1-3 16,-1 1-3-16,-2-2-3 0,-2 1 4 0,-2 1 4 0,-1 1 3 15,0-2 3-15,-3 1 2 0,-3 1 3 0,-1-3 6 0,-3 0 5 0</inkml:trace>
  <inkml:trace contextRef="#ctx0" brushRef="#br0" timeOffset="3466.4667">13656 3851 5 0,'13'2'58'0,"1"-2"20"16,-3 0 24-16,-3 0 12 0,1 0 11 0,-4-2 11 0,0 1 11 15,-2-3 4-15,-1 4 5 0,0-5-1 0,-1 1-1 0,-1-2-7 0,-1-3-8 16,-1 1-12-16,0-1-13 0,-1-1-15 0,0-2-15 0,0-3-11 0,-1 1-9 15,1-1-8-15,-1-1-7 0,1-1-5 0,0-2-6 0,1 0 1 16,0 1 4-16,1-2-1 0,-1-1-3 0,2 1-2 0,0-1-3 0,2-1-6 16,-1 1-4-16,1 1-3 0,0-1-1 0,1 1-2 0,0-1 0 15,1 3-1-15,-1-1-2 0,2 0-3 0,-1 2-5 0,0 2-3 0,1-2-1 16,-2 2-7-16,2 2-4 0,-2 0-8 0,0 2-10 0,0 0-20 16,-1 3-24-16,1 0-28 0,-1 2-30 0,-1-1-47 0,1 4-53 0,-2-1-84 15,0 4-97-15,0 0-64 0,-3 0-45 0</inkml:trace>
  <inkml:trace contextRef="#ctx0" brushRef="#br0" timeOffset="4950.3685">12838 4048 32 0,'0'-6'236'0,"-4"-1"-39"0,1 2-23 16,1-2-18-16,-1 1-14 0,-1-1-12 0,2 3-8 0,-1-1-9 16,0 0-7-16,0 2-9 0,-1 0-13 0,1-2-11 0,0 2-11 0,1 0-8 15,1 2-9-15,-1-2-7 0,-2 1-9 0,2 2-13 0,2-1-9 0,-3 1-10 16,3 0-7-16,0 0-7 0,0 0-6 0,0 1-3 0,-1 1-2 16,1-1-2-16,-4 2 0 0,3 2-2 0,-1 1 2 0,0 0 2 0,-1 2 2 15,0 1 4-15,1 3 4 0,-1 2 5 0,-1 1 3 0,1 2 4 16,0 4 2-16,1-2 1 0,0 4 4 0,-1 2 3 0,1 1 1 0,2 0 4 15,-1 5 3-15,-1 0 0 0,1 0 3 0,1 3 2 0,0 2 2 16,0-2 2-16,1 1 2 0,1 2 1 0,-1 1 2 0,1-1 2 0,1-2 0 16,-1 3-1-16,1-5-2 0,0 2-1 0,-1 0-5 0,2-3-6 15,-1 0-5-15,-1-2-5 0,0-2-10 0,-1-2-9 0,2-2-10 0,-1-2-11 16,-2-2-16-16,2-4-17 0,-2 1-8 0,0-4-6 0,0-1-10 16,-2-2-15-16,0-3-25 0,-1-2-31 0,0-2-44 0,-2-2-50 0,-1-4-53 15</inkml:trace>
  <inkml:trace contextRef="#ctx0" brushRef="#br0" timeOffset="5137.786">12477 4374 113 0,'-3'-8'394'0,"3"3"-105"0,-2 1-74 16,2 0-60-16,-1 1-39 0,1 1-29 0,0-1-19 0,0 3-13 0,1-2-11 15,1 1-11-15,1 1-11 0,2 0-8 0,0 0-7 0,2 0-6 0,0 0-2 16,2 0-3-16,1 1 2 0,4 1 1 0,-1-2 0 0,2 0-4 0,3 0-4 15,1 0-8-15,1 0-15 0,1 0-20 0,1-2-19 0,2 1-21 16,1 1-25-16,0-3-28 0,1 2-23 0,-1-2-21 0,4 0-23 16,-1 1-26-16</inkml:trace>
  <inkml:trace contextRef="#ctx0" brushRef="#br0" timeOffset="5616.5426">13076 4243 75 0,'-2'-1'108'0,"2"1"2"0,-1-1-2 0,-1 1-4 16,1-3-6-16,-2 3-6 0,1 0-6 0,-1 0-6 0,2 0-7 0,-3-3-10 16,1 3-7-16,-2 0-9 0,2 0-8 0,-2 0-7 0,-1 0-9 15,2 0-7-15,-1 3-4 0,-2-3 1 0,2 0-2 0,-4 4 0 0,1-1-2 16,0-2-2-16,0 3 0 0,-1 1 1 0,1 0 0 0,-2 1-1 0,1 1 2 15,0 1 3-15,1-1 1 0,0 1 4 0,-2 2 1 0,2 1 1 16,0 0-1-16,4-1-1 0,-4 2 0 0,2-1-1 0,2 2-3 16,1-3 0-16,0 2-2 0,1-1-2 0,1 0-2 0,1 2-4 0,1-3-2 15,1-1-2-15,1 0-1 0,0-1-1 0,1 0 2 0,0-3 2 0,1 0 1 16,1-2-2-16,1-2-3 0,-1 1-2 0,0-2 0 0,4-2 4 16,-4 0 7-16,2-3 5 0,0 1 7 0,1-4 8 0,-1 1 5 0,0-3 5 15,-1 0 4-15,0 1 4 0,-2-2 4 0,0 1 7 0,-2 2 9 16,0-2 9-16,-1-1 6 0,1 2 3 0,-3 2 0 0,2 0-1 0,-2 0-3 15,0 1-7-15,0 1-7 0,0 1-8 0,0 3-9 0,0-2-8 16,0 0-10-16,0 3-10 0,0 0-10 0,0 0-11 0,0 0-8 0,0 0-7 16,0 3-3-16,0 0-4 0,1 0 0 0,-1 1 2 0,3 2 2 15,-3 2 2-15,3 1 1 0,0 1 2 0,-1 0-1 0,1 2-1 0,1 0-2 16,-3-1-2-16,4 2-4 0,-2 0-5 0,2-1-8 0,2 2-10 16,-2-4-11-16,2 2-14 0,-1-2-13 0,-1 1-13 0,4-4-9 0,-2 2-8 15,-1-1-5-15,2-4-5 0,1 3-5 0,-2-5-5 0,-1 0-3 16,2-1-4-16,0-1-7 0,-2-1-7 0,2-3-8 0,0-1-3 0,0-1-5 15</inkml:trace>
  <inkml:trace contextRef="#ctx0" brushRef="#br0" timeOffset="5801.2739">13209 4059 271 0,'-1'-12'258'0,"1"3"-21"16,-2 1-22-16,0 1-20 0,2 1-25 0,-1 2-27 0,-1 0-25 0,2 1-22 0,0 3-21 15,0 0-19-15,0 0-14 0,0 3-14 0,0 1-10 0,0 3-10 16,0-2-6-16,2 5-5 0,-2 0-3 0,0 2 0 0,0 2 0 0,0 3 3 15,0 0 3-15,0 1 4 0,0 2 2 0,-2 3-1 0,2-1 2 16,-2 0 2-16,1 2 1 0,-1-1 3 0,-1 1-4 0,1 1-5 16,0-1-8-16,-1-1-9 0,1 2-12 0,0-3-12 0,-1 1-16 0,3-3-17 15,-2 0-23-15,2-3-23 0,0 0-22 0,0-3-21 0,0 0-21 16,2-3-20-16,0-1-20 0,1-1-21 0,2-4-46 0</inkml:trace>
  <inkml:trace contextRef="#ctx0" brushRef="#br0" timeOffset="6316.8302">13392 4270 425 0,'-3'-6'354'0,"2"4"-68"0,-1-2-66 0,0 1-46 0,-1 3-38 0,2-2-30 15,-1-1-25-15,0 3-18 0,-1 0-14 0,3 0-12 0,-2 0-12 16,0 0-10-16,0 3-8 0,-1-1-7 0,1 0-5 0,-1 3-4 0,2-3-1 16,-1 4-2-16,0-1 0 0,-1 2 0 0,2 1-1 0,-1 1 1 0,2-2 0 15,0 3-2-15,0-1-4 0,0-1-3 0,2 1-5 0,-1 2-6 16,1-3-5-16,-1 2-6 0,3 0-5 0,-1 1-5 0,0 0-4 0,2-1-4 15,-1-1-3-15,1 0-1 0,-2 1-3 0,2-1 2 0,-2 0 1 16,0 0-1-16,1 1 1 0,-1-3 1 0,-1 0 2 0,0 1 2 16,0-2 4-16,-1 1 11 0,-1-2 16 0,0 1 18 0,0-2 20 0,-1 1 17 15,-1-2 16-15,-2-1 12 0,2 2 9 0,-3-3 9 0,2 1 10 16,-2-2 11-16,-1 0 9 0,-1 0 9 0,-2 0 9 0,1 0 0 16,0-2-4-16,-1 1-7 0,1-3-8 0,2 4-8 0,-2-2-10 0,0-1-4 15,3-1-3-15,-1 1-3 0,3 1-3 0,0-1-6 0,-1 0-7 0,3 0-7 16,-1-1-8-16,2 2-14 0,2-1-17 0,-1 0-18 15,3 0-19-15,0-2-16 0,1 2-18 0,3-1-17 0,1-1-16 0,4 2-13 16,0-4-10-16,1 1-8 0,3 0-9 0,-1-1-8 0,1 2-7 0,3-3-3 16,-2 1 1-16,4 1 10 0,-4-2 10 0,3 2 16 0,-4-1 13 15,2 0 15-15,0 2 14 0,-3-2 18 0,1 0 20 0,-2 0 15 16,0-2 12-16,-2 1 18 0,-1 1 19 0,0-1 16 0,-4 1 16 0,1 0 12 16,-1-1 13-16,-2 1 5 0,-1 0 5 0,-2 1 3 0,0-1 4 0,-3 2-1 15,2-1-5-15,-2 0-5 0,-2 2-4 0,1-1-6 0,-2 1-9 16,-1 1-7-16,0-2-8 0,-1 3-8 0,-2-1-11 0,0 3-6 0,0-2-7 15,-1 2-5-15,-1 2-7 0,0-2-6 0,-3 5-4 0,0-3-4 16,2 4-2-16,1 1-1 0,-4 1-3 0,5 0 2 0,-1 2 2 0,1 0 2 16,0 2 2-16,0 0 2 0,3 0 0 0,2 2 3 0,0 1 1 0,1-2 0 15,2 3-1-15,0-2-1 0,3 1-4 0,1-1-7 0,2 2-11 16,2-4-13-16,4 2-17 0,0-1-31 0,3-2-36 0,1-2-51 0,5-1-57 16,2 0-80-16,1-4-94 0,3 0-57 0</inkml:trace>
  <inkml:trace contextRef="#ctx0" brushRef="#br0" timeOffset="8182.6629">15842 3586 22 0,'2'-1'25'0,"0"-2"3"0,-1 1 5 0,-1 2 3 0,2-3 2 16,-1 1 0-16,-1 2 0 0,2 0 5 0,0-2 5 0,-1 0 6 15,-1 2 4-15,0 0 5 0,0 0 7 0,0 0 0 0,0 0 2 0,0 0-1 16,0 0-1-16,0 0-2 0,0 0-4 0,0 0-4 0,0 0-3 16,0 0-8-16,0 0-6 0,0 0-8 0,0 0-9 0,0 0-8 0,0 0-8 15,0 0-7-15,0 0-6 0,0 0-5 0,0 0-2 0,0 0-4 16,0 0-3-16,0 0-2 0,0 0-2 0,0 0-2 0,0 0 0 0,0 0-1 15,0 0 3-15,0 0-1 0,0 0 0 0,0 4 3 0,0-4 3 16,0 2 3-16,0 1 0 0,0-1 3 0,0-1 3 0,2 2 5 0,-1 0 2 16,-1 0 2-16,0 0 4 0,2 2 2 0,-2-1 2 0,3 1 5 15,-2 0 3-15,-1 2 2 0,0 0 1 0,2 0 1 0,-2 1-1 0,2 1 1 16,-2 2 1-16,0 1-1 0,0 0 3 0,0 1 0 0,0 3 0 0,0-2-1 16,0 3 0-16,0 2-1 0,0 0-2 0,-2 3-2 0,0 0 0 15,2 2-2-15,-1 1-1 0,-2-2-3 0,1 4-1 0,1 0-2 0,-1 0-4 16,-1 1-1-16,1 3-3 0,-1-1-2 0,2 2-2 0,-1-3 1 0,0 2 2 15,-1 1 2-15,1 1 1 0,1-3-2 0,-1 2-1 0,-2-2-4 16,2 0-5-16,2-1-3 0,-1 0-4 0,-1-1-4 0,2-1-4 16,-1-1-3-16,1 0-3 0,0-3-9 0,0-3-12 0,0 0-13 0,0-2-15 15,0-1-3-15,0-2 5 0,0-3 9 0,0-1 8 0,0-3 0 16,0-1-8-16,0-2-18 0,0-2-25 0,0-3-22 0,0 0-20 0,1-3-22 16</inkml:trace>
  <inkml:trace contextRef="#ctx0" brushRef="#br0" timeOffset="8566.4592">15876 3650 245 0,'0'-5'365'0,"-2"-2"-88"0,0 3-60 0,2 0-45 0,-1 0-37 0,-1 2-32 16,2-1-20-16,-1 3-14 0,1-3-12 0,0 3-12 0,0 0-11 15,0 0-12-15,-2 3-10 0,0-3-12 0,1 0-7 0,-2 4-6 16,1 1-2-16,-1-1-1 0,-2 3 0 0,2-2 2 0,-2 4 2 0,0-1 6 16,-2 2 3-16,2 2 3 0,-3-1 5 0,2 3 3 0,-4 1 2 0,3-2 0 15,-1-1-1-15,-2 2 0 0,1 0-1 0,-1 0-1 0,2-1-1 16,2-2 1-16,-2-1 2 0,2 1 2 0,-1-2 6 0,2-2 6 16,1-1 4-16,-1 1 4 0,2-3 6 0,1 1 7 0,-1-2 7 0,3-1 7 15,-1-2 6-15,1 0 7 0,0 0-1 0,1 0-4 0,-1-5-6 0,3 1-10 16,-1 0-11-16,4-3-11 0,-1-2-10 0,1 1-10 0,2-4-7 0,0-2-5 15,3 2-7-15,0-1-5 0,2-3-8 0,-2 2-5 0,0 0-1 16,1 1 5-16,0 1 4 0,-1-1 6 0,0 3 2 0,-2 1 3 0,1 2 3 16,-1-1 4-16,-1 2-2 0,0 2 0 0,1 1-2 0,1 3-1 15,0 0-6-15,0 1-8 0,0 2-15 0,3 3-19 0,-1 2-31 16,1 2-35-16,1 2-37 0,1 2-36 0,-2 1-79 0,2 3-100 0,2 3-63 16,-2 0-46-16</inkml:trace>
  <inkml:trace contextRef="#ctx0" brushRef="#br0" timeOffset="9367.8561">15708 4841 358 0,'0'-3'297'0,"0"-1"-69"15,0 3-45-15,0-1-30 0,0 0-19 0,0 2-14 0,0 0-11 16,0 0-8-16,0 0-13 0,0 0-10 0,0 0-10 0,0 0-11 15,0 0-10-15,0 0-7 0,0 0-11 0,0 0-8 0,0 2-5 0,0 1-4 16,0-1 0-16,0 3-1 0,0-1 0 0,-1 1 1 0,-1 0 3 16,2 3 2-16,-2-1 2 0,2 4 1 0,-3 1 2 0,2 1 1 0,-1 1 3 15,-1 1 2-15,0 1 0 0,-1 2 1 0,1 1-5 0,2-2-1 16,-4 3-3-16,2-1-2 0,1 0-2 0,-1 0-4 0,3 0-1 16,-1 1 1-16,1-3-2 0,1 2-2 0,1-3-2 0,1 1-3 0,0-1-8 15,3-1-6-15,-1 1-12 0,1-3-10 0,1-2-16 0,2 2-16 16,1-3-23-16,-1-1-23 0,4-2-27 0,-1 0-29 0,1-1-25 0,3-4-27 15,-2 0-42-15,4-2-49 0,-1-2-56 0,-1-1-59 0</inkml:trace>
  <inkml:trace contextRef="#ctx0" brushRef="#br0" timeOffset="10385.5099">15512 4825 4 0,'0'0'131'0,"-2"0"-2"16,2 0-1-16,-1 0-3 0,1 0-5 0,0 0-4 0,0 0-7 16,-2 0-5-16,2 0-7 0,0 0-6 0,0 0-6 0,0 0-3 0,0 0-4 15,0 0-5-15,0 0-2 0,0 0-3 0,0 0-3 0,-1 0-2 0,1 0-1 16,0 0-2-16,0 0 0 0,0 0-1 0,0 0 0 0,0 0 0 15,-2 1-1-15,2-1 0 0,0 0-3 0,0 0-2 0,0 0-4 16,0 0-4-16,0 0-3 0,0 0-5 0,0 0-5 0,0 0-3 16,0 0-4-16,0 0-2 0,0 0-4 0,0 0-4 0,2 2-4 0,-1-2-3 15,2 1-3-15,-1-1 1 0,3 0-1 0,0 0-1 0,2 0-2 16,1 0-2-16,5 0-4 0,1 0-6 0,1-1-6 0,5 1-4 0,0-2-5 16,4 1-2-16,3 0-5 0,0-2-5 0,3 0-4 0,0 0-5 15,2-1-5-15,-1 0-3 0,-1 0-2 0,0 2 1 0,0-2 2 16,-3 0 5-16,0 2 6 0,-2-1 3 0,-2 0 6 0,-1 0 3 0,-3 1 8 15,-3 0 6-15,-1-1-1 0,-2 3-3 0,-2-4-7 0,-3 4-9 16,0-1-27-16,-3 1-38 0,1-2-85 0,-5 0-106 0,-1 2-78 16,0 0-61-16</inkml:trace>
  <inkml:trace contextRef="#ctx0" brushRef="#br0" timeOffset="11832.1601">15809 5185 145 0,'-2'-4'336'0,"2"1"-73"0,-1-2-46 0,1 2-32 16,0-1-23-16,0 1-16 0,0-2-10 0,0 2-7 0,0 1-9 0,0-1-10 15,0 1-11-15,1 0-11 0,-1 1-9 0,0-1-7 0,0 0-6 16,0 2-4-16,0 0-5 0,0 0-3 0,0 0-3 0,0 0-4 0,0 0-3 15,0 0-6-15,0 0-4 0,0 0-6 0,0 0-4 0,0 0-5 16,0 0-6-16,0 0-6 0,0 0-6 0,0 0-7 0,0 0-7 0,0 0-5 16,0 2-3-16,0 0-4 0,0-1-1 0,2 3 1 0,0-1 2 15,-1 1-1-15,-1 1 3 0,2-1 1 0,0 2 2 0,-2 1 4 0,1 0 3 16,-1 3 3-16,2-3 2 0,-2 3 3 0,0 0 1 0,0-1 1 16,0 1-1-16,0-1 1 0,0 1 0 0,0 0 1 0,0 0 0 15,-2-3 1-15,2 1 0 0,-1 0 1 0,1 0 1 0,0-3 5 0,-2 0 3 16,2-1 6-16,-2 1 5 0,2-2 7 0,0-2 5 0,-1 0 8 15,1-1 4-15,0 0 3 0,-2-1 1 0,0 0 2 0,-1-4-1 16,2 1-1-16,-1-3-1 0,-1 1-3 0,2-3-6 0,-1-1-7 0,2 0-11 16,0-2-13-16,0-2-13 0,0 0-14 0,3 0-13 0,0-2-12 0,2 2-11 15,1-1-9-15,-1-2-11 0,2 3-7 0,-1-1-12 0,3 1-14 16,-1 0-15-16,0 2-19 0,1 1-21 0,-1 2-23 0,0-1-19 16,0 3-20-16,3-1-14 0,-3 4-9 0,0 1-23 0,1 0-27 0,-2 0-44 15</inkml:trace>
  <inkml:trace contextRef="#ctx0" brushRef="#br0" timeOffset="12232.4573">15992 5095 490 0,'0'-2'482'16,"-1"1"-79"-16,1-1-79 0,-2 0-81 0,2 2-52 0,0-1-42 0,0 1-25 15,0 0-18-15,0 0-20 0,0 0-17 0,0 0-18 0,0 0-17 16,0 0-14-16,0 0-15 0,0 1-12 0,0 1-12 0,0 0-5 15,0 1-6-15,0 2-1 0,0-1-1 0,0 2 2 0,0 2 1 0,0-1 2 16,0 2 3-16,0 0 5 0,0 2 4 0,0 0 5 0,0 0 2 16,0-1 5-16,0 3 2 0,0-1 2 0,2-2 1 0,-1 1 0 0,-1-1 1 15,2 1-1-15,-2-3 0 0,2 2-3 0,-1-3-1 0,1 1-5 16,0-1-4-16,-1 0-4 0,1-3-3 0,-1-1-3 0,3 0-4 16,-3 0-2-16,1-1-2 0,0-1-5 0,0-1-4 0,1-1-6 0,2-1-4 15,-2-1-2-15,4-2 4 0,-2 0 3 0,2-2 5 0,0 0 8 16,-3-3 9-16,3 2 9 0,-1-4 7 0,2 1 11 0,-3-1 10 0,-1 0 10 15,1 2 10-15,-2-2 12 0,1 1 15 0,-1 2 9 0,0-2 7 16,-2 3 5-16,1 1 6 0,-1 0-2 0,-1 2-4 0,2 0-5 16,-2 0-6-16,0 2-9 0,0 0-12 0,0 2-11 0,0-2-11 0,0 3-11 15,0 0-14-15,0 0-11 0,0 0-9 0,0 0-5 0,2 3-6 16,-2-2-3-16,1 2-1 0,-1 0-1 0,2 2 1 0,-1 0 1 0,-1 4 0 16,2-2 1-16,0 1-2 0,-1 0-5 0,-1 1-7 0,2 2-10 15,-1-3-13-15,-1 4-17 0,2-2-20 0,0 0-27 0,-1-1-30 16,4 2-26-16,-4-3-23 0,2 2-23 0,1-3-27 0,-3 1-30 0,4-3-32 15,-2 0-41-15</inkml:trace>
  <inkml:trace contextRef="#ctx0" brushRef="#br0" timeOffset="12566.0052">16249 5165 34 0,'-2'-5'439'16,"2"0"-70"-16,-1 3-66 0,1-1-65 0,0-1-46 0,0 3-42 0,0-3-30 15,0 4-28-15,0 0-24 0,0 0-19 0,0 0-17 0,0 0-11 16,0 0-12-16,0 0-10 0,0 4-6 0,1-3-6 0,-1 3-1 15,2-1-4-15,-1-2-4 0,1 3-3 0,1 1-2 0,0-2-2 0,-2 1 0 16,3 1-1-16,-1-1-4 0,0-1-1 0,0 1-3 0,1 0-3 16,0-1-2-16,0 0-5 0,1 0-6 0,0-3-8 0,2 0-2 15,-1 0 0-15,-1-3 0 0,3 1 0 0,0-1 4 0,-2-2 7 0,2 1 10 16,0-2 8-16,-2 0 8 0,0-1 6 0,-1-1 10 0,0 1 11 0,1 0 14 16,-3-1 15-16,-1 0 15 0,-1 1 12 0,1-2 10 0,-2 3 10 15,-2-2 3-15,1 3 0 0,-2 0-1 0,-2-1-4 0,1 2-1 0,-1 0-1 16,-2 3-3-16,2-3-5 0,-4 4-5 0,1 0-5 0,0 0-7 15,0 0-8-15,-1 2-5 0,1 1-6 0,2 1-4 0,-3 1-4 0,2 3-2 16,1-1-2-16,-1 2-3 0,2 0-1 0,0 2-3 0,1 1-2 16,-1 0-1-16,4 0-5 0,-1 1-4 0,2 0-5 0,3 2-6 15,1-3-8-15,1 3-13 0,0-2-16 0,3 0-17 0,4 1-23 0,3-4-30 16,1 0-32-16,3 2-40 0,3-5-46 0,3 1-72 0,5-3-90 16,2-2-49-16</inkml:trace>
  <inkml:trace contextRef="#ctx0" brushRef="#br0" timeOffset="13448.6702">19258 3588 220 0,'0'0'209'0,"0"0"-41"0,0 0-32 0,0 0-21 0,0 0-16 15,0 0-14-15,0 0-14 0,-1 0-15 0,-1 1-16 0,2-1-15 16,0 3-13-16,0-2-5 0,0 3-3 0,0-1 0 0,-1 1-1 0,1 2 3 16,-2 2 3-16,0-1 4 0,2 2 5 0,-1 2 5 0,-1 1 2 0,1 3 8 15,-1 1 6-15,0 2 8 0,-1 3 3 0,0-1 0 0,0 4-4 16,-2 1-5-16,2 1-3 0,0 2-5 0,0 2-2 0,0-1-7 0,-1 0-4 15,1 3-5-15,1 1-1 0,-1 2-4 0,0 1-3 0,0 0-1 0,0 0 2 16,2 1 1-16,-1 1 1 0,0 1-3 0,1 0-6 0,-1 0-4 16,2-2-5-16,0 1-3 0,0-1-5 0,0-2-4 0,0 1-6 15,2-4-7-15,-1-1-7 0,1-2-13 0,0-2-15 0,-1-2-17 0,2-4-22 16,2 0-11-16,-2-3-8 0,0-3-1 0,0-2 0 0,1 0-13 16,-3-4-17-16,2-4-18 0,1-2-17 0,-1-1-34 0</inkml:trace>
  <inkml:trace contextRef="#ctx0" brushRef="#br0" timeOffset="13814.8492">19384 3543 295 0,'-1'-6'282'0,"-2"-2"-78"0,2 4-67 0,-3-1-44 16,3 3-27-16,-1 1-18 0,-1 1-15 0,0 3-9 0,-1 0-9 0,-2 3-8 15,-1 2-5-15,0 1-6 0,-1 5 0 0,-2 1 0 0,-2 2 7 0,2 3 3 16,-4 1 8-16,3 1 2 0,-3 1 0 0,0 2 0 0,1-1-2 16,-3 2-4-16,3-1-2 0,0-1-3 0,-2 0-1 0,1 0-3 0,3-3 0 15,0-1 0-15,-2-2 1 0,5-2 3 0,0 0 3 0,-1-4 4 16,4-2 5-16,-1-1 7 0,3-2 7 0,-1-1 12 0,1-1 13 0,2-2 7 16,1 0 2-16,0-3-2 0,0 0-2 0,0-5-4 0,1-1-1 0,2-1-6 15,2-4-5-15,2 1-8 0,-3-5-9 0,6-2-10 0,-2-1-10 16,0-1-14-16,4-2-16 0,-1-3-3 0,1 1 4 0,1 1 5 0,0-1 8 15,0 2 7-15,-2 2 7 0,-1 1 4 0,0 1 2 0,-2 2 2 16,0 2-2-16,0 2 0 0,-2 2-3 0,-1 2-2 0,2 3 1 0,-3 1-3 16,0 0-4-16,0 6-3 0,2 1-5 0,-1 2-2 0,2 3-2 15,-1 1-4-15,2 5-6 0,1 3-14 0,-1 2-16 0,0 2-26 0,5 4-35 16,-4 2-40-16,3 1-41 0,0 2-78 0,-1 1-94 0,5 1-60 16</inkml:trace>
  <inkml:trace contextRef="#ctx0" brushRef="#br0" timeOffset="14431.439">18742 4984 222 0,'-7'-3'545'15,"5"3"-10"-15,-1-2-98 0,0 1-145 0,1 1-82 0,2 0-53 0,0 0-33 16,0 0-26-16,0 0-20 0,0 0-16 0,0 0-13 0,0 0-12 15,2 0-10-15,1 0-11 0,0 1-11 0,2 1-9 0,3-2-9 16,0 2-8-16,2-1-9 0,-1-1-11 0,8 2-10 0,0-2-8 0,1 2-8 16,4-2-7-16,0 0-12 0,2-2-15 0,1 0-16 0,2 1-20 15,0-3-19-15,-2 1-19 0,2 1-12 0,-2-3-14 0,-1 1 0 0,2-1 3 16,-6 1 1-16,-2-1-2 0,-1 1 10 0,-4-1 13 0,-1 3 18 16</inkml:trace>
  <inkml:trace contextRef="#ctx0" brushRef="#br0" timeOffset="14576.6149">19070 4918 32 0,'-14'3'106'0,"-3"1"5"15,2 1 5-15,1-2 5 0,1 4-2 0,1-2-4 0,1 3-4 0,1-1-4 16,-1 2-6-16,3 1-6 0,0 2-11 0,2 0-10 0,-2 0-10 16,3 2-10-16,1 0-5 0,0 2-7 0,1 0-6 0,0 1-6 15,1 1-9-15,1 0-6 0,-1 2-10 0,2-1-8 0,0 0-9 0,0 1-10 16,0 2-8-16,2-3-12 0,-1 0-14 0,-1 1-19 0,2-2-18 16,0 1-18-16,-2-1-17 0,1 0-15 0,-1-2-16 0,2-1-16 15,-1 1-14-15,-1-3-13 0</inkml:trace>
  <inkml:trace contextRef="#ctx0" brushRef="#br0" timeOffset="15415.8098">19042 5213 219 0,'1'-5'361'0,"-1"-2"-66"0,2 2-67 0,0-1-44 16,-2 2-38-16,2 0-33 0,-2 1-30 0,3 0-23 0,-3 2-18 15,2-1-13-15,0 2-10 0,-1 0-11 0,3 0-11 0,-3 3-10 0,2 0-8 16,1 0-7-16,-3 1-7 0,2 3-1 0,1 0-1 0,0 1 2 15,-1 0 2-15,0 1 4 0,-1 3 3 0,0-2 3 0,-2 2 2 0,0 0 2 16,0-2 1-16,-2 2 1 0,0-1 2 0,-1 0 1 0,2 0 3 16,-4-2 3-16,2 0 4 0,0-2 6 0,0 1 8 0,-1-4 9 15,3 3 8-15,-1-4 7 0,1 2 5 0,-3-5 5 0,3 0 4 0,-1 2 2 16,0-4-1-16,-1 2 0 0,1-3-2 0,2-1-4 0,-2-1-5 16,2 0-10-16,0-2-11 0,2-1-14 0,0 2-14 0,1-3-11 0,2-2-10 15,0 1-12-15,3 0-12 0,0-2-9 0,1 0-8 0,3-1-7 16,0 1-5-16,-1-1-1 0,2 3-2 0,3-2 3 0,-3 0 1 0,0 2 4 15,0 0 4-15,1 2 2 0,-1-1 3 0,3 4 4 0,-5-2 7 16,0 2 5-16,0 1 7 0,-1 1 8 0,-2 1 7 0,1-1 10 16,-3 3 10-16,1-2 11 0,-1 2 11 0,0 2 12 0,-1-2 12 0,0 3 12 15,-4-3 10-15,2 4 11 0,1 1 12 0,-3-2 9 0,2 1 7 16,-1 2 6-16,-2-2 5 0,2 4-3 0,-1-2-4 0,-1 1-4 16,2 1-8-16,0-1-6 0,-2 1-8 0,1 1-8 0,-1 0-9 0,0 0-6 15,3-2-7-15,-2 2-6 0,-1 0-6 0,2 2-4 0,0-4-5 0,-2 3-2 16,1-1-2-16,-1-2-2 0,3 2-3 0,1-2-1 0,-3 1-2 15,1 1-3-15,1-3-4 0,0-1-6 0,1 2-8 0,0-2-5 16,1-2-5-16,-2 1-10 0,2-3-9 0,1 3-11 0,1-4-11 0,2 0-9 16,-3-4-10-16,2 3-6 0,2-3-5 0,2-3 1 0,-2 1 4 15,2-1 5-15,-1-3 4 0,1 0 7 0,0-1 7 0,-2-1 12 16,-1 0 17-16,4-3 18 0,-4 2 21 0,-1 0 20 0,1 0 18 0,-1 1 17 16,-1-2 14-16,-2 3 9 0,0-1 6 0,0 2 9 0,-1-1 9 15,-3 4 7-15,2 0 7 0,-3-1 2 0,2 1-2 0,-2 3-5 16,2-2-10-16,-2 3-9 0,0-1-12 0,0 2-11 0,0 1-12 0,0-2-13 15,0 3-10-15,0 0-11 0,0 0-12 0,0 0-8 0,0 0-10 0,1 1-9 16,-1 1-6-16,2 1-3 0,0 0-3 0,-2 1 0 0,1 1 3 16,-1 0 0-16,2 2 3 0,-1 1 3 0,-1-1 4 0,2 0 3 0,0 2 4 15,-2 0 2-15,2 2 1 0,1-3 1 0,-1 1 1 0,0 3 0 16,-1-5-1-16,2 2-1 0,1 0 0 0,-1 0-2 0,0-2-3 16,0 1-2-16,1-1-2 0,1 0-3 0,-1-2-3 0,1 0-3 0,-1 0-5 15,1-1-3-15,2-1-2 0,-2-1-4 0,4-1-2 0,-3 1-3 16,2-2-3-16,1-2 2 0,-1 1 1 0,2-3 3 0,1 0 3 15,-3 0 3-15,1-1 4 0,-1-2 6 0,1 0 3 0,-1 0 6 0,1-2 5 16,0 0 9-16,-5-2 8 0,1 3 10 0,0-1 12 0,-2-3 7 16,1 4 7-16,-3-1 3 0,1-2 6 0,-2 2 3 0,0 0 2 0,-2 1 2 15,2 0 2-15,-1 0-1 0,-3 0-1 0,1 3-4 0,1-2-5 16,-1 2-8-16,-2 2-8 0,2-2-7 0,0 2-7 0,-3 0-7 0,5 2-8 16,-4-1-6-16,1 2-6 0,1 2-4 0,0-1-3 0,-2 2-1 15,4 2 0-15,-5-2-2 0,2 3 1 0,1 1-1 0,2 0 1 16,-3 1 1-16,1 0 1 0,3 3 2 0,0-1 1 0,0 0 1 0,0 1 2 15,5 1-2-15,-2 0-2 0,2-2-5 0,3 1-7 0,-2-1-10 16,2 0-10-16,0 0-13 0,4 0-16 0,0 0-17 0,2-3-23 0,-1-1-33 16,1 0-38-16,2-1-43 0,2-3-46 0,-2-1-68 0,2 1-79 15,-1-2-47-15</inkml:trace>
  <inkml:trace contextRef="#ctx0" brushRef="#br0" timeOffset="18100.3016">13136 5393 52 0,'3'-3'252'0,"1"1"-69"0,-1-1-39 16,-2 1-23-16,1 1-17 0,-2 1-17 0,0 0-12 0,0 0-12 0,0 0-9 16,0 0-8-16,2 0-7 0,-1 3-6 0,1-1-8 0,0 1-6 15,2-1-4-15,-1 3-1 0,0 1-2 0,2 0 0 0,0 3 0 0,1 1 1 16,3 3 5-16,-2 1 6 0,1 3 3 0,0 1 5 0,3 3 0 16,0 0 1-16,0 4 1 0,1 1-1 0,1 1 1 0,3 3-2 15,-2 1-3-15,2 1 0 0,0 1-2 0,3-1-2 0,1 3-2 0,-2 0-1 16,2 1-3-16,2-3-1 0,-1 1-3 0,1 0-2 0,3-3-2 15,-1-1-2-15,2-3-1 0,0 0 0 0,5-6 0 0,-1 1 1 0,1-4 0 16,7-1-2-16,1-6-3 0,3-2 1 0,3-1-2 0,5-4-1 16,5-4 1-16,5-4-1 0,3-1 2 0,8-5 2 0,3-2 1 15,4-3 1-15,1-2-3 0,5-4-1 0,-1 2 1 0,1-2 4 0,-1 0 4 16,0 0 2-16,-1 0 2 0,-4 3 1 0,-1 1 0 0,-1 0 0 16,0 3-1-16,-2 1-2 0,-1 1-3 0,-2 3-2 0,-1 1 0 0,-4 3 0 15,2 0-3-15,-5 3-3 0,0 2-7 0,-3 2-1 0,0 3-3 16,-3 0-2-16,-1 3 0 0,-1 1 1 0,-1 1 1 0,0 4 4 0,-1-1 2 15,-2 3 2-15,1 0 2 0,0 2 2 0,-1-1 1 0,1 3 1 16,3 0 2-16,-3 0 2 0,1 2-2 0,1-2-3 0,-1 0-3 16,2 1-8-16,-2-2-5 0,1 1-8 0,-1-2-8 0,2 0-7 0,1-1-6 15,-5-3-7-15,2-1-6 0,-1-1-5 0,1-2-4 0,0-2-3 16,1-2-1-16,0-4-3 0,-1 0 0 0,0-2-2 0,2-2 1 0,0 0 4 16,0-6 0-16,2-1-3 0,-1-1 4 0,4-2 6 0,-1-3 7 15,2-2 10-15,-1 0 9 0,4-2 8 0,-4 0 12 0,1-1 12 0,-1-1 10 16,0 2 9-16,-3-1 7 0,-3 2 7 0,-1 0 5 0,-5 2 8 15,-1 3 2-15,-4-2 0 0,-2 3-5 0,-5 4-4 0,-1-1-4 16,-1 1-4-16,-4 4-4 0,-2-1-4 0,-1 3-3 0,0 2-1 0,-4 0-1 16,0 0 0-16,0 2 1 0,-1 3 4 0,2-1 2 0,-2 2 5 15,2 2 1-15,1 1 2 0,0 1-2 0,2 1 0 0,0-1-1 0,-1 2-1 16,2 0-2-16,2 2-2 0,3 1-6 0,-1-2-5 0,4 4-9 16,-3-2-8-16,2 0-8 0,2 0-6 0,1-2-8 0,-1 1-5 0,0-1-9 15,-1-1-7-15,1-1-8 0,-1-4-6 0,1 1-5 0,-2-3 0 16,-1-3 2-16,0-2 4 0,1-2 10 0,-1-3 15 0,-4 0 13 0,1-4 12 15,1-3 14-15,-2-3 10 0,-2-2 11 0,-1-2 12 0,0-4 11 16,-2-1 8-16,-1-4 6 0,-2 0 2 0,-1-3 3 0,1-3 3 16,-6 0 0-16,2 1-3 0,-3-3 1 0,0 1-2 0,-2 0 0 0,0 3-4 15,-4-1-2-15,-1 1-3 0,1 2-3 0,-4 2-3 0,0 3-4 16,-2 0-3-16,-1 3-9 0,0 2-12 0,-2 2-21 0,-2 3-25 0,0 2-27 16,-1 1-25-16,-2 2-24 0,0 5-22 0,-4 0-20 0,0 3-18 0,-3 2-27 15,0 4-28-15,-2 1-52 0,-4 2-59 0,-3 2-61 0,1 4-59 16</inkml:trace>
  <inkml:trace contextRef="#ctx0" brushRef="#br0" timeOffset="19015.8996">16497 6488 73 0,'-2'-4'518'15,"2"1"-61"-15,-1-2-91 0,-1 3-64 0,2-3-45 0,-1 2-38 16,-1 0-31-16,2 1-25 0,-2 1-22 0,2-2-20 0,0 3-17 16,0 0-19-16,0 0-18 0,2 0-19 0,0 0-18 0,-1 0-14 0,2 0-14 15,3 0-11-15,1 2-9 0,1-1-9 0,1 0-6 0,5 1-9 16,-1 0-5-16,6 1-9 0,0-2-9 0,2 1-7 0,2 1-5 0,2-3-10 16,1 1-11-16,2 0-14 0,-1-1-15 0,2 0-18 0,1 0-19 15,-2 0-11-15,-1 0-11 0,2-1-6 0,-6 0-4 0,2 1 3 0,-5 0 5 16,-2-2 13-16,0 2 18 0,-6-1 22 0,-2 1 25 0,-1-2 19 15,-4 1 15-15,-2 1 21 0,-3 0 24 0,-1-2 23 0,-3 1 23 16,-5-1 21-16,1 0 22 0,-1 1 17 0,-4 0 17 0,0-1 11 16,1 2 6-16,-4-1 0 0,1-1-1 0,2 2 5 0,-2 0 7 0,3 0 4 15,0 0-1-15,0 0-1 0,4 0-4 0,2 0-4 0,-1 2-6 0,2-1-10 16,2 1-12-16,-3-1-12 0,3 2-12 0,2 2-9 0,-3-2-10 16,4 2-7-16,-1 2-8 0,1 0-5 0,0 3-4 0,1-2-5 0,-1 4-4 15,4-1-2-15,-3 1-3 0,2 1-1 0,1 2 2 0,0 1-3 16,-1-2-3-16,0 3-4 0,2-1-4 0,-2 0-8 0,1 1-9 15,-1 1-14-15,0-1-17 0,0-3-23 0,1 3-28 0,-2-2-21 0,0 2-21 16,-1-4-25-16,2 0-27 0,-1 1-29 0,1-4-27 0,-1 1-56 16,1-2-69-16</inkml:trace>
  <inkml:trace contextRef="#ctx0" brushRef="#br0" timeOffset="19316.2364">17126 6565 184 0,'2'-6'512'0,"-1"1"-74"0,-1 2-110 0,2 1-92 0,-1-1-83 16,-1 1-55-16,0 1-40 0,0 1-26 0,0 0-16 0,0 0-12 0,2 0-7 16,-2 1-4-16,4 1-3 0,-2 1-2 0,1 1-3 0,-1 1-2 15,1 0-2-15,0 2 0 0,0 1 0 0,-1 2 2 0,1 0 2 16,0 2 4-16,-1-1 6 0,1 2 2 0,-2-1 3 0,1 2 1 16,0-1 2-16,-2 2-1 0,0-1 1 0,0-3 2 0,0 1 2 0,-2 1 2 15,0-3 3-15,2-1 5 0,-1 0 9 0,-2-1 7 0,3-1 11 0,-2-2 8 16,2 0 10-16,-3-1 5 0,3-1 4 0,-3-2 1 0,1 0 3 15,1-1-3-15,-1-1-4 0,1 0-6 0,-3-2-9 0,4-1-11 16,-1-1-14-16,-1-2-16 0,2 0-19 0,0 0-17 0,2-2-19 0,-1-2-15 16,3 1-12-16,0-1-16 0,1-2-14 0,0 4-15 0,4-3-13 15,-1 0-13-15,2-1-11 0,1 3-13 0,-2 0-15 0,3 1-10 0,0-1-10 16,-1 2-7-16,3 0-7 0,-3 1-3 0,2 1-1 0,1-1 6 16</inkml:trace>
  <inkml:trace contextRef="#ctx0" brushRef="#br0" timeOffset="19682.4409">17410 6580 132 0,'0'0'259'0,"0"0"10"0,0 2 5 0,0-2-6 16,0 1-14-16,0 1-16 0,-2 0-20 0,2-1-26 0,0-1-27 16,0 2-26-16,0-2-22 0,0 0-22 0,0 2-21 0,0 1-18 0,0-3-15 15,0 3-13-15,0-1-9 0,0 1-8 0,0 1-6 0,0-1-4 0,0 2-3 16,0 1-1-16,2 1 1 0,-2 1 1 0,2 1 3 0,-1-1 3 16,1 2 5-16,0-1 2 0,-1 1 3 0,2 1-2 0,-1-1 0 15,1 0-4-15,2 1-3 0,-2 0-6 0,3-1-7 0,-3-1-13 0,2 0-10 16,2-1-14-16,-2-1-14 0,-1-1-13 0,4-2-10 0,-2 1-10 15,-1-2-12-15,2-1-5 0,1-1-3 0,-1-2-5 0,1-1-4 16,-1-3 0-16,1 0 6 0,-1 0 9 0,0-2 15 0,-1-2 18 0,-1-2 19 16,0 2 18-16,0-1 17 0,0-1 17 0,-1 0 18 0,-3 1 16 15,2 0 14-15,-3-1 17 0,2 2 18 0,0 1 16 0,-2 0 12 0,0 0 7 16,0 2 5-16,0-1-3 0,-2 4-3 0,0-2-7 0,2 2-7 16,0 0-9-16,0 2-12 0,0-2-14 0,0 3-15 0,0 0-15 0,0 0-12 15,0 0-14-15,0 3-10 0,0 0-10 0,0-1-7 0,2 3-3 0,0 0-2 16,-2 4 0-16,1-1 0 0,-1 2 4 0,3 0 5 0,-1 2 6 15,1 0 8-15,0 0 4 0,-1 2 4 0,1 0 1 0,0-1-2 16,0 0-5-16,0 1-7 0,-1-1-11 0,1 0-12 0,2-1-14 0,-2-2-19 16,3 0-16-16,-3-2-17 0,2 1-19 0,0-3-18 0,0-3-24 15,0 2-29-15,2-3-29 0,0-2-29 0,-1-2-19 0,4-1-14 0,0 1-3 16,-2-5 5-16,2 0 11 0</inkml:trace>
  <inkml:trace contextRef="#ctx0" brushRef="#br0" timeOffset="19999.9746">17813 6688 3 0,'0'-9'241'0,"2"3"6"0,0 0-2 0,-2 2-7 0,0-1-13 15,0 2-14-15,0 1-21 0,0-2-22 0,0 3-25 0,-2-1-24 16,2 2-25-16,0 0-26 0,0 0-18 0,0 0-15 0,0 0-13 0,0 0-11 16,0 3-7-16,0 1-8 0,0-2-4 0,2 1-3 0,-2 2 0 15,1-3 0-15,-1 3-1 0,2 1 1 0,-1-1 1 0,1-1 0 16,1 1-1-16,-1 1-4 0,1-2-4 0,1-1-5 0,0 2-5 0,-1-2-5 16,2-3-5-16,-1 2-7 0,1-2-6 0,2 0-8 0,0 0-3 15,0-2-1-15,-1 0 0 0,2-3 1 0,1 1 4 0,-4 0 3 0,2-2 6 16,-1-2 4-16,-1 2 5 0,1 0 6 0,-5-2 9 0,2-1 13 0,-3 2 13 15,0-1 13-15,0 1 11 0,0 1 9 0,-3-1 6 0,2 2 7 16,-5-1 5-16,1 0 3 0,0 3 2 0,-1 0 3 0,-1-2 0 16,-2 5 0-16,1-2-4 0,0 2-5 0,-2 0-3 0,1 2-8 0,0-2-5 15,-1 5-5-15,-1-2-7 0,2 2-6 0,1 1-3 0,-5 0-3 0,5 3-1 16,0 0 0-16,-1 1 1 0,3 2-1 0,-2 0 0 0,1 2 0 16,4 1 0-16,0 0 0 0,0 2-4 0,1-3-1 0,4 4-5 15,1 0-3-15,1-1-5 0,1 1-9 0,5-2-10 0,-2-1-11 16,4 0-14-16,1-1-15 0,3-2-27 0,0-2-35 0,3 1-51 0,1-4-58 15,-1-1-79-15,5-3-87 0,-1-1-47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09:14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18656 4841 68 0,'-5'-3'512'0,"2"1"-59"15,0-1-91-15,1-1-94 0,-1 1-92 0,2 2-52 0,-1 0-31 0,0-2-16 16,2 1-11-16,-1 1-9 0,-1-2-6 0,2 3-9 0,0 0-10 15,0 0-8-15,0 0-11 0,0 0-7 0,0 0-7 0,0 0-4 16,0 0-3-16,0 0-3 0,0 0-1 0,0 0-2 0,0 0 2 16,0 0 0-16,0 0-1 0,0 0 4 0,0 0 2 0,0 0 5 0,0 0 4 15,0 0 4-15,0 0 4 0,0 0 4 0,0 0 1 0,0 0 5 16,0 0 2-16,0 0 4 0,0 0 3 0,0 0 3 0,0 0 3 16,0 0 1-16,0 0 1 0,0 0 1 0,0 0-1 0,0 0-1 0,0 0 1 15,0-2-2-15,2 0-2 0,-1 2-6 0,1-1-8 0,0 0-6 0,1-2-5 16,2 1-4-16,-1-1-6 0,2 0-2 0,-1 0-5 0,2-1-3 15,-1 1-5-15,2-2-4 0,1 2-1 0,2-2-4 0,-2 0-2 0,1-2 2 16,1 5 5-16,-1-3 0 0,2 2 2 0,-2 0 1 0,1-1 1 16,0 1-1-16,-1 3-1 0,0-2-2 0,0 1-2 0,-2 1 0 15,2 0-2-15,-3 1 0 0,1 1 1 0,-3 1 0 0,0 1 1 16,2 0 3-16,-3 3 3 0,1 2 3 0,-5-1 2 0,0 2 5 0,0 2 2 16,-4-1 5-16,-1 4 5 0,0 0 2 0,-2 2 4 0,-1 1 1 15,-2 0 4-15,-2 1 1 0,-1-2 1 0,1 1 1 0,-1 2 1 0,-2-4 0 16,2 3 0-16,0-5 2 0,-1 3-1 0,3-5 1 0,-2 1-1 15,4-1 0-15,-3-1 1 0,3-3 0 0,3 0 2 0,-1-2 2 16,3 0 2-16,0-1 2 0,0-1 2 0,2-2-1 0,-1 1 1 0,3-1-3 16,0-2-3-16,0 0-5 0,0 0-3 0,3-1-4 0,-1 0-6 0,4-2-5 15,-1 0-5-15,1 0-6 0,1-3-6 0,2 1-5 0,-1-1-6 16,1 0-5-16,1 2-4 0,2-2-2 0,-2-1 0 0,2 2 1 16,-2-2 2-16,0 3 0 0,0-2 2 0,2 3-1 0,-3-1 1 15,2 1-1-15,-1 1-1 0,-1 1 2 0,2 1-1 0,-3 1 2 0,0 1 1 0,0 1 1 16,3 1 0-16,-3 2 2 0,0 1 1 0,0 0 2 0,0 2 2 15,-2 0 1-15,0 1 1 0,-1 2 2 0,1 2 2 0,-1-2 2 16,-2 2 0-16,-1 1 2 0,-1-1 3 0,-1 3 1 0,0-4 3 0,-1 3 5 16,-1-3 5-16,-1 0 6 0,-2 1 8 0,-1-1 7 0,1 0 9 15,-3-1 7-15,0-2 7 0,-1-1 6 0,1 0 7 0,-1 0 4 16,-5 0 5-16,2-4 3 0,-1 2 1 0,0-2 1 0,-2-1-4 0,1-1-2 16,0-1-6-16,-2-2-6 0,2 0-5 0,-2 0-13 0,3 0-16 0,-1-2-22 15,1-1-24-15,0-1-23 0,1-1-23 0,3 0-25 0,-1-1-29 16,2-1-45-16,4 0-51 0,-1 0-69 0,2-2-75 0,3 2-74 15,0-2-74-15,1 0-33 0</inkml:trace>
  <inkml:trace contextRef="#ctx0" brushRef="#br0" timeOffset="295.3606">19209 5000 145 0,'-3'-5'576'16,"0"1"-9"-16,1 1-17 0,-1 1-114 0,2 0-162 0,-1-1-94 16,2 3-60-16,2 0-33 0,-1-2-20 0,4 2-13 0,-2 0-10 15,2 0-14-15,1 0-13 0,2 0-13 0,3 2-13 0,0-2-12 0,2 2-9 16,3-1-7-16,1-1-7 0,0 0-8 0,4 0-6 0,-2 0-10 15,5 0-12-15,-1 0-11 0,1 0-11 0,-1 0-15 0,2-1-16 16,-2-1-16-16,2 0-18 0,-3 1-12 0,-1-1-10 0,0 0-8 0,-1-1-5 16,-4 3-3-16,0-3 1 0,-3 1 1 0,-1 1 0 0,-2-3 8 15,-2 3 8-15</inkml:trace>
  <inkml:trace contextRef="#ctx0" brushRef="#br0" timeOffset="682.0903">19519 4971 23 0,'-20'4'158'0,"0"-1"8"0,0 0 3 0,0 0-1 0,3 1-6 16,-1-1-9-16,3 2-13 0,1-1-12 0,1 0-12 0,1-1-11 0,4 0-12 15,0 0-8-15,2 1-10 0,1-1-9 0,0 0-8 0,2 2-9 16,3-2-5-16,0 1-6 0,3 1-3 0,3-2-2 0,-1 0-4 16,2 0-3-16,-1-1-5 0,6 0-6 0,0-1-8 0,1 1-9 0,2-2-13 15,1 0-12-15,1 0-15 0,2 0-16 0,2-3-20 0,-1 1-17 0,2-3-20 16,-2 2-18-16,2-4-11 0,0 2-8 0,-1-1-1 0,-3-2 1 16,3 1 6-16,-4-3 9 0,1 1 12 0,-4 1 14 0,0-4 23 15,-3 2 27-15,2 0 28 0,-5-1 30 0,-2 1 31 0,0 0 33 16,-2-1 26-16,0 1 21 0,-2 1 16 0,-2 0 17 0,-2 0 11 0,-1 2 10 15,-2-1 9-15,2 1 8 0,-2 0 0 0,-1 2-5 0,0 0-3 16,-4 0-4-16,2 1-9 0,2 1-9 0,-1 0-11 0,-2 0-9 0,5-1-10 16,-4 3-14-16,3 0-11 0,1 1-14 0,-1-2-13 0,1 2-14 0,3 0-11 15,-1 2-12-15,1-2-9 0,1 2-7 0,-2 0-7 0,2 1-5 16,0 2-3-16,2-2-3 0,-2 1 2 0,1 2 1 0,2 1 2 16,1 2 2-16,-2-2 2 0,3 1 2 0,-2 2-1 0,2-1 2 0,2 3 0 15,-3-2 0-15,1 2-2 0,1 0-2 0,1-1 0 0,-3 2-3 16,0-1-1-16,0 0-3 0,-2 1 0 0,4 0-3 0,-4-1 1 15,-2 1-1-15,0-1-1 0,-5 0 2 0,2 1-2 0,-2 0 1 0,0-1 2 16,-3 1 1-16,-1 1-4 0,1-1-6 0,-5 1-15 0,3-1-20 16,-3 1-34-16,1-1-41 0,-1 1-52 0,1-2-57 0,2 2-94 15,2-2-113-15,-1-1-70 0,5 1-50 0,-1-1-26 0</inkml:trace>
  <inkml:trace contextRef="#ctx0" brushRef="#br0" timeOffset="2315.244">20624 4836 343 0,'-1'-7'400'0,"-1"2"-83"0,0-3-63 0,1 2-59 16,-3 0-34-16,1 0-25 0,0 1-15 0,-2 2-16 0,4-2-10 0,-3 2-12 15,0-1-11-15,-1 1-12 0,2-1-8 0,-2 3-7 0,2-1-7 16,-2 0-4-16,0 2-4 0,-2 0-2 0,0 2-1 0,-1 0-1 16,0 1 0-16,-1 2 1 0,1-1 1 0,-2 2 1 0,-2-1 3 0,3 3 1 15,-1 2 1-15,-2 0 1 0,0 3 1 0,0-1-2 0,1 2-2 16,-1-1-3-16,2 4-4 0,0-1-1 0,0-1-3 0,1 4 0 0,1-3-2 15,0 2 0-15,3-1-1 0,1 0-1 0,-2 0 0 0,2-1-2 16,3 1 1-16,1-2 0 0,1 0-1 0,1 0 0 0,1-2-1 0,3-1-2 16,1 1-1-16,-1-4-3 0,2 1-3 0,3-2-4 0,-2 0-4 15,3-3-3-15,2 0-2 0,-1-1-3 0,2-4-3 0,0 0-1 16,3-2-2-16,-2-1-2 0,3-1 1 0,0-2 0 0,-1-2 2 0,0-1 2 16,-2-1 0-16,3-2-2 0,-2-3 0 0,-4 1 0 0,2-2 2 15,-1 0 0-15,-5-3 3 0,2-1 3 0,-3 1 5 0,-1-2 4 0,-3 1 5 16,0 0 3-16,-3 2 1 0,-1-2 0 0,-1 2 3 0,-3 0 4 15,1 2 1-15,-2 0 1 0,-1 2 0 0,-3 2-1 0,2-2-3 16,-1 2-3-16,0 4-10 0,-1-2-17 0,-1 5-19 0,2-2-21 0,0 2-26 16,-1 3-28-16,1 0-28 0,0 2-28 0,-1 2-38 0,4 0-46 15,-1 5-78-15,1-2-96 0,0 3-61 0,0 1-42 0</inkml:trace>
  <inkml:trace contextRef="#ctx0" brushRef="#br0" timeOffset="2615.3559">21101 4773 48 0,'0'-7'589'0,"-1"0"7"15,-1 1 3-15,2 2-106 0,0 1-161 0,0-2-97 0,0 2-65 16,0 1-37-16,0 0-24 0,0 2-19 0,0 0-15 0,0 0-18 0,0 0-18 15,0 0-17-15,0 2-13 0,0 2-11 0,0-1-6 0,0 0-4 16,0 1-3-16,0 4 0 0,0-3 2 0,0 3 4 0,0 1 3 16,0 1 5-16,0 1 7 0,-2-1 3 0,2 3 3 0,0-1 3 0,-1 2-1 15,1-1 2-15,0 0-1 0,-2 1-1 0,2-1 0 0,0 2 1 16,0-1-2-16,0 1-2 0,0-1-4 0,0 3-8 0,0-2-9 16,0 0-13-16,0 0-14 0,0-2-17 0,0 2-18 0,-1 0-20 15,1-1-23-15,0 1-27 0,-2-1-29 0,0-2-36 0,2 1-39 0,0-1-51 16,0-1-57-16,0-2-68 0,0 0-72 0,0-2-36 0</inkml:trace>
  <inkml:trace contextRef="#ctx0" brushRef="#br0" timeOffset="2882.2634">21438 4728 477 0,'2'-6'642'15,"-1"0"13"-15,2 0-73 0,0 1-114 0,0 0-103 0,-3 1-100 16,2 1-58-16,0 1-37 0,-2-1-27 0,1 1-19 0,-1 0-21 0,2 2-18 16,-2 0-21-16,0 0-19 0,0 0-17 0,1 0-14 0,-1 2-11 15,2 0-10-15,0-2-5 0,-2 3-3 0,1 2 1 0,-1-1-1 16,2 3 1-16,-1-1 4 0,-1 1 2 0,2 2 4 0,0 2 3 0,-2-1 5 16,1 1 3-16,-1 1 3 0,0 0 1 0,0 3 2 0,0 0-3 15,2-1-6-15,-2 3-7 0,0 0-9 0,2 1-16 0,-2 1-21 0,0 1-27 16,0 0-33-16,0 0-43 0,0 1-49 0,0 1-67 0,0-2-82 0,0 1-100 15,0-2-113-15,0 3-57 0,0-3-32 0,1 1-13 0</inkml:trace>
  <inkml:trace contextRef="#ctx0" brushRef="#br0" timeOffset="3898.4134">21817 4576 246 0,'-2'0'498'0,"2"0"-59"0,0 2-78 0,0-2-86 16,0 0-57-16,0 0-43 0,0 0-26 0,0 1-17 0,0 1-12 15,2 1-8-15,1-1-8 0,1 2-12 0,-3-1-11 0,4 0-10 0,0 1-9 16,2 2-8-16,0-1-7 0,-1 2-6 0,2 0-5 0,1 3-4 16,1 0-2-16,0 2-6 0,-1 2-3 0,0-1-6 0,1 3-5 0,-2 0-3 15,4 2-5-15,-4 2-4 0,-1 1-8 0,-1 2-11 0,-1 0-15 16,-2 1-18-16,-2 1-22 0,-2 1-22 0,-2 1-25 0,-3 0-29 15,-2-1-29-15,-2 2-27 0,-4-1-37 0,0-2-38 0,-5 1-51 0,0-1-57 16,-3-1-52-16,-4-1-50 0</inkml:trace>
  <inkml:trace contextRef="#ctx0" brushRef="#br0" timeOffset="4365.6357">20529 4521 140 0,'-9'-6'456'16,"-1"2"-67"-16,-1 0-82 0,3 1-89 0,-2 0-53 0,1 2-36 0,-2-1-18 15,3 2-9-15,-3 2-8 0,2-1-2 0,-3 4-6 0,2-1-8 16,-2 2-9-16,1 2-8 0,-1 2-6 0,1 1-5 0,-3 1-5 0,2 3-4 16,-1 1 0-16,0 2-2 0,1 4-1 0,-2-2-2 0,1 3-2 15,1 1 0-15,3 1-1 0,-4 4-2 0,2-3-3 0,1 3-2 16,2 1-3-16,0 1-4 0,2 0-7 0,1-2-7 0,2 2-13 0,3-1-15 16,0 0-14-16,3 0-15 0,2-1-20 0,6-1-21 0,-1-2-30 15,3 2-30-15,2-4-48 0,5 1-57 0,1-2-84 0,5-1-100 0,0-2-57 16,4-5-37-16</inkml:trace>
  <inkml:trace contextRef="#ctx0" brushRef="#br0" timeOffset="4849.2476">22241 4984 190 0,'-6'-3'567'0,"1"0"6"0,0 1-84 16,2 0-135-16,0-1-90 0,1 3-70 0,0-3-40 0,1 1-27 15,-1 1-17-15,2 1-13 0,0 0-15 0,2-2-14 0,-1 0-18 0,3 2-17 16,-1-1-14-16,0 0-12 0,4 1-8 0,0 0-7 0,0 0-4 16,2 0-5-16,-1 0-4 0,5 0-2 0,-4 0-1 0,4 0 1 0,-4 1 1 15,1 0 4-15,1 1 0 0,-2 0 1 0,1 1-1 0,-2 0-2 16,1 0 0-16,-3 1 0 0,1-1-1 0,-1 2 2 0,-1 0 1 16,-2 0 2-16,-2 2 3 0,1 0 3 0,-2-1 3 0,-2 1 3 15,-1 1 1-15,-1 1 4 0,-2 0 4 0,-1 1 3 0,-1-1 2 0,-3 1 1 16,2 0 4-16,-3-1 1 0,-2 0 0 0,3 1 1 0,-3-1-1 15,1 0-2-15,4-2-3 0,-4 2-1 0,2-2-1 0,1-1-1 0,1 1-1 16,5-1-2-16,-3-1 0 0,5 0-1 0,-1 0-2 0,3 0 0 0,2-2-4 16,1 1-1-16,2-1-4 0,3-1-4 0,3-1-5 0,2 1-3 15,2-2-3-15,1 0-4 0,5-2-5 0,-4 1-2 0,7-3-6 16,-2 1-3-16,1 1-7 0,-2-3-5 0,1 1-5 0,0-2-8 0,-2 1-9 16,-2 1-11-16,0-1-21 0,-2 0-27 0,-4 0-50 0,-1 0-63 15,-3 0-79-15,-1 1-87 0,-1-1-55 0,-6 2-38 0</inkml:trace>
  <inkml:trace contextRef="#ctx0" brushRef="#br0" timeOffset="5831.8033">19013 5851 353 0,'0'-6'550'0,"0"2"-69"15,0 1-104-15,0-2-99 0,0 2-98 0,0 1-62 0,0 2-43 16,0 0-27-16,0 0-14 0,0 0-10 0,-1 2-4 0,-1 0-7 15,1 1-7-15,-3 0-5 0,1 2-6 0,-2 3-1 0,0 1-3 0,0 2 1 16,-3-1 2-16,-1 4 5 0,0 1 5 0,-2 0 4 0,0 1 4 16,0 2 1-16,-5-2 1 0,2 2-1 0,0 0 2 0,-3 2 2 0,0-1 2 15,2-3 3-15,-3 0 4 0,3 1 2 0,0-3 3 0,0 1 0 16,0-3 2-16,4-1 2 0,-3-2 2 0,4 0 2 0,0-2 4 0,1 1 3 16,3-4 3-16,0 1 1 0,2-2-2 0,0-1-4 0,3 0-7 15,1-2-9-15,0 0-8 0,1-2-10 0,3-1-9 0,1-1-8 16,3-1-6-16,0 0-8 0,3 0-3 0,0-2-8 0,2-1-5 0,1 1-5 15,1 0-4-15,0 0-1 0,1 0 2 0,1 2 3 0,2-2 6 0,-3 2 4 16,5 0 0-16,-5 2 0 0,1-1-3 0,2 3-5 0,-5-1-6 16,3 1-7-16,1 1-10 0,-3 1-12 0,2 1-14 0,-2 1-16 15,0 0-17-15,0-1-19 0,0 3-20 0,-3 0-22 0,-1-1-23 16,2 1-18-16,-1 0-17 0,-2 0-16 0,-2 0-17 0,4 0-35 0</inkml:trace>
  <inkml:trace contextRef="#ctx0" brushRef="#br0" timeOffset="6065.4912">19102 5913 366 0,'-5'-10'449'0,"-1"-2"-63"0,2 5-78 0,0-1-49 15,-1 0-36-15,2 1-27 0,1 2-23 0,1 0-16 0,-1 1-13 0,1-1-15 16,1 3-18-16,-2 0-18 0,2 2-17 0,0 0-16 0,0 0-13 16,0 0-13-16,0 2-9 0,2 0-8 0,-2 1-7 0,1 3-3 15,-1 0-4-15,2 2 1 0,-1 1-1 0,1 0 3 0,1 3 3 0,0 0 3 16,-1 1 3-16,-1 2 0 0,2 0 1 0,-3 1 0 0,2 3-1 15,0 0-1-15,-2 2 0 0,1-1-2 0,-1 1 0 0,2 1 1 0,-1 1-1 16,1-2-3-16,0 1-4 0,-2 2-9 0,1-2-6 0,-1 0-12 16,2 0-15-16,-1 0-17 0,-1-1-21 0,2-1-24 0,1-1-28 0,0 1-34 15,0-1-36-15,0-2-51 0,1 0-60 0,0-3-83 0,1 1-90 16,2-2-51-16,2-1-32 0</inkml:trace>
  <inkml:trace contextRef="#ctx0" brushRef="#br0" timeOffset="6498.4199">19442 6145 72 0,'-5'-3'549'0,"0"3"3"0,4-1-82 0,-3 0-127 15,4 1-93-15,0 0-78 0,0-2-47 0,4 2-32 0,0-1-21 16,1-1-15-16,6-1-16 0,-1 1-14 0,3 0-18 0,0 2-19 0,6-3-19 16,-1 1-18-16,4 0-20 0,0 1-16 0,2-3-15 0,1 4-11 0,2-3-15 15,-2 1-16-15,4 0-19 0,-1 1-20 0,-1-1-15 0,1-1-13 16,-1 0-6-16,-3 0-3 0,1 0 0 0,-3 0 3 0,2-2 7 15,-5 3 11-15</inkml:trace>
  <inkml:trace contextRef="#ctx0" brushRef="#br0" timeOffset="6690.515">20006 6026 165 0,'-7'-5'190'0,"-1"0"11"0,-4 0 10 15,1 1-1-15,-2 0-3 0,1-1-11 0,-4 2-15 0,2 0-17 16,1 1-20-16,-3 0-18 0,5-1-18 0,-1 3-17 0,2-2-15 0,0 1-14 16,1 1-15-16,3 0-13 0,2 1-13 0,1 1-11 0,2 1-12 15,1-1-8-15,0 1-9 0,3 2-7 0,2 0-7 0,1 1-3 16,3 0-2-16,1 0-1 0,1 1-2 0,1 1-1 0,1 1 0 0,1-1-3 15,-1-1-1-15,0 0-3 0,3 1 0 0,-4-1-1 0,1 1 1 16,-4 1 3-16,1-2 2 0,-1 0 4 0,-2 1 7 0,-3-1 3 0,0 0 7 16,-3 0 2-16,-1-1 6 0,-1 2-2 0,-3-3-2 0,0 2-8 15,-3-1-8-15,-2-1-20 0,-1 2-25 0,-1-2-41 0,0 0-48 16,0 2-76-16,0-2-85 0,0 2-54 0</inkml:trace>
  <inkml:trace contextRef="#ctx0" brushRef="#br0" timeOffset="7216.176">20508 5722 37 0,'-1'-1'507'15,"-4"1"-61"-15,4-2-99 0,-2 2-78 0,-1 0-70 0,1 0-39 16,-2 2-24-16,0-1-13 0,1 1-9 0,-5 0-4 0,0 3-7 15,0 0-5-15,-2 0-8 0,0 4-7 0,-2-1-4 0,1 2-5 0,-3 3-3 16,1 0-3-16,0 2-5 0,-2 1-4 0,2 2-5 0,0 2-4 16,1 1-5-16,-3 0-4 0,5 3-2 0,0 0-3 0,0 1-5 0,1 1-5 15,2 1-8-15,3-1-9 0,1 2-10 0,4-2-14 0,2 1-14 16,2-2-18-16,4 0-21 0,2 0-23 0,1-3-28 0,5-1-39 16,2 1-44-16,2-5-58 0,3-1-63 0,1 1-82 0,3-4-91 0,0-1-47 15,3-2-27-15</inkml:trace>
  <inkml:trace contextRef="#ctx0" brushRef="#br0" timeOffset="7532.2627">20716 5876 236 0,'0'-4'554'0,"0"0"2"0,0-1-86 0,0 2-128 0,0-1-82 16,0 1-58-16,0 1-34 0,0-1-19 0,0 2-15 0,0 1-12 15,0 0-12-15,0 0-17 0,0 0-18 0,0 0-16 0,0 0-14 0,-2 1-11 16,2 1-9-16,0 1-8 0,0 0-4 0,0 1-5 0,0 1-2 16,0 1 0-16,0-1 1 0,0 3 2 0,-1 1 3 0,1 1 5 0,0 2 3 15,-2-1 3-15,2 3 0 0,0-1 1 0,0 0-3 0,0 3-2 16,0-1-7-16,0-1-12 0,0 3-18 0,0 0-19 0,2 0-28 15,-2-1-27-15,1 0-41 0,1-1-43 0,-1 1-59 0,4-1-66 0,-4 1-88 16,2-1-101-16,2-2-64 0,-1-1-42 0,2-1-16 0</inkml:trace>
  <inkml:trace contextRef="#ctx0" brushRef="#br0" timeOffset="7899.3184">21114 5973 598 0,'-5'-3'600'0,"2"-1"-13"0,0-1-18 0,0 3-126 0,-1 1-182 15,1-1-109-15,0 2-73 0,0 2-38 0,0-1-21 0,-2 1-9 16,2 3-5-16,-2 0-3 0,2 2-1 0,-2 2-3 0,0-1-1 0,1 4-1 16,-4-1-1-16,3 2 3 0,0 1 2 0,1-2-2 0,0 3-2 15,0-1-3-15,-1 0-4 0,4-1-5 0,-3 2-6 0,3-3-7 16,-1-1-8-16,2 1-7 0,2 0-9 0,-1-3-7 0,1 2-10 0,1-3-6 15,2-3-5-15,-1 2-2 0,3-2-2 0,-1-3-1 0,4-1-3 16,-1 1 2-16,1-4 0 0,-1 1 5 0,4-4 6 0,-2 1 7 16,1-2 11-16,1-1 11 0,0-5 12 0,-1 2 10 0,0 0 12 0,-2-4 9 15,2 1 8-15,-4 0 13 0,0-4 14 0,-1 2 13 0,0-2 11 16,-3 3 11-16,0-1 11 0,-1-1 6 0,-2 0 5 0,-1 2 1 16,-1 0 0-16,-1 2-3 0,1 0-5 0,-3 2-5 0,0 0-7 0,0 2-7 15,0 2-10-15,0 0-12 0,-2 0-14 0,3 3-18 0,-2 1-22 0,2 0-20 16,-2 1-21-16,2 1-22 0,0 1-20 0,1 1-20 0,1 0-18 15,-2 1-19-15,3 2-22 0,3-1-24 0,-2 2-26 0,2-1-24 16,2-1-25-16,0 2-12 0,2 0-7 0,1-1-9 0,1 0-8 0</inkml:trace>
  <inkml:trace contextRef="#ctx0" brushRef="#br0" timeOffset="8217.7657">21476 5971 286 0,'8'-3'364'0,"-2"1"-31"0,0-3-22 15,-2 3-16-15,1-1-15 0,-4 0-13 0,3 1-15 0,0 0-17 16,-4-1-17-16,1 0-16 0,-1 0-18 0,0-1-16 0,0 3-19 0,0 0-17 15,0 1-18-15,0 0-19 0,0 0-18 0,0 0-21 0,0 0-15 16,0 0-16-16,-1 1-10 0,-1 0-10 0,0 3-10 0,-2-1-6 0,1 0-5 16,-2 2-2-16,2 3 0 0,-2-1 0 0,0 2 2 0,0 1 4 15,0 0 4-15,1 1 4 0,-1 1 1 0,2-2 4 0,-2 3 1 0,2-1-1 16,2 1 0-16,-1 0-2 0,0-1-4 0,2 0-4 0,0 1-4 16,2-1-5-16,0-2-6 0,1 0-3 0,2-1-4 0,-2 0-4 0,2-1-4 15,1-1-2-15,2-2-3 0,0 0-2 0,1-3 0 0,2 0-2 16,-1-1 5-16,1-1 4 0,1-1 6 0,0-3 3 0,0-1 7 0,-1 2 4 15,0-4 6-15,2 2 9 0,-4-5 9 0,3 3 8 0,-2-2 8 16,-2-1 8-16,-1 0 7 0,-1-2 5 0,0 0 3 0,-3 1 1 16,1 0 0-16,-4-2 0 0,0 0-3 0,0 1-1 0,-4-1-5 0,0 3-7 15,-2-2-10-15,-1-1-11 0,1 3-18 0,-2 0-19 0,-1 0-26 16,-1 1-29-16,0 2-36 0,0 0-42 0,2 1-52 0,-4 0-59 16,3 1-93-16,1 0-110 0,2 3-67 0,-1 1-48 0,1 1-19 0</inkml:trace>
  <inkml:trace contextRef="#ctx0" brushRef="#br0" timeOffset="8648.9585">21967 5693 270 0,'-1'-2'617'0,"-4"-1"2"0,4 2-1 0,-1-1-114 0,2-1-169 0,-1 3-101 16,1 0-69-16,0 0-40 0,0 0-28 0,0 0-21 0,1 0-14 16,2 3-15-16,2 0-11 0,-2 0-12 0,2 1-12 0,1 4-6 15,2-1-5-15,1 4-4 0,-1-1-2 0,0 4 1 0,3-1 3 16,0 4 2-16,-1 1 1 0,1 2 1 0,-2 2 2 0,1 0-2 0,-2 2 1 16,0 2 0-16,-2 1 0 0,-3 0-1 0,0 0-1 0,-1 1-3 15,-2 1-2-15,-2-1-5 0,-2 0-5 0,-3 1-6 0,1-2-7 0,-3 0-5 16,-3-1-7-16,-2-2-7 0,2-2-9 0,-1 0-12 0,-3-2-10 15,2 0-19-15,-2-2-19 0,3-4-31 0,-1 1-34 0,3-2-54 16,-1-1-62-16,4-3-86 0,1-2-97 0,4-2-52 0,1 0-32 0</inkml:trace>
  <inkml:trace contextRef="#ctx0" brushRef="#br0" timeOffset="9281.9634">22276 6159 309 0,'-4'0'522'0,"3"0"-39"0,-3 0-77 15,2 0-94-15,0-2-57 0,1 2-42 0,-1-1-22 0,0-1-16 16,2 2-14-16,0-1-13 0,0-1-14 0,0-1-16 0,0 2-13 0,2-1-14 16,0-1-13-16,1 1-12 0,1-1-11 0,-1-1-10 0,2 1-9 15,2 1-8-15,1-3-7 0,1 2-8 0,0-1-5 0,1-1-6 16,1 3-4-16,2-1-2 0,-4 0-4 0,4 1-2 0,-4 0-1 0,4 2 0 15,-5-2-2-15,1 2-2 0,-1 0-2 0,1 2-2 0,0-1-1 16,-5 2-2-16,1 0 0 0,0 2 1 0,-1 0-1 0,-1 0 2 16,-3 4 0-16,0-1 1 0,0 1 1 0,-3 1 2 0,-3 1 2 15,2 0 5-15,-4 1 3 0,-2 2 2 0,-1-2 5 0,0 0 2 0,0 2 2 16,-3-3 3-16,-1 1 2 0,1 0 1 0,1-2 2 0,-1 0-1 0,3 1-1 16,2-2 1-16,-4-2-2 0,5-1 0 0,2-1 0 0,-2 2 0 15,3-2 0-15,2 0 0 0,2-3-1 0,1 1-2 0,1-1-7 0,4 0-8 16,2-1-9-16,2-1-10 0,0-1-11 0,5-1-12 0,1-1-16 15,0 1-17-15,4-3-18 0,2 1-20 0,1-1-27 0,-1 0-31 16,2 0-37-16,-1 0-40 0,2 0-52 0,-3-1-56 0,1 0-67 0,-2 1-70 16,0-1-34-16</inkml:trace>
  <inkml:trace contextRef="#ctx0" brushRef="#br0" timeOffset="9965.5981">19802 6740 186 0,'-1'0'275'0,"1"0"-59"16,0 0-43-16,0 0-23 0,0 0-12 0,0 0-3 0,0 0 0 0,0 0 0 15,0 0 0-15,0 0 0 0,0 0-2 0,1 0-3 0,1 0-3 16,2 0-2-16,-2 0-2 0,-1 2-3 0,2-2-2 0,-1 0-3 0,1 3-2 15,0-3-3-15,-1 0-3 0,3 0-5 0,-2 0-3 16,5 0-4-16,-4 0-8 0,3 0-6 0,-1 0-6 0,2 0-8 0,3 0-7 16,-1 0-7-16,4 0-8 0,-3-3-7 0,3 3-8 0,4-2-6 0,0 2-7 15,2 0-5-15,3-2-2 0,4 2-2 0,0-1-2 0,4-1-1 0,3 2 0 16,2-2-2-16,4 1 0 0,4-1-2 0,4 2-2 0,4-2-3 16,4 2-4-16,4 0-4 0,5-3-5 0,2 3-5 0,5 0-7 15,1 0-7-15,4 0-7 0,4 0-6 0,1 0 1 0,2 0-3 0,1 0 1 16,-1 3-3-16,3-3-1 0,-1 0 1 0,0 0 2 0,0 2 4 15,-2-2 4-15,0 0 5 0,-2 0 2 0,-2 0 6 0,-4 0 6 16,0 0 1-16,-7 0 0 0,-4 0 0 0,-1 0 1 0,-6 0 2 16,-4 0 0-16,-5-2 5 0,-3 2 2 0,-4 0 4 0,-2-3 3 0,-7 2 2 15,-2 0 3-15,-4-1 0 0,-3 1 0 0,-3-3-1 0,-2 3-3 16,-3-1-10-16,-2 0-12 0,-3 0-15 0,-1 1-19 0,-1-1-26 0,-1-1-30 16,-4 2-62-16,0-1-78 0,-1 1-99 0,-1-2-109 0,-2 3-61 15,0 0-35-15</inkml:trace>
  <inkml:trace contextRef="#ctx0" brushRef="#br0" timeOffset="13481.7708">21748 6994 173 0,'0'-1'260'0,"0"-1"-38"0,0-1-36 0,0 2-36 16,0-1-29-16,0-1-23 0,0 2-15 0,3-1-10 0,-3-1-10 15,1 2-7-15,-1-1-7 0,2-1-2 0,-1 3 2 0,-1-3 1 0,2 1 4 16,0 2 4-16,-2 0 4 0,1-2 3 0,1 2 6 0,-2 0 6 15,0 0 8-15,0 0 6 0,0 0 4 0,0 0 4 0,0 0 3 0,0 0 1 16,0 0 0-16,0 0-1 0,0 0-3 0,0 0-2 0,0 0-6 16,0 0-5-16,0 0-5 0,0 0-6 0,0 0-9 0,0 0-7 15,0 0-9-15,0 0-6 0,0 0-7 0,0 0-6 0,0 0-8 0,0 0-4 16,0 0-5-16,0 0-6 0,0 0-2 0,0 0 0 0,1 2 0 16,-1 0 0-16,2 1 1 0,0-1 2 0,-1 1 1 0,3 1 0 0,-3-1 2 15,2 3 0-15,2-1 2 0,-4 1 0 0,4-1 3 0,-2 2 2 16,1 2-1-16,0-1 0 0,0 2-2 0,-1 0 0 0,0 2-2 0,1 2 0 15,-1-2-2-15,-1 1 2 0,0 1-1 0,-1 2 1 0,1 1 0 16,0-2 1-16,-2 2-2 0,0 0 1 0,0 1-1 0,0 0 0 16,0-1-1-16,0 0-1 0,-2-1 0 0,0 0-1 0,2-2 0 0,-1 3-1 15,-1-3-1-15,2 0 0 0,-2-2-4 0,2-1-4 0,0 0-7 16,0-2-5-16,0 2-9 0,0-4-12 0,0 1-12 0,0-2-16 16,2 0-20-16,-2-2-21 0,2-1-32 0,-1 0-35 0,3-1-56 0,-3-4-66 15,4 1-94-15,-2-2-105 0,4-2-63 0,-1 0-40 0,-2-2-15 16</inkml:trace>
  <inkml:trace contextRef="#ctx0" brushRef="#br0" timeOffset="15598.2376">21286 6990 63 0,'0'0'240'0,"-1"0"-34"0,1 0-28 0,0 0-19 0,0 0-15 15,-2 0-13-15,0 0-10 0,2 0-9 0,-1 1-7 0,1-1-7 0,0 0-7 16,-2 0-4-16,2 0-2 0,0 0-4 0,0 2-4 0,0-2-2 16,0 0-4-16,0 0-3 0,0 0 0 0,0 0-2 0,0 1-1 0,0-1-1 15,0 0-3-15,0 2-3 0,0-2-4 0,0 0-5 0,0 1-4 16,0-1-4-16,0 2-3 0,0-2-2 0,0 3 0 0,0-2-1 16,0 0-2-16,0 3-1 0,0-1-3 0,2-1-1 0,-1 1-1 0,-1 2 0 15,2-1 0-15,0 2 0 0,-2 0 0 0,1-1 1 0,-1 1-1 16,4 3-2-16,-4-1-2 0,1 1-3 0,-1 0-1 0,2 1-1 0,-1 3 0 15,-1-2-1-15,3 3 0 0,-3 1-1 0,0 0-2 0,0-1 0 16,0 3-2-16,-3 1 0 0,3 0 0 0,-1 0 0 0,-1 1-1 0,1 1 1 16,-3-2-2-16,3 2 0 0,-3-3-1 0,1 3-2 0,0-3-3 15,0 1-5-15,0-3-7 0,-1 1-12 0,0 1-14 0,3-4-17 16,-1 1-17-16,0-2-24 0,2 1-25 0,0-4-34 0,0 0-38 16,2-1-52-16,0-2-57 0,1-2-83 0,3-2-99 0,-2 1-52 0,1-3-31 15</inkml:trace>
  <inkml:trace contextRef="#ctx0" brushRef="#br0" timeOffset="17681.8465">20773 6991 52 0,'0'-3'331'16,"0"0"-52"-16,-2 2-52 0,2-1-36 0,0-1-32 0,0 3-21 16,0 0-19-16,0 0-13 0,0 0-12 0,0 0-6 0,0 0-8 0,0 0-7 15,0 0-8-15,0 0-4 0,0 0-5 0,0 0-5 0,0 0-5 0,0 0-5 16,0 0-2-16,0 0-2 0,0 0-2 0,-2 0 0 0,2 2-2 15,-1-1 0-15,-1-1 1 0,2 2 2 0,0-1 3 0,0 1 3 16,0-1 2-16,0 2 2 0,0-1 4 0,0 1 4 0,0 0 3 0,0 0 1 16,0-1 2-16,0 3 0 0,0-3 2 0,0 3-1 0,2 0 0 15,-2 2-4-15,0-3-5 0,0 2-4 0,0 1-2 0,0 1-4 0,0 1-4 16,0 0-2-16,0 1-3 0,-2 2 0 0,2 1-1 0,-1 1 2 16,-3 0 0-16,1 1-2 0,2 2 0 0,-4 2-3 0,0-1-1 0,1 1-1 15,-3 0-1-15,2 3-2 0,0-3-2 0,1 2-2 0,-1-1 0 16,1 2-5-16,0-4-2 0,1 2-9 0,0 0-8 0,1 0-9 15,1 0-9-15,-1-2-7 0,2 2-9 0,0-4-11 0,2 2-16 0,-1-2-17 16,3-1-20-16,-1-1-23 0,2 1-25 0,-2-2-34 0,3-2-36 16,0 1-47-16,1-3-51 0,1-1-67 0,-1 0-74 0,1-1-52 15,0-5-40-15</inkml:trace>
  <inkml:trace contextRef="#ctx0" brushRef="#br0" timeOffset="18248.8138">22155 6941 410 0,'0'-1'518'0,"0"-1"-75"16,0 0-111-16,0 0-77 0,2 1-57 0,0-1-32 0,-1-1-24 0,-1 3-12 16,2-1-11-16,0 1-9 0,-2-2-7 0,1 1-13 0,-1 1-12 15,0 0-9-15,2 0-8 0,-1 1-7 0,3 1-8 0,0-1-4 16,1 0-4-16,-2 3-2 0,2-1-1 0,0 1 1 0,1 1 2 0,3 0 2 15,-3 2 4-15,3 1 2 0,-1 0 2 0,1 1 0 0,0 0 0 16,1 3 0-16,1-2-3 0,-2 5-3 0,3-1-1 0,-2 1-4 0,-2 2-2 16,2 0-4-16,-1 2-2 0,1 2-4 0,-2 0-1 0,-2 1-4 15,3 1-2-15,-4 1-2 0,2 0-4 0,-6 1-6 0,3 1-7 16,-4-2-7-16,0 1-5 0,-4 1-9 0,-1-2-7 0,-3 1-9 0,-1 1-12 16,-4-2-12-16,-2 1-13 0,-1-4-15 0,-5 2-16 0,2-2-19 0,-4-2-20 15,-3 1-20-15,1-3-21 0,-2 2-24 0,1-3-29 16,-4-1-49-16,1-3-60 0,2 0-73 0,-3-3-79 0,0 0-40 0,0-2-23 15</inkml:trace>
  <inkml:trace contextRef="#ctx0" brushRef="#br0" timeOffset="18700.0827">20803 6815 49 0,'-4'-2'441'0,"3"-1"-70"0,-1 1-74 0,1 1-74 0,-3 1-46 15,3 0-31-15,-1 0-19 0,1 0-14 0,-4 0-8 0,0 1-2 16,2 1-5-16,0 0-5 0,-2 1-2 0,-1-1-3 0,-1 1-2 16,-2 3 0-16,0 0-1 0,-1 0 3 0,-2 0 1 0,0 2 0 0,-1-1 0 15,-1 2 1-15,0 1 1 0,-3 0 0 0,2 2-1 0,-2 0-2 0,-2 0-3 16,3 0-4-16,-2 5-4 0,-2-3-4 0,2 3-6 0,-3 1-6 15,5 1-5-15,-3 0-6 0,2 4-5 0,-1-2-5 0,1 2-4 16,1 2-5-16,1-1-8 0,3 2-7 0,1-1-12 0,0 2-13 16,3 1-15-16,0-2-15 0,3 2-18 0,1 1-18 0,4-3-20 0,4-1-19 15,0 2-22-15,2-1-24 0,4-1-26 0,2-1-25 0,1-1-41 16,4-1-45-16,2-2-49 0,5-1-49 0,0-1-64 0,2-2-72 0,3-1-31 16</inkml:trace>
  <inkml:trace contextRef="#ctx0" brushRef="#br0" timeOffset="19431.0153">22577 7504 492 0,'-3'-1'566'0,"2"-1"-66"0,-4-1-105 0,4 2-83 0,-1-1-71 16,1 2-44-16,1-5-29 0,-2 5-15 0,0-2-9 0,2 2-11 15,0-2-11-15,0 2-14 0,0 0-15 0,0-1-14 0,2 1-15 0,0-2-13 16,-2 1-12-16,1 1-8 0,2 0-8 0,2 0-6 0,-2 0-7 16,2 0-4-16,-2 0-5 0,2 0-2 0,0 0-1 0,2 0-1 15,-1 0 1-15,1 1-1 0,-1 1-2 0,-1-2-2 0,3 3-3 16,-2-1-2-16,1-2-4 0,-1 5-2 0,-1-3-2 0,1 1-1 0,-2 1-3 16,1-1 0-16,-1 3 1 0,-1-1-1 0,0 1 0 0,-1 1 1 15,-1-2 1-15,-1 4 3 0,-1-1 4 0,-1 0 2 0,-1 1 4 0,0 2 2 16,-4-1 3-16,1 1 2 0,-3-2 3 0,-3 3 0 0,4-2 2 15,-2 2 2-15,-2-3 0 0,3 3 1 0,-4-1 2 0,4-2 0 0,1 0 1 16,-3-1 0-16,1 2 1 0,4-3 1 0,-2-1 2 0,3 1 1 16,2 0 3-16,0-1 2 0,1-2 4 0,1-1 1 0,1 2 3 0,1-2 2 15,3 0 0-15,-1-1 0 0,3 1 0 0,2-1-2 0,1-2-1 16,3 2-2-16,2-2-4 0,0 0-2 0,3-2-3 0,2 2-4 0,0-2-4 16,0 2-4-16,2-3-5 0,1 2-4 0,0 0-3 0,0-2-1 15,-3 0-1-15,3 3 0 0,-1-2 0 0,0-1 2 0,-3 2 4 0,1-2 1 16,-3 0 2-16,0 0 2 0,-2 0 2 0,0 0 3 0,-3-1 2 15,1 2-1-15,-2-1-1 0,-3 0-4 0,-1 0-5 0,-1 1-10 16,-2-3-8-16,1 3-17 0,-2-1-17 0,-2 1-26 0,-2 1-28 0,0 0-34 16,-1-2-37-16,-1 0-51 0,0 1-61 0,-3-1-89 0,-1 1-105 15,-3 0-65-15,0 0-45 0,2-1-17 0</inkml:trace>
  <inkml:trace contextRef="#ctx0" brushRef="#br0" timeOffset="20348.9055">19616 7363 13 0,'-5'0'520'0,"0"0"-4"0,0 0-79 0,0 0-119 0,-1 0-75 15,2 0-56-15,-1 0-31 0,1-1-16 0,0 1-12 0,0 0-8 16,1 0-7-16,2-2-9 0,-2 2-9 0,1 0-13 0,2 0-13 16,0 0-14-16,0 0-10 0,0 0-9 0,0 0-6 0,0 0-5 0,0 0-5 15,0 0-3-15,0 0-2 0,0 0-1 0,0 0 1 0,5 0 1 16,-4 0 1-16,2 0 1 0,2 0 0 0,0 0 0 0,3-2 0 15,1 1-3-15,1 1 0 0,1-1-2 0,5-1 0 0,-2 2-2 0,3-1-1 16,1-1-2-16,2-1-3 0,2 2-7 0,-1-1-2 0,3 2-6 0,-1-5-5 16,3 5-4-16,-3-2-6 0,1 0-5 0,0 1-7 0,1-1-7 15,-3 1-9-15,2 0-9 0,-3 1-9 0,1-3-9 0,-4 3-10 16,0 0-9-16,-1-3-10 0,-2 2-11 0,0 1-11 0,-3-1-11 0,-3-1-16 16,0 2-15-16,-1-1-20 0,-3 1-20 0,-2-2-26 0,-3 2-26 15,0 0-41-15,0 0-50 0,0 0-39 0</inkml:trace>
  <inkml:trace contextRef="#ctx0" brushRef="#br0" timeOffset="20814.1977">19707 7161 12 0,'-1'-2'431'0,"1"1"-76"15,-2-1-58-15,0 0-49 0,1 1-33 0,-1 1-27 0,1 0-20 0,-3 0-15 16,3 0-13-16,-1 0-14 0,-1 0-15 0,-1 1-14 15,-1 1-14-15,-2 1-13 0,-1-1-10 0,0 2-11 0,-1 1-6 0,-1-1-7 16,-3 3-4-16,1-3-1 0,-2 3-1 0,-2 1 2 0,0-1 0 16,1 2 3-16,-4 2 0 0,3-2 1 0,-1 0 0 0,1 2 0 0,-2-2-2 15,4-1-3-15,-2 2-1 0,3 0-5 0,0-1-1 0,0 0-3 0,3 0-1 16,-1-1-5-16,3-1-1 0,0-2-2 0,3 3-2 0,0-2-1 16,1 0 0-16,3-1-1 0,-1-1 1 0,2 1-1 0,2-1 0 15,1 1 1-15,0-2-1 0,5 1 0 0,-2 1 0 0,2-2 1 0,0 2 0 16,3-2-2-16,-1 1 1 0,3-1-1 0,-1 1 0 0,1-1-2 15,0 2-1-15,-1-1-4 0,0-1-4 0,1 2-2 0,0-1-8 0,-1-1-7 16,1 2-12-16,-1-2-11 0,0 1-15 0,-1-2-17 0,0 4-22 16,0-4-25-16,-1 3-34 0,0 2-35 0,-2-3-53 0,0 0-60 15,3 0-78-15,-5 1-87 0,3-2-51 0,-5 2-32 0</inkml:trace>
  <inkml:trace contextRef="#ctx0" brushRef="#br0" timeOffset="21664.9105">18515 7188 141 0,'-1'0'409'0,"-3"0"-89"0,1 2-115 0,0-2-73 0,-1 0-49 16,1 2-26-16,-1 1-12 0,1-3-5 0,1 3-3 0,-1-1-2 15,0-1-2-15,0 2-2 0,0 0-5 0,-2 0-4 0,2-1-2 16,1-1 2-16,1 2-1 0,-1-1 5 0,-1-1 3 0,3 1 7 0,-2-2 8 15,2 1 6-15,-1-1 5 0,1 0 2 0,-2 0 2 0,1-1 1 16,-1-1 5-16,0 1 1 0,-1-2 1 0,2 0 3 0,-1-2 2 16,0 2 2-16,-2-1 2 0,2-1-1 0,1 0-1 0,-1 0 1 0,1 1 0 15,-3-3 3-15,1 1 3 0,2-1 1 0,-1 2 1 0,0 1 0 16,-1-2 1-16,3 1-5 0,-2 1-2 0,2-1-6 0,-1 2-6 0,-1-1-6 16,2 1-9-16,0 1-7 0,0-3-9 0,0 5-10 0,2-2-7 15,-1 1-8-15,-1-1-8 0,2 2-6 0,1 0-5 0,1 0-4 0,-1 0-3 16,2 0-4-16,-1 2-4 0,4-1-4 0,-2-1-3 0,2 2 0 15,0 0-1-15,3 1 2 0,0-3 0 0,-1 3 2 0,4-3 0 0,1 2-3 16,-2-1-3-16,2-1-3 0,2 0-3 0,-2 0-2 0,2 0 1 16,0 0 2-16,1-1-1 0,-1-1 1 0,-1-1-1 0,1 3 2 15,-1-5 2-15,0 3 3 0,-2-1 4 0,2 0 4 0,-5 2 7 16,-1-2 6-16,0-1 8 0,-2 1 7 0,0 0 9 0,-3 1 9 0,1-1 11 16,-3 1 8-16,1 2 7 0,-3-2 6 0,1 1 5 0,-1-1 2 15,-1 2 0-15,0 0 0 0,0 0-4 0,0 0-4 0,0 0-4 0,0 0-7 16,0 0-7-16,-1 0-7 0,-1 2-9 0,1-1-6 0,-3 1-5 15,3 0-6-15,-3 3-5 0,0 0-2 0,3 3 0 0,-3-1-1 0,1 0 1 16,-2 4 2-16,2-1 2 0,-2 2 1 0,0 1 2 0,1 3 1 16,-1 0 0-16,2 2 1 0,-2 0 1 0,2 1-1 0,-2 1 0 0,2 1 0 15,-3 1 1-15,3 0-1 0,-2 2 0 0,0-3-1 0,0 3 0 16,1 0 0-16,-1-2 1 0,-1 3-1 0,1-5 0 0,2 3 0 16,0-3-1-16,-4 0 1 0,4-2 0 0,-3 0 0 0,3-1 2 0,0-3-2 15,-1 1 0-15,1-4-2 0,2 1-3 0,-1-3-5 0,0-1-8 16,1-2-8-16,-1 0-13 0,2-2-16 0,-1 0-16 0,1 0-17 15,-2-3-15-15,2-1-19 0,0 0-22 0,-2-1-25 0,2-3-32 0,-1 0-38 16,1 0-46-16,0-2-43 0,0 0-43 0,-3-2-51 0,3-1-51 16,0 0-24-16</inkml:trace>
  <inkml:trace contextRef="#ctx0" brushRef="#br0" timeOffset="21898.5533">18558 7371 438 0,'-3'-3'465'16,"1"1"-70"-16,-1 2-60 0,1-1-51 0,2-1-41 0,-1 2-34 16,1 0-22-16,0 0-18 0,0 0-17 0,0 0-17 0,0 0-17 0,0 0-16 15,0 0-18-15,0 0-16 0,0 0-16 0,0 0-12 0,0 0-11 16,0 0-8-16,1 0-6 0,3 0-4 0,-1 0-3 0,0 0-3 16,5 0-4-16,-2 0-5 0,1 0-2 0,2 0-6 0,2 0-3 0,0-1-6 15,3-1-4-15,1 2-7 0,-1-3-7 0,5 2-10 0,0-1-8 16,2-1-11-16,-1 0-9 0,3 0-13 0,-1 3-14 0,3-5-15 0,-3 5-23 15,3-2-25-15,-2-1-39 0,0 3-44 0,0-2-47 0,-2 2-48 16,-1 0-58-16,-2 0-61 0,-1 2-34 0</inkml:trace>
  <inkml:trace contextRef="#ctx0" brushRef="#br0" timeOffset="22385.0682">19000 7632 113 0,'-3'-1'529'0,"2"-2"-66"16,-1 3-103-16,2 0-83 0,-2-3-72 0,2 3-45 0,0 0-32 0,0 0-18 15,0 0-13-15,0 0-8 0,0 0-7 0,0 0-7 0,0 0-7 16,0 0-7-16,0 0-7 0,0 3-4 0,-1-3-1 0,-1 3-3 0,2-2-2 16,0 0-2-16,0 2 0 0,0 1-2 0,0 1 1 0,-2-2-3 15,2 3 0-15,0 0 0 0,-2 2-2 0,2-1-3 0,-2 1-1 0,2 0-5 16,0 0-6-16,0 3-3 0,0-1-3 0,0-1-4 0,0 3 0 16,0-1-2-16,0-2-1 0,0 1-6 0,0 1-8 0,0 2-10 15,0-4-7-15,0 0-11 0,0 2-16 0,0-4-17 0,2 2-20 0,0-1-23 16,-2 0-26-16,2-1-29 0,0 0-27 0,-1-4-40 0,3 0-46 15,-1 0-36-15,0 0-29 0,4-2-59 0,-3-1-75 0,2-1-38 16</inkml:trace>
  <inkml:trace contextRef="#ctx0" brushRef="#br0" timeOffset="22664.406">19152 7713 76 0,'-1'-3'520'0,"-1"1"-40"0,0 1-74 0,-1 1-91 0,2 0-63 16,-1 0-49-16,-2 0-37 0,2 1-28 0,-1 1-21 0,0 1-18 15,-1 2-15-15,1-3-14 0,2 4-15 0,-4 0-15 0,2 0-12 16,-2 2-8-16,2-1-6 0,0 1-1 0,0-1-3 0,1 0-2 0,-1 1-1 16,1 2 2-16,1-3-1 0,1 0 1 0,0 2 0 0,0-1 0 15,0-2 3-15,1 0 0 0,1 1 3 0,1-1 0 0,0-2 1 0,0 1-2 16,1 0-1-16,2-3-1 0,-2 3 1 0,1-3-2 0,0-2-2 16,2 0-1-16,2 0-2 0,-1-2-4 0,-2-3-3 0,2 3-3 0,1-4-1 15,-1 2-2-15,0-5 0 0,0 1 2 0,1 2 0 0,0-3 1 16,-3 1-1-16,0-2 1 0,0 2 0 0,-1-4 1 0,-2 3 1 0,-1-1 3 15,0-1 0-15,-2 1 0 0,0-1-6 0,-4 1-7 0,1 1-14 16,0-1-17-16,-2 2-25 0,-2-1-30 0,-1 1-37 0,-1 2-42 16,-1 0-81-16,-2 3-102 0,0-2-88 0,-4 4-80 0,2 0-40 0</inkml:trace>
  <inkml:trace contextRef="#ctx0" brushRef="#br0" timeOffset="24116.2405">6341 7781 58 0,'0'0'183'15,"0"0"-19"-15,0 0-14 0,0 0-7 0,0 0-9 0,0 0-7 0,0 0-8 16,2 1-7-16,-2-1-9 0,0 0-8 0,0 0-6 0,0 0-7 16,0 0-5-16,0 0-2 0,0 0-7 0,0 0-2 0,0 1-6 15,0-1-3-15,0 2-6 0,0-2-2 0,0 0-5 0,0 0-4 0,1 1-4 16,-1 1-3-16,0-2-1 0,2 2 2 0,-2 1 0 0,1-1 0 0,1-2-1 16,1 3 2-16,-1 0 0 0,0 0 1 0,-1 0 0 15,3 2 1-15,0-1-1 0,-1 1 0 0,0 1 0 0,0-2 0 0,1 1-3 16,0 2-5-16,0-1-3 0,1 2-3 0,0-2-2 0,-2 1-2 0,2-1-2 15,-1 1-2-15,0 1-2 0,0-2-1 0,-1 0 2 0,3 2 0 16,-2-3 2-16,1 3 1 0,2-1 2 0,-2-3 3 0,-1 1 1 16,2 0 3-16,1-2 3 0,-1 2 6 0,1-2 3 0,3-2 5 0,0 0 2 15,1-2 3-15,3 0 0 0,2-4 0 0,5 1-2 0,2-5-2 0,4-1-2 16,3-2-3-16,5-2-5 0,3-6-10 0,3-1-15 0,6-4-21 16,7-1-27-16,3-6-30 0,9-3-38 0,7-5-40 0,9-7-58 15,10-6-65-15,14-5-101 0,13-9-121 0,13-8-73 0,11-7-51 0,14-6-16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10:50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14864 3275 130 0,'0'-7'221'0,"0"2"-38"0,0 0-19 16,0-2-12-16,0 2-8 0,0 0-6 0,0 1-3 0,0-2-4 0,-2 1-3 16,2 1-3-16,0-1-6 0,0 1-5 0,-1 1-7 0,1-2-7 15,0 2-7-15,0 1-6 0,0 0-8 0,-3 1-6 0,3-1-6 0,0 0-6 16,0 2-7-16,0 0-7 0,0 0-8 0,0 0-9 0,0 0-9 0,0 0-8 16,0 0-7-16,0 0-6 0,0 0-3 0,0 4-1 0,0-3-2 15,0 1 0-15,-2 3 2 0,2-2-1 0,-1 3 2 0,-1 0 2 0,2 2 3 16,-2 1 4-16,2 0 4 0,-1 4 3 0,-1 0 2 0,-1 0 2 15,1 2 1-15,1-1 0 0,-1 3 0 0,-1 2 0 0,1-3-1 0,-1 2 0 16,2-1-2-16,-4 2 1 0,2-1-1 0,1 0-1 0,1-1 0 0,-1 2-1 16,-1-4 1-16,1 1-2 0,1-1 1 0,-1-2-1 0,1-1 1 15,1 0 2-15,-2-2 3 0,0-2 5 0,2 0 2 0,-1-2 6 0,-1-1 0 16,2-3 1-16,-2 2-3 0,2-4-2 0,0-2-2 0,-1-1-2 16,-2-1-1-16,3-4-2 0,-3 0-3 0,1 0-4 0,1-4-5 0,-1-1-5 15,-1-1-8-15,1 0-6 0,-1-1-2 0,2-2 0 0,-1 1-1 0,0 0 1 16,-1-2 1-16,1 3 0 0,1-2 2 0,-2 2 0 0,2 1 3 15,-1 0 3-15,2 3 3 0,-2 2 2 0,2-3 1 0,-1 4 0 0,1 1-1 16,0 0-3-16,0 4-3 0,0-1-3 0,0 2-1 0,0-1-1 16,1 3-2-16,-1 0 0 0,2 0-2 0,1 0 0 0,1 3-2 0,1 1 0 15,0-1 2-15,0 3 0 0,3 2 5 0,1 0 4 0,-1 1 3 16,0-1 6-16,5 3 4 0,-2-1 2 0,0 2 0 0,1 0 0 0,1 2-4 16,1-1-7-16,-1-1-8 0,4 2-9 0,-4 1-11 0,4-2-11 0,-1-1-15 15,0 0-15-15,-2 0-18 0,4 0-17 0,-4-1-27 0,3 1-28 16,-1-4-25-16,0 2-25 0,-2-3-21 0,0 1-23 0,-1-4-17 0,1 1-17 15,-3-2-24-15,1-3-30 0,-3 0-35 0</inkml:trace>
  <inkml:trace contextRef="#ctx0" brushRef="#br0" timeOffset="217.7483">15115 3239 97 0,'-5'-11'445'0,"1"0"-51"0,-2 1-69 0,1 3-47 0,0-1-39 15,3 0-31-15,-1 2-27 0,0 1-22 0,1 1-22 0,-1 3-21 16,3-3-22-16,-1 4-21 0,1 0-19 0,0 0-15 0,0 2-13 0,1 1-11 15,-1 3-10-15,2 0-4 0,-1 1-4 0,1 3 0 0,1 0 0 0,-1 2 7 16,-1 2 5-16,1 0 6 0,0 4 8 0,-1-2 4 0,-1 2 2 16,2 1 2-16,0 3-1 0,-2-3-1 0,1 2 0 0,1 1 0 0,-1 0-4 15,-1-2-4-15,3 1-8 0,-3 1-11 0,2-3-13 0,-1 2-16 16,-1-3-18-16,2 3-21 0,-1-3-25 0,-1-2-33 0,2 1-35 0,-2-1-31 0,3-4-29 16,-1 2-34-16,-1-4-36 0,3 1-59 0,-1-3-67 0,0-1-45 15,3-3-31-15</inkml:trace>
  <inkml:trace contextRef="#ctx0" brushRef="#br0" timeOffset="516.2015">15305 3438 447 0,'-3'-3'532'0,"0"0"-75"16,-1 1-109-16,0 2-82 0,0 0-66 0,-1 0-45 0,0 2-33 0,-2 1-23 16,2 1-19-16,1 0-16 0,-1 3-14 0,-1 2-12 0,1-2-9 15,0 2-6-15,0 1-5 0,1 1-5 0,0 1-2 0,1 0-4 0,0 2-1 16,2-2 0-16,-1 2-1 0,2 1 1 0,0-1 1 0,2 0-1 15,-1 1 0-15,2-2-1 0,0 1-3 0,1-2-1 0,0 1-3 0,1-2-3 16,-2 1-2-16,2-4-2 0,0 1-2 0,3-1-2 0,-4-1-3 0,1-2-1 16,3 0 0-16,-3-2-1 0,3-3 1 0,-2 0 2 0,0-2 0 15,-1-2 5-15,3-1 3 0,-2-1 4 0,1-2 3 0,-1-2 4 0,-1-2 4 16,-2-1 3-16,1-1 5 0,-2 0 2 0,0-1 3 0,-2-2 3 16,-2 2 3-16,0-3 0 0,-2 1 1 0,1-1-2 0,-3 2-2 0,-1-1-4 15,-3 2-2-15,1-2-3 0,1 3-6 0,-1 0-5 0,-4 2-4 16,0 0-8-16,1 1-6 0,2 2-15 0,1-1-13 0,-1 3-22 0,-1 0-23 15,3 2-31-15,2 0-36 0,-2 1-30 0,5 2-24 0,-2 1-31 0,5 1-35 16,0 0-67-16,0 0-83 0,0 0-52 0</inkml:trace>
  <inkml:trace contextRef="#ctx0" brushRef="#br0" timeOffset="765.9876">15549 3198 513 0,'0'-10'643'0,"0"0"12"0,-2 1-79 0,0 2-124 0,2-2-94 15,0 3-80-15,0 0-57 0,0 1-42 0,0 1-35 0,0 2-29 0,0-1-26 16,0 1-25-16,0 2-19 0,0 0-17 0,2 0-16 0,0 2-14 16,-1 1-10-16,2 2-12 0,2 2-3 0,-4 1 0 0,4 1 0 0,-2 3 2 15,2 2 5-15,2 3 7 0,-3 0 7 0,2 2 8 0,-1 2 5 0,2 2 5 16,-3-1 3-16,0 2 2 0,0 3 2 0,0-3 4 0,0 3-2 16,-1-1-3-16,-1 1-5 0,-1-1-2 0,1 2-7 0,0-2-7 0,-1 2-10 15,-1-3-8-15,0 1-14 0,0-2-13 0,0-2-18 0,0 1-17 0,0-1-21 16,0-1-25-16,0-4-24 0,0 0-26 0,0-1-30 0,0-1-35 15,0-3-37-15,3-2-39 0,-1 1-60 0,0-4-70 0,1-1-49 0,0-1-39 16,1-5-16-16</inkml:trace>
  <inkml:trace contextRef="#ctx0" brushRef="#br0" timeOffset="933.1585">15472 3528 301 0,'-4'-8'610'16,"-4"2"5"-16,3 2-73 0,0 1-114 0,2-2-96 0,2 3-86 0,1-2-61 15,0 3-48-15,0-1-30 0,1 1-21 0,2 0-15 0,2-2-14 0,3 3-15 16,1 0-11-16,3-3-10 0,3 3-9 0,3-1-9 0,2 1-15 16,5-3-13-16,2 2-18 0,3-1-25 0,2-1-26 0,1-1-37 0,4 1-39 15,-1-3-53-15,5 0-62 0,2 0-90 0,0-2-105 0,2 1-68 0,-2-3-52 16,3 2-18-16</inkml:trace>
  <inkml:trace contextRef="#ctx0" brushRef="#br0" timeOffset="1515.9123">16315 3096 109 0,'-1'-2'188'0,"-1"1"4"0,2-3 0 0,0 3-2 0,0 0-3 15,0 1-5-15,-2-2-4 0,2 1-7 0,0 1-7 0,0-2-6 0,0 2-10 16,0 0-8-16,0 0-11 0,0 0-11 0,0 0-11 0,0 0-11 0,-3 2-9 16,2-1-9-16,-1 2-7 0,-1 2-7 0,-2-2-5 0,0 4-6 15,-2 3-4-15,0 0-3 0,-2 2 0 0,-1 3 2 0,-2 3 0 0,-1 2 3 16,-1 2 2-16,-1 2 2 0,0 1 0 0,0 4-2 0,-2 2-4 16,4 2-3-16,-2 2-3 0,0 3-4 0,3 0-5 0,2 4-7 0,1-1-8 15,0 1-7-15,5 0-10 0,1 0-11 0,5 2-14 0,3-4-14 16,4 0-18-16,0-1-19 0,5-1-24 0,2-2-25 0,5-3-34 0,2-2-43 15,3-1-42-15,4-3-41 0,3-4-81 0,1-2-105 0,5-3-61 16,-3-3-42-16,4-2-14 0</inkml:trace>
  <inkml:trace contextRef="#ctx0" brushRef="#br0" timeOffset="2532.8163">16826 3348 104 0,'0'-3'168'0,"1"1"-14"0,-1 1-7 0,0-3-4 16,2 4-2-16,0-3-4 0,-2 3-2 0,2-1-3 0,-2 1-5 16,0 0-3-16,0 0-5 0,0 0-2 0,0 0-2 0,0 0-3 0,0 0-2 15,0 0-3-15,0 0-3 0,0 0-5 0,0 0-4 0,0 0-4 16,0 0-7-16,0 0-8 0,0 0-8 0,0 0-9 0,0 0-9 0,0 0-9 16,0 0-9-16,0 0-8 0,-2 0-9 0,-2 1-5 0,3 2-4 0,-2-3-4 15,-1 4-3-15,-1 1-1 0,-1-2 0 0,-1 4 1 0,-3-1-1 16,-1 1 4-16,-2 2 0 0,0 1 2 0,-4 1 3 0,1-1 1 0,-3 3 1 15,2-1 0-15,0-2-2 0,-4 2-1 0,3-1-1 0,1 2-1 16,0-2 0-16,1-3-1 0,2 2 2 0,0-3-1 0,2-1 2 0,4 2 1 16,-1-2 0-16,1-2 2 0,2 1 0 0,3-5 3 0,-1 4 0 15,0-1-1-15,2-3-1 0,1 2-1 0,1-2 0 0,0 0 0 0,1 0-1 0,4 0-1 16,0 0 0-16,-1-2 1 0,4 2 0 0,2-2-1 0,2 1 0 16,1-3-2-16,4 4-1 0,0-3 0 0,0-1-1 0,1 2-2 15,0-1-4-15,4 0-6 0,-3 1-6 0,2 1-7 0,-1-2-9 0,-1 1-9 16,2 1-11-16,-2 1-12 0,0-2-11 0,0 2-14 0,1 0-12 0,-4 0-17 15,3 0-18-15,-3 0-17 0,1 0-19 0,-1 0-15 0,0 0-12 16,-2 0-10-16,0 0-10 0,-1 0-9 0,-1 0-11 0,-2 0-5 0,-2-2-2 16,1 1 0-16</inkml:trace>
  <inkml:trace contextRef="#ctx0" brushRef="#br0" timeOffset="2750.2817">16909 3381 66 0,'-8'-6'226'0,"-1"1"1"0,1-1 3 0,3 2-5 0,-3-1-6 16,3 2-13-16,1-1-16 0,1 1-14 0,1 0-15 0,-1 2-17 0,3-2-20 15,-1 0-12-15,1 3-14 0,0 0-14 0,0 0-13 0,0 0-15 16,0 0-14-16,0 0-10 0,0 0-8 0,1 3-6 0,1-3-6 0,-1 4-3 16,3 1 0-16,-3-2 0 0,3 2 3 0,-2 0 2 0,1 2 5 15,2 1 4-15,-2 1 4 0,1 0 3 0,-3 1 3 0,2 3 0 0,1-2-2 16,0 1 1-16,-1 2-1 0,0 1 1 0,1 0-2 0,-3 2 0 0,2-3 2 16,1 4-2-16,-1 0-2 0,0 0-7 0,0 2-10 0,3-1-15 15,-3 0-14-15,2 1-20 0,-2-2-21 0,2 2-27 0,-2-3-28 0,2 2-37 16,1-3-43-16,2 1-43 0,-3-2-47 0,1 0-72 0,2-3-90 15,-2 0-51-15,2-3-34 0</inkml:trace>
  <inkml:trace contextRef="#ctx0" brushRef="#br0" timeOffset="3133.616">17178 3089 72 0,'-2'0'381'0,"1"2"-76"16,1-2-54-16,0 0-42 0,0 0-25 0,0 0-16 0,0 0-12 15,0 0-8-15,0 0-10 0,0 0-10 0,0 0-11 0,0 0-12 0,1 2-13 16,-1-2-12-16,2 1-9 0,0-1-8 0,-2 2-6 0,1-2-7 16,2 4-3-16,-1-3-1 0,1 1 2 0,0 1 1 0,3 0 3 0,-2 1 3 15,0 0 2-15,3 1 3 0,-1 0 2 0,3 3 0 0,1-1 0 0,1 1-2 16,2 1-1-16,-2 1-4 0,3 2-4 0,0 0-8 0,-1 2-3 16,4 1-4-16,-2 2-5 0,0 3-4 0,1 1-2 0,-2 0-2 0,1 4-2 15,0 4-1-15,-3 0-3 0,-2 3-6 0,0 2-8 0,-3 4-15 16,-6 0-18-16,-1 4-23 0,-5 3-28 0,-6 2-33 0,-5 1-41 0,-5 0-45 15,-5 3-58-15,-9 2-65 0,-6 2-89 0,-2-3-101 0,-7 2-59 16,-4 0-35-16</inkml:trace>
  <inkml:trace contextRef="#ctx0" brushRef="#br0" timeOffset="5216.6438">15786 4175 400 0,'0'-2'431'0,"0"-1"-86"0,0 0-61 16,0 2-49-16,0-2-31 0,0 0-24 0,0 3-17 0,0 0-11 15,0 0-14-15,0 0-12 0,0 0-15 0,0 0-16 0,0 0-18 0,0 0-18 16,0 0-15-16,1 3-14 0,2-3-11 0,-1 4-11 0,0-1-7 0,1 0-5 16,1 4-4-16,-1-2-4 0,4 2-2 0,-2 4 1 0,1 1 1 15,0 1 6-15,2 2 6 0,-2 2 7 0,2 2 6 0,0 2 3 0,2 4 3 16,-2-2 2-16,0 4 2 0,1 3-2 0,-1-1 3 0,0 3 0 15,-2 0 2-15,3 3 1 0,-2-1-1 0,-1 3-1 0,2 1-4 16,1-1-4-16,-2 1-8 0,-1 1-8 0,1-2-10 0,-1 1-10 0,0-2-10 16,0 0-12-16,-2-2-10 0,1-3-14 0,-4-1-11 0,2-3-14 15,1-2-15-15,-3-2-15 0,-1-4-11 0,2 0-6 0,-2-4-3 0,0 0 0 16,-2-6-6-16,2 1-8 0,-1-4-14 0,-3-2-15 0,3-2-13 16,-2-2-11-16,-1-4-3 0,-1 1-2 0,1-5 8 0,-4 1 11 15,3-5 12-15</inkml:trace>
  <inkml:trace contextRef="#ctx0" brushRef="#br0" timeOffset="5532.0545">15834 4913 117 0,'-9'-13'159'16,"0"3"4"-16,0 1-1 0,0 0-3 0,1 2-3 0,4-1-1 16,-3 4-4-16,4-3 0 0,-2 4-9 0,2 1-12 0,0-1-13 0,2 1-13 15,-1 2-15-15,2 0-16 0,0 0-11 0,0 0-10 0,0 0-10 16,2 2-5-16,-1 1-5 0,1 1-6 0,-1-1-7 0,2 2-8 0,0 0-3 16,2 2-2-16,-2 1-1 0,2 0 3 0,2 1 2 0,-3 1 4 15,5-1-1-15,0 2 3 0,-1-1 0 0,2-2 0 0,0 2-3 16,1-2-2-16,2 1-4 0,-1 0-8 0,2-4-8 0,1 2-9 0,2-2-10 15,-1-1-10-15,3 1-9 0,-1-5-5 0,4 3-9 0,-2-3-10 16,1-3-7-16,1 1-7 0,1-1-3 0,-2-4-1 0,0 3 4 0,-1-4 7 16,0 1 13-16,-3-2 14 0,0 0 17 0,-1 0 20 0,-2 0 18 15,-1 1 21-15,-4-1 17 0,0-1 16 0,-1 3 20 0,-3-2 20 16,-2 0 14-16,1 1 12 0,-3 1 9 0,-1 1 8 0,-1-1 3 0,-1 0-1 16,0 2-5-16,-1 0-9 0,-2 0-11 0,2 2-12 0,-2 0-13 15,0-1-10-15,-2 4-12 0,1 0-16 0,-1 0-11 0,2 4-10 0,-1 0-10 16,-2 3-12-16,2 2-15 0,-2 1-19 0,1 2-23 0,0 5-26 15,1-1-35-15,-1 4-44 0,2 1-54 0,0 1-61 0,-2 3-96 0,2 0-114 16,2 0-63-16,-2 3-38 0,2-2-19 0</inkml:trace>
  <inkml:trace contextRef="#ctx0" brushRef="#br0" timeOffset="6382.6607">16340 5641 399 0,'0'-9'480'16,"0"0"-63"-16,0 1-89 0,0-2-102 0,0 3-56 0,0 0-36 0,0 0-16 15,0-1-7-15,0 3 2 0,-1 0 6 0,-1 0 2 0,2 1-2 16,-1 1-6-16,-1-1-7 0,0 1-10 0,1 1-12 0,-1-1-10 16,-1 3-9-16,-2 0-10 0,2 0-8 0,-3 0-10 0,1 3-8 0,-1 2-7 15,-2-1-7-15,0 2-2 0,0 2-3 0,0 0-1 0,-2 4 0 16,0 0 0-16,0 1 2 0,2 3 0 0,-3 1 2 0,3 0-1 15,-1 2 1-15,0 2-2 0,2 0-2 0,1 1-1 0,1-1 0 0,0 2-3 16,3 0 0-16,2-1-3 0,0 0-3 0,2-1-4 0,1 1-5 16,2-2-8-16,3 0-10 0,1-2-10 0,1-1-11 0,1-2-10 0,3-1-12 15,2 0-12-15,1-4-12 0,1-2-11 0,4-3-9 0,2-1-9 16,-1-3-6-16,1-2 0 0,3-3-1 0,0-1 7 0,1 0 9 0,-1-4 10 16,0-2 13-16,0 0 18 0,-2-1 19 0,-2-1 21 0,0-3 20 15,-3 3 26-15,-3-2 25 0,0 0 20 0,-4 2 21 0,1-4 16 0,-5 5 15 16,-1-2 14-16,0 2 10 0,-3-1 7 0,-4 3 8 0,2-2 0 15,-3 2 0-15,-1 0-7 0,-1 1-6 0,1 1-11 0,-3 2-11 16,-2-1-14-16,3 1-14 0,-2 2-12 0,2 1-13 0,-2-1-14 16,1 3-12-16,0 1-11 0,-2 1-8 0,2 1-8 0,-1 0-8 0,2 3-5 15,-2 0-3-15,1 2-2 0,0 2-3 0,-2 0 1 0,3 3-1 0,1 0 2 16,0 0 1-16,1 2 0 0,1 1 1 0,0 0 0 0,1 1-1 16,1-1 0-16,1 1-3 0,1-2 1 0,1 3-2 0,0-4 0 15,2 1-1-15,-3-1-2 0,4-1-2 0,0 0 0 0,0-1-1 0,0-3-1 16,1 0 2-16,1-4 1 0,-1 3 1 0,2-6 2 0,0 3 3 15,-1-4 2-15,1-4 2 0,-2 3 3 0,3-6 4 0,-2 3 3 0,0-4 3 16,1 0 3-16,0-3 2 0,-3-1 3 0,-1-1 3 0,-1 1 2 16,0-2 1-16,-3 1 2 0,0-4 2 0,-1 3-1 0,-2-2 0 15,-2 1 1-15,-1-1-1 0,-3 2-2 0,1 0-1 0,-3 0-1 0,0 0-2 16,0 2-5-16,-4 0-3 0,2 3-5 0,-2 0-4 0,1 2-5 16,-1 0-4-16,0 2-6 0,2 2-7 0,1-1-10 0,-2 4-11 0,1 0-11 15,2 0-13-15,-1 5-14 0,3-1-15 0,-2 3-16 0,1 1-17 16,1 0-19-16,3 3-18 0,0-1-26 0,1 2-25 0,1 0-22 15,2 0-21-15,1 0-23 0,1 2-23 0,3-2-42 0,1-1-50 0,1 1-31 16</inkml:trace>
  <inkml:trace contextRef="#ctx0" brushRef="#br0" timeOffset="6950.9893">17012 5888 261 0,'9'-7'388'0,"-4"-2"-26"0,0 0-22 0,2 0-16 0,-4 0-16 15,0 2-18-15,1-1-19 0,-2 1-19 0,-1 0-19 0,1 0-21 16,-2-1-24-16,0 3-24 0,0 0-24 0,0 0-23 0,0 1-23 0,0 1-22 15,0 0-20-15,2 2-20 0,-2-1-16 0,0 2-14 0,0 0-11 0,0 0-8 16,1 3-7-16,-1 0-5 0,0 0-1 0,0 1 0 0,0 3 0 16,0 0 3-16,0 1 5 0,0 0 4 0,-1 4 7 0,-1 0 5 0,2-1 7 15,-2 3 4-15,-1-1 0 0,2 2 2 0,-2-1 0 16,1-1-2-16,-1 2 0 0,2-1-4 0,-1-2-3 0,0-2-5 0,2 1-3 16,-1-2-4-16,-1-2-2 0,2 1-4 0,0-3-2 0,0 0-3 15,2 0-1-15,-1-4-3 0,1 1-5 0,1-2-2 0,0-3-4 0,3 0-1 16,-1-2 2-16,1-1 2 0,3-1 2 0,-3-2 3 0,5-2 4 0,-2 1 5 15,1-2 2-15,2 0 6 0,-2-2 3 0,-2 2 9 0,4-1 9 16,-4 1 8-16,0 1 10 0,0-1 6 0,-2 1 5 0,1 1 3 16,-1 1 1-16,-3 2-1 0,3 0-3 0,-2 4-3 0,-3-2-3 0,2 1-8 15,-1 1-6-15,-2 1-6 0,2 2-7 0,-2 0-7 0,1 0-4 16,-1 2-3-16,2 1-4 0,-2 1-1 0,0 1-1 0,0 2 3 0,0 1 1 16,0 0 4-16,0 1 3 0,0 2 4 0,1-1 5 0,-1 0 3 15,2 2 2-15,-2 1 0 0,2-3 0 0,-1 2-3 0,1-1-2 16,0-1-5-16,-1 0 0 0,3-1-4 0,0-2-2 0,-3-1-2 0,2-1-1 15,1 0-3-15,0-2-1 0,1-3-1 0,0 0-2 0,3-1 0 16,-2-4 1-16,2 0 2 0,0-2 5 0,1-1 4 0,-1-4 6 0,2 2 7 16,1-3 6-16,-2-1 7 0,-1 1 8 0,0-4 8 0,0 2 8 15,-2 2 9-15,1-2 8 0,-2 2 8 0,-1 1 5 0,1 0 4 16,0 0 0-16,-4 4 0 0,2-2-5 0,-1 3-6 0,0 1-7 0,-1 0-10 16,-1 4-12-16,2-3-12 0,-1 2-14 0,-1 1-12 0,0 2-10 15,0 0-7-15,2 2-7 0,-2-1-2 0,2 4-3 0,-1-1-1 0,1 2 1 16,2 0 1-16,-2 1-2 0,-1 4 1 0,3 0 0 0,-3-1-2 15,2 2-1-15,1 0-1 0,-1 0-5 0,0 2-5 0,2-1-5 16,1 1-11-16,0-2-8 0,1-2-14 0,-1 2-15 0,2-1-16 16,1-1-16-16,1-1-15 0,1-2-15 0,1-2-17 0,0 2-20 0,0-5-17 15,3-2-14-15,-2 0-11 0,0-2-9 0,5-1 0 0,-6-2 0 0,1-4 9 16,3 1 8-16,-3-2 17 0,1-2 18 0,-5-2 22 0,4 0 24 16</inkml:trace>
  <inkml:trace contextRef="#ctx0" brushRef="#br0" timeOffset="7149.6329">17728 5685 114 0,'0'-26'152'16,"0"-1"21"-16,-1 0 16 0,-1 1 14 0,0 1 10 0,-1 1 7 0,0 3 6 15,0 0 4-15,-2 3-3 0,2 1-7 0,2 2-14 0,-3 3-19 16,3 2-23-16,-1 1-23 0,0 2-27 0,1 0-28 0,-1 4-23 16,2 1-21-16,0 2-19 0,-1 2-14 0,-1 1-14 0,2 5-13 0,-2 0-5 15,2 4 1-15,-3 3-1 0,2 2 4 0,-2 5 8 0,1 2 11 16,-1 2 11-16,-2 3 11 0,4 3 7 0,-3 2 7 0,1 4 3 16,2 1 3-16,-3 2 3 0,1 3 1 0,2-1 1 0,-4 4-1 0,4-1-1 15,-3 2-2-15,3 2-9 0,-1-1-11 0,-1-1-12 0,1 2-16 16,1-1-15-16,-1-2-16 0,2-2-15 0,0 1-14 0,0-5-14 0,0 0-13 15,2-4-19-15,-1-1-23 0,3-3-31 0,-1-5-33 0,0-2-29 16,2-3-27-16,1-4-22 0,-1-4-18 0,1-2-61 0,1-5-77 0,-1-3-50 16</inkml:trace>
  <inkml:trace contextRef="#ctx0" brushRef="#br0" timeOffset="7898.521">17769 5912 93 0,'2'-16'505'15,"2"3"-75"-15,-2 1-115 0,-1 2-83 0,1 2-69 0,1 0-45 16,-1 3-34-16,0 0-24 0,1 0-19 0,0 3-11 0,0-1-12 0,2 3-7 16,-1 0-5-16,3 0-5 0,-2 3-5 0,1-1 0 0,0 3-1 15,0 0 2-15,-1 0 0 0,2 1 1 0,-3 3 2 0,1-1 2 16,-1 2-1-16,-1 0 3 0,1 2 5 0,-2 1 6 0,-1-1 5 0,-1-1 8 16,-1 4 7-16,-1-3 8 0,-2 3 7 0,1-3 10 15,-4 1 9-15,2-1 8 0,-1-2 10 0,-1 1 9 0,0-2 7 0,0-1 6 16,-1-3 3-16,0 2 0 0,1-4 1 0,0 2-3 0,3-2-2 0,-3-1-6 15,1-1-5-15,0-1-6 0,1 0-8 0,0-1-7 0,0-1-11 16,2-1-10-16,0-2-10 0,1 2-10 0,-2-2-9 0,4 0-9 16,0 0-9-16,0 0-10 0,3-4-7 0,-2 4-10 0,2-2-10 0,2-2-9 15,0 1-11-15,2 1-6 0,-1-1-7 0,3-1-6 0,-1 1-8 16,2-1-5-16,2 1-5 0,-1-1-3 0,1 0-3 0,2 1-3 0,-1-1 0 16,0 1 1-16,0-2 3 0,3 1 1 0,-2-1 2 0,0 2 2 15,2-2 0-15,-2-1 3 0,1-1 3 0,2-1 5 0,-3 1 4 0,2-2 6 16,-2 1 6-16,2-4 8 0,-2 3 9 0,0-3 7 0,-1 0 8 15,-1-1 9-15,0 0 10 0,-1 1 14 0,-3-2 14 0,1-1 15 0,-1 2 14 16,-3 0 15-16,0 1 14 0,-2-1 10 0,0 0 7 0,-2 1 9 16,-1 0 5-16,-1 3 7 0,-2-1 5 0,2 1 3 0,-3 2 2 15,1 0-3-15,0 2-5 0,-2 0-8 0,2 2-10 0,0-1-10 0,-1 3-10 16,0 0-11-16,3 1-14 0,-3 1-11 0,1 1-13 0,2 1-9 16,-1 2-11-16,-1 2-8 0,-1 1-10 0,1 1-5 0,0 4-6 0,0 1-2 15,-1 3 0-15,-1 3 0 0,1 2 1 0,0 0 4 0,0 6 3 0,1 0 4 16,0 1 4-16,0 1 3 0,0 1 2 0,2 1 2 0,1 1 3 15,0 1 1-15,0 0 3 0,0 1-1 0,1-2-1 0,2 0-2 16,0-2 1-16,0 1-2 0,0 1-2 0,2-4-1 0,-2-2-2 16,2 1-2-16,0-2-4 0,3-2-3 0,-2-1-2 0,1-1-3 0,-1-3-2 15,1-2-3-15,1 0-5 0,1-3-4 0,0-3-5 0,4-1-6 16,-2 0-7-16,1-4-5 0,4-2-3 0,0-2 0 0,0-2 1 0,3-2 3 16,-2-1 1-16,4-2 3 0,-3-1 1 0,2-2 4 0,-1-1 2 15,-1-1 6-15,0 1 6 0,-1-3 7 0,-2 0 9 0,-1 1 9 0,-2 0 9 16,-2-1 7-16,1 0 8 0,-5 2 6 0,1 0 6 0,-2 0 5 15,-4 2 7-15,2 1 5 0,-3 0 4 0,-1 1 2 0,-1 2 3 0,-1 0-1 16,-2 2 0-16,0 2-4 0,0 0-3 0,-4 1-6 0,1 1-4 16,-1 1-8-16,1 2-4 0,-5 4-8 0,2-1-6 0,-1 2-5 15,0 2-5-15,1 0-3 0,0 2-2 0,0 1-1 0,3 4-1 0,-3-1 1 16,3 2 0-16,0-1-1 0,3 3 0 0,1-1 0 0,-1 0 0 16,2 0 2-16,3 0 0 0,0 1-1 0,2-1-2 0,1-1-3 0,1 2-3 15,3-4-4-15,-1 1-7 0,5-1-8 0,0-3-10 0,2 2-15 16,2-5-16-16,2 1-18 0,0-5-20 0,2 1-23 0,3-3-24 0,3-1-28 15,0-1-32-15,2-4-45 0,0 1-49 0,-1-4-73 0,2-1-84 16,-1-1-50-16,1 0-36 0</inkml:trace>
  <inkml:trace contextRef="#ctx0" brushRef="#br0" timeOffset="8432.3857">18768 5772 376 0,'-4'0'488'0,"0"0"-91"16,-1 0-130-16,2 1-80 0,2-1-57 0,-1 2-35 0,0-1-22 15,2 1-13-15,-1 1-8 0,1 0-6 0,0-1-5 0,1 3-6 16,-1 0-8-16,4 0-5 0,-3 3-5 0,1-1-5 0,1 2-4 0,0-1-1 16,1 1-2-16,-1 3 2 0,2-1 1 0,-1 0 1 0,-1-1 0 15,0 4-2-15,0-1-2 0,-1 0-1 0,1 1-2 0,-3-1-1 0,2 0 0 16,0-1 0-16,-2 0 0 0,0-1 2 0,0-1 1 0,-2 0 7 16,0-2 8-16,2-1 12 0,-1 2 12 0,-1-4 8 0,2-2 10 0,-2 1 5 15,2-3 6-15,-3 1 6 0,3-4 3 0,-1 1 3 0,1-3 4 16,-2 1-1-16,0-4-2 0,2 0-7 0,0-1-11 0,0-2-11 0,0-1-16 15,4-1-11-15,-3 0-11 0,2-1-8 0,2-1-6 0,0 1-8 16,0-2-6-16,2 0-4 0,0 2-5 0,-1-1-5 0,4 2-2 16,-1-1-1-16,-1 2-1 0,0 1 1 0,0 0 0 0,1 1 0 15,-1 1 0-15,0 1-1 0,2 2-1 0,-4 0-2 0,0 2 1 0,2 0-1 16,-3 1 2-16,1 2 1 0,1 2 1 0,-4-1 3 0,0 4 3 0,2-1 3 16,-2 2 2-16,0 1 4 0,-1 1 3 0,1 3 3 0,-3-1 3 15,0 2 2-15,0-1 3 0,0 2 1 0,-5 0 2 0,4 1 2 16,-2-2 1-16,-1 3-1 0,1-3 2 0,1 0 2 0,-1 0 0 0,0-2 1 15,0 0 2-15,0-1 3 0,0-2 2 0,1-1 5 0,1-1 6 16,-1-1 6-16,2-1 5 0,0-1 7 0,0-2 1 0,0 0-1 0,0 0-1 16,3-3-6-16,-1 0-4 0,2-4-4 0,-1 2-5 0,4-3-4 15,-1-2-6-15,2 0-7 0,5-5-7 0,-4 3-7 0,3-3-8 16,0-1-6-16,2 1-4 0,0 1-1 0,-1-1 4 0,3 0 4 16,-3 2 3-16,1 0 4 0,-2 3 1 0,1-2 1 0,0 3 0 0,-4 2 0 15,2 1 1-15,-3 1-1 0,-2 1 1 0,3 3-1 0,-5-1 2 0,2 2 0 16,-1 3-1-16,1 0 2 0,-1 2 1 0,-1 2 2 0,0 0 1 15,1 2 3-15,-2 3 3 0,0 1 3 0,0 0 3 0,-1 4 3 16,0-1 4-16,-1 3-2 0,1 0-1 0,-1 2-12 0,-1-1-15 0,2 2-21 16,0-1-25-16,-2-1-27 0,0 0-28 0,0 0-37 0,0-1-38 15,1-3-56-15,-1-1-65 0,2-1-87 0,2-3-97 0,-2-2-55 0,-1-2-33 16</inkml:trace>
  <inkml:trace contextRef="#ctx0" brushRef="#br0" timeOffset="9366.154">19431 5900 18 0,'-4'0'541'0,"3"0"3"15,-1 0-66-15,0 0-101 0,2 0-103 0,-1 0-106 0,1 0-59 16,0 3-37-16,0-1-22 0,0 0-17 0,0 1-10 0,1 0-3 0,-1 0-4 16,2 1-3-16,-2 1-6 0,3-1-4 0,-1 2-6 0,1-1-1 0,0-1-2 15,1 1-2-15,-1-1-3 0,1 1-5 0,2-2-3 0,1-1-4 16,-1 1-5-16,3 1-6 0,0-4-2 0,-1 0-4 0,1 0-1 15,4-4-2-15,-4-1 1 0,4 3 2 0,-2-4 3 0,0-1 2 16,1-1 5-16,-2 1 3 0,1-2 5 0,0 0 6 0,-3-1 12 0,0-2 13 16,-1 2 9-16,0 0 7 0,-4-1 7 0,0 1 10 0,-1 0 6 15,-2 0 7-15,0 1 5 0,-2 1 3 0,-1 1 2 0,-2 0 2 0,-4-1-1 16,3 2 0-16,-2 2-6 0,-2-1-8 0,1 2-7 0,-2 3-6 16,1 0-5-16,-2 0-8 0,1 3-6 0,-2 0-6 0,2 0-7 15,1 3-1-15,0 2-4 0,-2-1-1 0,3 3 1 0,0 0-1 0,1 2-1 16,1 0-1-16,-1 1 1 0,2 2 1 0,1 1 0 0,1-2 0 0,2 3 0 15,0-1 1-15,2 0-1 0,2 1 2 0,1-1-2 0,0-2-2 16,4 3 0-16,3-4-2 0,-1 1-1 0,0-2-2 0,5-2-1 16,1 1-2-16,-1-3-5 0,0-1-8 0,5-1-5 0,-3-4-3 15,1 0-4-15,3-2-3 0,-3-2-1 0,1 0-1 0,0-3 0 0,-1-3 2 16,2 1 2-16,-3-2 2 0,1-3 2 0,-2 0 3 0,0-1 6 16,0-2 6-16,-1 0 9 0,-3-1 8 0,0-1 9 0,1 0 9 0,-4 2 8 15,1 0 9-15,0 0 6 0,-3 2 3 0,2 2 3 0,-3 1 2 16,0-1-1-16,1 2 0 0,-3 2-4 0,0 1-5 0,0 2-7 15,-1-1-9-15,0 3-10 0,-1 0-8 0,2 2-8 0,-1 0-6 0,0 0-5 16,-2 2-4-16,1 3-2 0,-1 0-1 0,3 0 0 0,-3 1 2 0,2 3 4 16,1 2 5-16,-3-1 7 0,0 0 8 0,0 2 4 0,0 1 3 15,0 0 3-15,0 1 0 0,0-1 0 0,0 1-2 0,0-1-3 16,0 1-2-16,1-1-4 0,-1-2-6 0,2-1-6 0,-1 0-8 0,3-1-8 16,-1-4-12-16,0 0-11 0,4 0-13 0,-3-4-8 0,6-1-10 15,-2-1-4-15,1-1-3 0,2-4 1 0,0-1 3 0,1-2 8 16,1 1 9-16,-1-4 12 0,2 0 12 0,0-2 16 0,-2-1 20 0,1 1 20 15,0-2 19-15,-1 1 20 0,-2-2 19 0,1 4 18 0,0-1 14 16,-3-1 10-16,-1 4 7 0,0-1 5 0,0 1 0 0,-3 4-3 16,1 0-6-16,-2-1-9 0,1 4-13 0,-3-1-14 0,4 3-14 0,-4-1-15 15,-1 3-15-15,0 0-10 0,2 0-12 0,-1 3-11 0,-1-1-9 16,2 3-7-16,0 0-4 0,-2 2-3 0,1 0 1 0,-1 3 2 0,2 1 4 16,-1 1 4-16,3 1 9 0,-3 1 2 0,4-1 6 0,0 2 0 15,2 2 2-15,1-3 1 0,0 2 1 0,1-1 0 0,1 1-2 0,3-2-2 16,-1-1-7-16,0 0-6 0,1-4-7 0,2 1-9 0,1-3-8 15,1-1-10-15,2-3-9 0,-1 0-9 0,2-3-9 0,1-3-8 16,0-1-6-16,0-3-6 0,1-1-4 0,-1-3-3 0,3-2-2 0,-2-2 1 16,0-3 4-16,-3-2 3 0,2-1 9 0,-5-3 7 0,1-3 7 15,0 0 11-15,-3-1 10 0,-2-4 9 0,0 1 5 0,-1-2 16 0,-3 0 22 16,-2-1 20-16,-1 2 26 0,0-1 18 0,-3 3 19 0,-1 0 13 0,-1 2 12 16,-1 2 8-16,-1 1 8 0,-1 4 4 0,-1 2-1 0,1 1 2 15,2 5 2-15,-4-1-12 0,2 3-17 0,2 1-22 0,-3 3-21 16,3 0-19-16,-1 4-18 0,1-1-16 0,1 4-12 0,-2 0-13 0,0 4-9 15,-1-1-6-15,1 6-7 0,1-1-4 0,-2 4 1 0,-1 2 2 16,0 3 3-16,3 2 5 0,-3 2 8 0,1 3 5 0,0 2 6 16,1 0 4-16,1 3 4 0,-3 0 3 0,4 0 3 0,-1 3 3 0,-1-1 3 15,2 1 0-15,0-1 0 0,0 0-1 0,0-1-1 0,0 1 0 16,0-2-1-16,0 0-4 0,0 0-3 0,0-4-8 0,0 1-9 0,0-4-14 16,0-1-15-16,0-1-18 0,0-3-22 0,0-1-20 0,2-3-21 15,-1-1-26-15,-1-2-27 0,2-3-41 0,0-2-45 0,-1-1-50 16,-1-4-47-16,0 0-65 0,3-2-71 0,-1-3-43 0,1-4-25 0</inkml:trace>
  <inkml:trace contextRef="#ctx0" brushRef="#br0" timeOffset="9498.583">20621 5830 202 0,'0'-5'555'0,"2"0"-49"16,-1-2-79-16,3 3-81 0,0-1-86 0,2 2-60 0,2-1-45 16,4 0-30-16,0 1-24 0,2-2-19 0,7 1-17 0,-1-1-19 0,2-1-20 15,4 2-21-15,0 0-22 0,4-1-22 0,-1 1-23 0,3-3-23 16,-2 4-26-16,1-2-37 0,1 1-46 0,-1-2-68 0,-2 2-81 0,-1-1-80 15,-1 1-80-15,-3-1-37 0</inkml:trace>
  <inkml:trace contextRef="#ctx0" brushRef="#br0" timeOffset="10698.2065">21904 5082 318 0,'-8'-3'514'0,"4"-1"-10"0,-3 0-109 0,2 3-160 0,-1-3-81 16,-2 4-44-16,4 0-18 0,-4 2-11 0,0 1-4 0,-2 1 0 0,2 4-5 15,-3 1-7-15,-3 3-7 0,1 3-8 0,-4 2-7 0,1 4-8 16,-3 3-6-16,-1 4-6 0,-1 3 1 0,-1 3 1 0,-2 5 0 15,1 1 0-15,0 5 1 0,-2 2 0 0,3 4-1 0,3 1 0 0,-2 3-1 16,4 1 1-16,3 3-1 0,2-1-2 0,2 1-5 0,3-1-9 16,4 0-15-16,5 0-15 0,3-2-22 0,3-3-22 0,2 0-30 15,6-4-31-15,5-1-42 0,2-1-46 0,3-5-51 0,7 0-56 0,0-6-79 16,5-2-89-16,2-3-46 0</inkml:trace>
  <inkml:trace contextRef="#ctx0" brushRef="#br0" timeOffset="11500.2922">21967 5545 420 0,'-1'-5'517'16,"-1"2"-64"-16,-1-2-74 0,3 1-80 0,-1 1-51 0,-1 1-37 0,2-1-16 15,0 1-6-15,0 0-9 0,0-1-7 0,0 3-10 0,0 0-11 16,0 0-12-16,0 0-13 0,0 0-12 0,0 0-15 0,0 0-12 15,0 0-13-15,0 0-10 0,2-2-11 0,-1 2-10 0,-1 0-11 0,5 0-10 16,-4-2-7-16,2 2-7 0,1 0-4 0,1-1-9 0,3-1-4 16,1 2-6-16,0-2-8 0,3 1-5 0,5-1-5 0,0 1-9 0,4-3-7 15,1 2-11-15,3-2-10 0,-1 0-15 0,5 0-15 0,-3 1-17 16,4-1-17-16,-3-1-17 0,2 2-15 0,-3-1-11 0,0 1-8 0,-3-2-8 16,-2 3-3-16,-1-3 1 0,-1 2 5 0,-3-1 12 0,-4 1 15 15,-2-1 17-15,-2 1 17 0,-3 0 19 0,-2 1 20 0,-3 0 22 16,-4-1 23-16,-1 3 22 0,-2-3 25 0,-3 3 20 0,-2-2 23 0,-1 1 18 15,0 1 15-15,0 0 8 0,-4 0 4 0,0 0 3 0,2 0 4 0,0 1 0 16,1 1-1-16,2 1-6 0,-1 0-7 0,0-1-8 0,4 3-9 16,0 0-12-16,1 2-11 0,0 0-10 0,1 3-9 0,0-2-7 15,2 3-7-15,2 3-2 0,-1-1 0 0,1 1 0 0,1 1 2 0,1 1 2 16,-1 2 1-16,2 1 2 0,0 0 2 0,2 0 2 0,-1 1 4 0,1 0-2 16,0 2-1-16,-1-1-8 0,3 1-6 0,-3 0-10 0,1-2-13 15,-1 1-16-15,1-2-17 0,0 3-27 0,-2-3-28 0,1-1-27 16,-1-2-24-16,2 1-28 0,0-2-31 0,-2-1-35 0,2-2-35 0,0-2-61 15,-1 0-71-15,3-3-39 0</inkml:trace>
  <inkml:trace contextRef="#ctx0" brushRef="#br0" timeOffset="11814.2123">22560 5722 45 0,'-3'-4'563'0,"0"1"3"0,0-1-73 16,-2 2-111-16,0 0-97 0,-1 2-92 0,0 0-58 0,-1 0-41 0,1 3-26 15,-3 2-17-15,2-1-13 0,-1 2-7 0,2 0-8 0,-2 1-7 16,0 3-5-16,2-1-2 0,-1 1-2 0,2 2-1 0,0 0 0 16,1 0 0-16,1 1-1 0,0-1-2 0,1 0-3 0,1-1-5 0,-1 1-2 15,2 0-7-15,2-1-4 0,-1-2-6 0,1-1-4 0,1 1-7 16,0-4-3-16,3 1-5 0,1-1-2 0,-1-2-3 0,4-2 1 16,-1-1 1-16,1-3 4 0,-1 0 6 0,2 0 10 0,0-3 10 0,-1-1 12 15,1 0 11-15,-2-5 10 0,-1 2 10 0,0 0 10 0,-2-1 10 16,1-2 8-16,-4 1 8 0,-2-2 7 0,1 2 4 0,-4-1 1 0,1-1-1 15,-2 2-5-15,-2-1-6 0,-3 2-6 0,4-1-8 0,-5 2-7 16,1 1-9-16,-1 0-8 0,1 1-9 0,0 2-19 0,-1 2-22 16,1-1-21-16,2 4-24 0,-1-1-25 0,2 4-23 0,1-1-35 0,-1 3-38 15,5 0-34-15,0 2-31 0,0 1-41 0,5 0-43 0,-1 1-62 0,3 1-70 16,1-1-37-16</inkml:trace>
  <inkml:trace contextRef="#ctx0" brushRef="#br0" timeOffset="12298.3264">22922 5760 299 0,'-5'-10'572'0,"-1"1"6"0,-1 2-87 0,-2-2-133 15,0 0-96-15,1 0-77 0,-5 2-47 0,5-1-29 0,-1 1-20 0,0 2-17 16,-1 0-14-16,0 1-14 0,0 1-12 0,1 1-12 0,1 2-9 16,2 0-8-16,-3 0-6 0,2 2-2 0,1 1-3 0,0 4-2 15,1-3-4-15,-1 4-4 0,3 0-4 0,-2 1-8 0,2 2-3 0,-1-1-6 16,1 0-3-16,3 2-6 0,0 1-4 0,0-3-8 0,3 2-6 15,-1 0-8-15,1-1-3 0,2-3-4 0,0 4 0 0,1-5 4 0,0 0 6 16,1 1 10-16,-3-4 5 0,5 1 8 0,0-3 8 0,-3 0 8 16,0-2 13-16,3-2 14 0,0 1 16 0,-3-2 12 0,2-3 17 0,-1 0 14 15,2 1 12-15,-5-2 9 0,3-1 9 0,-2 1 6 0,1-2 6 16,-2 1 9-16,1 0 5 0,-1 0 5 0,-3 1-3 0,2-1-5 16,-1 1-7-16,0 1-7 0,-2 2-15 0,1 1-12 0,-1-2-16 0,2 1-14 15,-2 4-12-15,0 0-14 0,0 0-11 0,0 0-8 0,0 2-8 16,0 3-5-16,0 2-5 0,1 1-4 0,-1 4 1 0,2 1 2 15,0 5 3-15,-2 1 6 0,1 4 6 0,1 4 8 0,0 3 6 0,-2 1 6 16,2 4-1-16,0 3-1 0,-2 1-4 0,-2 1-5 0,0 2-5 16,-3 0-7-16,0 1-6 0,-2 0-3 0,-1-1-7 0,-4-1-4 0,1-1-2 15,-5-1 0-15,3-3 4 0,-4-4 5 0,3 0 8 0,-3-3 11 16,0-5 12-16,0-2 12 0,0-2 11 0,-1-6 8 0,2-2 9 16,-1 0 5-16,0-7 6 0,-1-1 6 0,1-4 1 0,3-4 2 0,-5-1-5 15,4-3-10-15,0-4-11 0,0-3-15 0,3-2-14 0,1-2-18 16,1-2-15-16,3-2-15 0,0-2-13 0,6-2-13 0,1 1-14 0,1-2-15 15,2-1-14-15,5-1-14 0,2 0-12 0,-1 0-12 0,5 0-14 16,2 1-13-16,1 1-14 0,1 2-12 0,4 0-21 0,2 0-22 0,-1 3-15 16,1-1-11-16,3 2-18 0,2 1-23 0,-1 1-37 0</inkml:trace>
  <inkml:trace contextRef="#ctx0" brushRef="#br0" timeOffset="12748.6785">23219 5698 407 0,'-6'-7'413'0,"-2"1"-71"15,0-1-62-15,-1 0-55 0,-1 2-40 0,-1 2-29 0,2-2-22 16,-4 0-17-16,4 3-16 0,-3 0-13 0,2-1-13 0,2 3-11 0,-2-2-11 16,-1 2-9-16,3 2-9 0,0-2-9 0,2 4-8 0,-3-1-7 15,1 3-3-15,3 1-5 0,-2 0-1 0,1 0-2 0,0 3 0 16,1 0-1-16,0 0 2 0,2 2 0 0,0 0-2 0,1-1-1 0,-1 1-1 16,1-1-3-16,2 2-3 0,0-1-3 0,2-2-6 0,1 3-6 15,0-4-6-15,1 3-7 0,-1-4-5 0,2 1-3 0,2-2-2 16,0 0-2-16,-1-1 0 0,2-4 0 0,1 1 2 0,1-1 0 0,0-2 5 15,-1-3 6-15,4 1 8 0,-4-3 9 0,2-1 10 0,-1 0 11 16,1-2 12-16,0-1 9 0,-3-1 13 0,-2-1 13 0,0 1 14 0,-1 0 16 16,1-1 13-16,-1-1 12 0,-2 1 11 0,-1 1 7 0,-1-1 3 15,-1 3 1-15,0-2-2 0,0 3-1 0,0 1-6 0,-1 0-8 0,-1 1-12 16,2 1-14-16,0-1-19 0,0 2-20 0,0 3-17 0,0 0-13 16,0 0-11-16,0 1-10 0,0 4-5 0,0 1-5 0,0 1-3 15,2 4-2-15,-1 1 1 0,1 4 2 0,0 1 2 0,1 6 5 0,0 0 5 16,3 4 8-16,-1 4 2 0,1 1 3 0,1 0-3 0,-1 4-4 15,3 3-4-15,-2 1-5 0,1 0-4 0,-2 0-3 0,3 2-2 16,-2 1-2-16,-2-2-3 0,-1 0-3 0,0-2-1 0,-3 1 1 0,1 0 0 16,-2-5 1-16,-2 0 4 0,-1-1 5 0,-2-4 8 0,-1-2 8 0,-2-3 7 15,-5-2 8-15,4-3 5 0,-7-3 7 0,2-1 5 0,-3-4 5 16,0-1 3-16,-5-5 0 0,2-3 0 0,-3-3 1 0,2 0-3 0,-3-5-2 16,0-2-7-16,2-4-8 0,-2-2-13 0,2-2-16 0,0-4-20 15,1-1-24-15,3-3-24 0,-3-2-23 0,7-2-27 0,0-4-29 16,3 0-32-16,2-5-34 0,5-1-48 0,2-2-55 0,4-4-81 0,2-1-93 15,5-3-47-15,4 0-28 0</inkml:trace>
  <inkml:trace contextRef="#ctx0" brushRef="#br0" timeOffset="12976.4395">23502 5313 261 0,'0'-1'524'0,"0"1"-58"0,-3 1-88 0,2 1-93 0,-1 3-95 15,-1 1-59-15,-1 2-41 0,1 4-25 0,0 0-18 0,-3 3-6 16,3 2-5-16,-2 3-1 0,4 3-1 0,-3 1-2 0,1 1 0 0,1 2-1 16,-1 1 0-16,2 0-3 0,1 2-1 0,-2 1 0 0,0 1 0 15,2 0 0-15,0-1 0 0,0 1-5 0,0-1-7 0,0 1-8 0,0-3-11 16,0 0-10-16,0 0-13 0,0-4-14 0,0-2-15 0,0 1-21 16,0-6-23-16,0 0-20 0,0-1-17 0,0-4-21 0,0-1-22 0,2-3-31 15,0-4-39-15,-2-2-42 0,0-3-42 0,3-2-45 0,2-1-46 16</inkml:trace>
  <inkml:trace contextRef="#ctx0" brushRef="#br0" timeOffset="13298.287">23591 5776 18 0,'1'-6'504'0,"3"1"-22"15,-4 0-60-15,1 0-80 0,-1 3-74 0,2-1-71 0,0-1-52 16,-2 4-42-16,0 0-26 0,0 0-23 0,2 0-16 0,0 4-13 0,-1-1-12 16,3 1-9-16,-3 1-8 0,2 0-4 0,1 1-1 0,-1 3 2 15,2-1 0-15,0 1 3 0,0-2 2 0,0 3 1 0,0-1-2 0,0-2-4 16,1 1-5-16,0-1-6 0,2 0-6 0,-1-1-6 0,-1-1-6 15,2-2-7-15,1 0-6 0,-1 0-2 0,0-3-3 0,1-2 1 16,0 1 2-16,-1-2 5 0,0-4 6 0,1 3 5 0,-3-3 9 16,1-1 10-16,-3-1 10 0,1 1 11 0,0-4 8 0,-4 2 11 0,-1 0 11 15,0-1 10-15,0 1 8 0,-3 0 6 0,-1-2 6 0,-3 3 2 0,1 1 4 16,-2-1 2-16,-3 1 0 0,0 1-1 0,-1 2 0 0,-3 2 0 16,0 0-1-16,0 0-3 0,-1 3-8 0,-1 3-7 0,0 0-6 0,0 2-6 15,0 0-6-15,1 5-6 0,-1 0-4 0,3 4-6 0,0-1-3 16,2 4-5-16,3 1-3 0,-2 0-3 0,5 3-1 0,1 0-1 15,0 2 2-15,3 1 1 0,4-1 3 0,3 1 3 0,0 0-3 0,3 0-3 16,4-1-8-16,1 0-12 0,4-1-17 0,1-3-17 0,4 0-25 16,1-4-26-16,4 1-45 0,1-6-53 0,4 1-97 0,1-4-119 0,2-4-77 15,2-3-59-15,1-3-27 0</inkml:trace>
  <inkml:trace contextRef="#ctx0" brushRef="#br0" timeOffset="13966.2905">24840 5436 105 0,'3'-5'503'16,"-2"0"-55"-16,2 0-76 0,-3 2-56 0,0-4-49 0,-3 3-35 15,2 0-29-15,-1-1-20 0,1 2-17 0,-3-1-15 0,1 1-17 0,0 0-17 16,0 1-16-16,-2 1-15 0,2 1-16 0,-5 1-12 0,3 1-15 15,-1 1-12-15,-2 1-11 0,-1 2-8 0,-2 0-10 0,-1 3-4 16,0 2-4-16,1 1 0 0,-5 2 0 0,3 2 1 0,-2 2 2 0,0-1 2 16,2 3 3-16,-1 1 2 0,0 2 2 0,2 0 2 0,-1 2 1 15,0-2 2-15,2 4 1 0,5-2 1 0,-2 0-1 0,0 0-1 0,3 0 0 16,4-2-2-16,-2 2 0 0,3-1-3 0,3-2-1 0,0-3-3 16,2 1-3-16,2-3-2 0,3-1-3 0,1-2-4 0,3-3-6 15,1-2-8-15,0-1-7 0,4-1-8 0,0-7-10 0,3 0-5 0,-1-3-4 16,4-2-3-16,-1-4-2 0,1-2 0 0,-1-3 1 0,0-2-2 15,-1-1-4-15,-1-2 1 0,-1-4 1 0,-4 2 3 0,1-6 5 0,-4 0 6 16,-2 1 9-16,-4-3 8 0,1-1 10 0,-6 0 9 0,-2-1 11 16,-1 1 7-16,-3 1 7 0,-2-1 7 0,-1 4 7 0,-5 0 5 0,0 0 5 15,-2 6 3-15,-3-2 1 0,0 4 0 0,-1 2-3 0,3 1-12 16,-5 4-15-16,2 1-25 0,2 3-26 0,-2 3-36 0,3 3-42 0,0 1-38 16,1 2-37-16,3 3-50 0,0 2-62 0,3 3-74 0,2 2-84 15,0 0-46-15</inkml:trace>
  <inkml:trace contextRef="#ctx0" brushRef="#br0" timeOffset="14431.772">25279 5649 455 0,'0'-6'652'0,"0"-1"5"0,0 2 2 0,0-1-110 15,0 1-168-15,1 0-111 0,-1 2-84 0,2-2-51 0,0 1-34 0,-2 1-20 16,1-1-13-16,2 3-14 0,2-3-13 0,0 4-15 0,3-3-18 0,1 1-17 16,4 2-18-16,3-2-17 0,4 2-17 0,1-1-16 0,6-1-19 15,0 0-14-15,4 1-15 0,4-1-11 0,2 1-12 0,2 0-10 16,0-2-10-16,3 1-5 0,-2 1-4 0,2-2 3 0,-3-1 3 0,4 2 8 16,-5-1 12-16,-3-2 18 0,-1 2 21 0,-2-2 23 0,-3 2 26 15,-3-2 28-15,-2 0 28 0,-4 0 29 0,-2 0 23 0,-2-2 22 0,-5 3 22 16,-2-4 17-16,1 3 16 0,-7-3 13 0,0 1 9 0,-1-1 4 15,-4 0 0-15,-1 0 0 0,0 1-4 0,-5-2-9 0,2 2-12 16,-4-1-9-16,0 1-10 0,0-1-13 0,0 3-13 0,-1-1-11 16,2-1-14-16,-1 4-12 0,2-2-9 0,0 2-11 0,0-1-10 0,3 4-8 15,2-3-10-15,0 3-7 0,1 0-6 0,1 0-5 0,1 3-5 0,1-3-4 16,1 5-3-16,1 0-2 0,0 0-1 0,2 3 0 0,3-2-1 16,0 2 3-16,0 1 2 0,0-2 4 0,3 3 2 0,-2-1 3 15,-1 1 4-15,2 0 0 0,1-1 2 0,-3 2 2 0,1-2 1 0,-1 0 1 16,-2-1 1-16,1 1 4 0,-2-2 2 0,-1 1 4 0,-2-1 8 15,1 0 5-15,-3-2 3 0,-3 1 4 0,0 0 2 0,0-1 4 0,-4 2 1 16,1-2-1-16,-2 2-3 0,-1-2-10 0,-1 0-14 0,0 2-20 16,0-2-26-16,0 1-38 0,0 0-47 0,1-1-49 0,3 1-50 15,1 0-89-15,2-2-106 0,1 0-69 0,2 1-55 0,2-1-25 0</inkml:trace>
  <inkml:trace contextRef="#ctx0" brushRef="#br0" timeOffset="14714.9812">26486 5353 500 0,'2'-7'621'0,"-1"-1"7"0,3 1-95 0,-3 2-147 16,-1-1-90-16,2 2-62 0,0 1-36 0,-2 0-23 0,1 0-17 0,1 0-15 16,-2 2-16-16,0 1-18 0,0 0-19 0,0 0-17 0,0 0-18 15,0 0-16-15,0 0-15 0,0 1-9 0,0 0-8 0,0 2-7 16,0 2-6-16,0-1-4 0,0 2-4 0,0 0-2 0,0 1-1 0,0 3 0 15,-2 2 2-15,1 0 3 0,1-2 5 0,-2 2 6 0,0 3 4 16,2-1 4-16,-1 1 2 0,1 2 2 0,-2 0 3 0,0-1 0 0,2 4 1 16,-1-1-4-16,-1-1-5 0,2 4-6 0,-2-3-11 0,2 2-13 15,0-1-14-15,0 1-18 0,2-1-21 0,-2-1-21 0,3 0-28 16,-1-1-29-16,1-2-45 0,1 1-51 0,-1-2-63 0,2 0-70 0,1-1-79 16,1-4-88-16,-2 1-42 0,2-3-22 0</inkml:trace>
  <inkml:trace contextRef="#ctx0" brushRef="#br0" timeOffset="14955.2989">27095 5970 442 0,'1'1'626'0,"-1"1"0"15,2 0-19-15,0 1-25 0,-2-3-139 0,1 2-195 0,-1 1-110 16,2 1-66-16,-1-1-34 0,3 2-15 0,-3 1-6 0,3 0-2 16,-1 2-3-16,-2 2-4 0,3 1-5 0,0-1-8 0,-1 4-7 0,0-1-10 15,1 0-18-15,-1 4-17 0,-3-2-22 0,0 2-26 0,0-1-28 16,-3 2-34-16,-2-1-42 0,1 0-49 0,-3 0-58 0,1 1-63 0,-3-2-67 16,1 1-69-16,-2-1-37 0,0-3-21 0</inkml:trace>
  <inkml:trace contextRef="#ctx0" brushRef="#br0" timeOffset="15264.3837">27770 5576 88 0,'-2'-11'608'15,"2"0"12"-15,-1-1-41 0,1 3-68 0,-2 1-106 0,0-1-124 16,2 2-73-16,0-1-45 0,0 3-25 0,0 0-17 0,0 0-14 0,0 3-11 16,0 0-19-16,0-1-17 0,0 3-22 0,0 0-20 0,0 0-17 15,0 0-13-15,0 0-12 0,0 3-8 0,2-1-4 0,0 2-1 0,-2 1 1 16,1 1 2-16,-1 1 3 0,2 0 4 0,0 5 6 0,-2-2 5 16,1 3 7-16,1 0 8 0,-2 4 7 0,1 0 4 0,-1 1 5 15,2 1 1-15,0 2-1 0,-2 1-6 0,1-2-10 0,1 3-11 0,-2 0-18 16,1 1-16-16,-1-3-24 0,2 4-25 0,0-1-37 0,-2-2-40 15,1 2-42-15,-1-2-44 0,4-2-77 0,-2 1-89 0,0-4-72 0,3 2-63 16,-2-4-26-16</inkml:trace>
  <inkml:trace contextRef="#ctx0" brushRef="#br0" timeOffset="15698.5736">28107 5801 351 0,'-2'-7'655'0,"0"-1"14"0,2 3 10 0,-1-1-89 16,1 1-140-16,0 0-106 0,0 2-91 0,0-2-55 0,0 1-38 0,0 1-29 16,1 1-21-16,1 0-22 0,1 1-18 0,2-3-20 0,0 4-20 15,1-3-21-15,5 1-21 0,0 2-21 0,3-2-20 0,2 2-19 0,5-1-19 16,2-1-18-16,1 2-17 0,3-2-14 0,3 2-10 0,2-1-10 16,0 1-7-16,3 0-4 0,-1-2-2 0,1 2 3 0,-2-1 7 0,-2 0 11 15,3-2 15-15,-6 0 19 0,1 0 22 0,-3-1 28 0,-4 2 28 16,-1-3 28-16,0 1 28 0,-5-1 25 0,-2 0 25 0,-3 0 18 15,0-2 16-15,-5 0 13 0,-1 2 8 0,-2-2 7 0,-1-1 5 0,-4 0 1 16,-1 0-4-16,-2 1-5 0,0-1-9 0,-2 1-11 0,-1-1-14 16,0 1-13-16,0 0-14 0,-3 2-13 0,3-2-9 0,0 3-10 15,-1 0-10-15,2 1-7 0,1 1-9 0,-1 1-7 0,3 1-5 0,0 1-6 16,0 1-5-16,2 1-4 0,1 1-5 0,1 0-3 0,1 3-3 16,1-2 0-16,2 4-1 0,0-1-1 0,0 1 2 0,4 3-1 0,-3-1 2 15,4-1 1-15,-1 1 1 0,0-1 2 0,0 1 1 0,2-1 3 16,-2 2 4-16,0-3 3 0,-2 2 5 0,2-4 3 0,-4 0 4 0,3 1 5 15,-2-1 5-15,-4 0 3 0,3-2 3 0,-1 0 3 0,-3-2 3 16,0 2 2-16,0-2 4 0,0 0 2 0,-3-1 3 0,-1 2 1 0,3-1 2 16,-4 0-2-16,-2 0-3 0,3-1-10 0,-5 3-13 0,2-2-22 15,-1 1-25-15,0 1-33 0,-3 0-37 0,5 0-50 0,-2 2-54 16,1-2-91-16,1 2-106 0,2 0-83 0,-1-1-70 0,2 2-36 0,1-2-19 16</inkml:trace>
  <inkml:trace contextRef="#ctx0" brushRef="#br0" timeOffset="16065.1169">29215 5643 237 0,'3'-9'630'0,"-2"-2"11"0,1 3 11 0,-2 0-98 16,0 1-151-16,0 0-91 0,0 0-63 0,-2 2-33 0,1 0-20 0,1 0-18 15,-3 2-16-15,1 0-18 0,1 1-18 0,-1 0-17 0,1 2-17 16,-3 0-15-16,1 2-17 0,-2 1-12 0,0 2-15 0,1 0-10 0,-6 3-13 15,2-1-7-15,-1 5-5 0,-2 0-1 0,0 1-2 0,0 2 2 16,-2 0 1-16,2 2-2 0,0-2 0 0,0 2-4 0,1 1-6 0,1 0-7 16,3 1-10-16,-1-2-10 0,2 3-8 0,1-3-11 0,-1-1-11 15,2 2-11-15,2-2-8 0,1-1-9 0,0 0-6 0,4-1-5 16,-3-2-4-16,4 0-1 0,2-2-1 0,1-1 3 0,-2-1 4 16,5-3 8-16,0 0 7 0,3-1 10 0,-3-4 11 0,2 0 10 0,4-2 11 15,-4-1 14-15,3-4 13 0,-2 2 14 0,2-3 12 0,-3-2 11 0,1-1 12 16,-1-1 8-16,-3-2 8 0,2-1 4 0,-4 1 3 0,0-3 0 0,-3-2 1 15,0 1-4-15,-1-1-4 0,-3-1-6 0,-1-1-8 0,-1 2-9 16,-3-1-11-16,-1-1-9 0,-2 1-12 0,-1 1-12 0,-2 1-12 16,-2 1-18-16,1 1-19 0,-2 2-21 0,-3 2-21 0,3 2-30 0,-2-1-37 15,0 4-46-15,1-1-55 0,2 3-82 0,-2 3-98 0,2 1-58 0,3 1-39 16</inkml:trace>
  <inkml:trace contextRef="#ctx0" brushRef="#br0" timeOffset="16333.0081">29528 5296 299 0,'3'-12'641'0,"-2"2"10"0,3-3 10 0,-3 5-85 16,1-2-132-16,-1 4-105 0,3-2-95 0,-3 2-57 0,1-1-39 15,1 4-24-15,1-1-18 0,0 1-15 0,-1 3-12 0,2 0-13 0,3 2-13 16,1 1-13-16,0 2-12 0,3 4-11 0,2 1-10 0,2 3-10 0,1 2-7 15,2 5-3-15,0 1 1 0,0 4 3 0,0 2 4 0,0 2 3 16,0 4 3-16,-5 2 4 0,-1 3 0 0,1 1 2 0,-8 2-1 0,1 3-5 16,-4 2-5-16,-3 0-3 0,-3 2-4 0,-5 1-7 0,-4 1-10 15,-3-1-13-15,-3 1-18 0,-5 1-21 0,-3-2-23 0,-4-1-30 0,-5-1-31 16,-1 0-32-16,-5-2-31 0,-2-2-33 0,-4 0-34 0,-1-2-36 0,-4 0-41 16,-1-2-64-16,0-2-79 0,-4-1-41 0,1-2-22 0</inkml:trace>
  <inkml:trace contextRef="#ctx0" brushRef="#br0" timeOffset="78345.1972">13526 960 22 0,'0'0'156'0,"0"0"-10"16,-1 0-8-16,-2-2-5 0,3 1-3 0,-1 1-5 0,1-4-7 0,0 3-8 15,0 0-9-15,0 0-10 0,0-2-10 0,0 1-12 0,0-1-9 16,0 1-13-16,0-3-11 0,0 3-6 0,1-1-5 0,-1-1-1 0,3 1-5 15,-2-2-2-15,-1 0-2 0,0 2-3 0,2-1-3 0,-2 1-2 16,0-2 0-16,0 2 2 0,0-1 1 0,0-1 4 0,0 4 5 0,0-2-1 16,0-1-3-16,0 2 0 0,0 1-2 0,-2-2 0 0,2 1-2 15,-1 0-2-15,-2 1 0 0,3-1-2 0,-1-3-3 0,-1 5-1 16,0-4 1-16,1 3-3 0,-1-3-3 0,-1 1-2 0,1 1 0 16,-1-1-2-16,2-1-2 0,-6 1 0 0,4 1 2 0,-3-1-1 15,1 0 0-15,0-2 0 0,-1 2 1 0,-1-1-1 0,-2-1-3 0,1 1 1 16,-1-1 0-16,-2 1 1 0,0-1 0 0,-1 2-1 15,-2-4 0-15,2 1-1 0,-4 0 0 0,2-1 0 0,-2 2 1 0,-2-1-1 16,1-1-2-16,1 3 2 0,-3-2 1 0,1 0 1 0,0 1 2 16,-1-2 1-16,1 4 2 0,-2-4 0 0,3 1 1 0,-1 2 0 15,-1-3 1-15,3 2-1 0,-4 0-2 0,3 2 1 0,-1 0-2 0,-1-1 2 16,2 0 1-16,-1 1-3 0,-2 0 0 0,2 2-3 0,0-2 0 16,-3 1-1-16,5 0 0 0,-3 1 0 0,0-2 1 0,0 3 1 15,-1-1 0-15,2 0 2 0,-2 1-1 0,2-2-1 0,-1 2 1 0,-1 0 0 16,2 0 2-16,-4 0-1 0,2 2 2 0,1-2 0 0,-2 1 2 15,1 0 0-15,2 1 0 0,0-1 2 0,-3 0 0 0,3 3 2 16,-2-3 2-16,2 1 1 0,-2 1 1 0,1 0 0 0,3 0 4 16,-3-1 0-16,3 2 2 0,-2-1 1 0,0-3 2 0,4 3-1 0,-3 1 1 15,2-1 0-15,-2 0 0 0,3 0-1 0,-2 1 0 0,3 1-2 16,-4-2 1-16,4 1-2 0,-2 1-3 0,0-2-2 0,-2 4-1 16,2-4-2-16,-2 4-2 0,3-3 0 0,-2 2-2 0,0 2 0 0,-1-2-2 15,1 1 1-15,0 0-2 0,2 0 0 0,-3 3-2 0,2-3 1 16,1-1-1-16,-2 2-1 0,2 0 1 0,1-1-1 0,0 1-1 15,1-1 2-15,1 3-1 0,-1-1 1 0,0-1-1 0,3 1 1 0,-2-1 3 16,3 1 0-16,0 0 2 0,-3-2 1 0,5 2 0 0,-1 0 1 0,1 1 1 16,-2-1 0-16,2-3 2 0,1 2-1 0,0 0 2 0,1-1-2 15,-1 1 1-15,0-1-1 0,1 3 1 0,0-3-1 0,0 0 2 0,0 1-1 16,-1-1 1-16,2 1 0 0,0-1-2 0,-1 1 0 0,1-1-1 0,-1 2 0 16,1-2 1-16,0 2-1 0,1-1 2 0,-1 1-1 0,1 0 2 0,1 1-2 15,-1 0 1-15,1 0-1 0,-1 2 1 0,2-1 0 0,-3 0 2 16,3-1 0-16,0 1-2 0,0-1 1 0,0 3-1 0,0-1 0 0,3 0 1 15,-3 0-1-15,2 0 1 0,-1 2 0 0,2-2-2 0,-1 1 1 0,0-1-1 16,1 0 2-16,0 0-2 0,0 2 1 0,-1-2 0 0,1 0 0 16,3 0-1-16,-1-2 0 0,-2 2-1 0,2-1-1 0,-2 0 0 0,2 1-2 15,-2 0 0-15,3-2 0 0,-3 0-2 0,2-1 2 0,0 2-1 0,1-2 1 16,-1 1-1-16,0-1 0 0,-1 2-1 0,1-2 0 0,0 0 0 0,-2 1 1 16,2-1 0-16,-2 0 1 0,2 2 0 0,1-1 0 0,-3-1 0 15,2 1 0-15,-2 0-1 0,2-1 0 0,-2 0 0 0,1 1 0 0,0 0 1 0,-1-2-1 16,2 1-1-16,-2 1 1 0,3-3 0 0,-2 2-1 0,-1 0 0 15,3 0-1-15,-3-2 1 0,2 3 1 0,0-1 0 0,0-2 0 0,1 1 1 16,1-1 1-16,1 0 0 0,-1 0 1 0,-1 1 1 0,3-1-1 0,0 1 1 16,0 1 2-16,1-2 0 0,1 0 1 0,-2 1-2 0,5-3 1 15,-3 1-1-15,1 2 1 0,0-2-2 0,2 0 1 0,0 1-1 0,-1-1-1 16,1 1-2-16,-1-2-1 0,2-1-1 0,0 3 0 0,0-1-1 0,0-1 1 16,0 0-1-16,0 0-2 0,-2 1 2 0,4-2-2 0,-1 1 1 0,0 1-2 15,1-2 0-15,-3 2-2 0,2-2 0 0,0 1-1 0,1 2-1 0,-1-4-2 16,1 2 0-16,-2 2 0 0,4-4-1 0,-3 4 2 0,1-3 1 0,2 1 2 15,-2-1 1-15,2 2 2 0,-1-1 1 0,1-1 3 0,1 2 2 16,-2-2 3-16,2 1 1 0,0 2 3 0,1-4 1 0,1 1 0 0,0-1 2 16,-2 0 0-16,2 0-2 0,0-1-2 0,1 0 1 0,-3 0-1 15,2-1-1-15,-1 1-2 0,0-2 2 0,0 0-2 0,1 0-1 0,-3 0-1 16,1-2-1-16,2 1-2 0,-4-1 1 0,3 0-1 0,-3 0 0 0,0-1-1 16,-1 0 2-16,-1 0 2 0,1-1 0 0,-1 1 0 0,0-2 1 15,-1 1 2-15,0-3 1 0,-2 2 0 0,2 0 2 0,-2-1 2 0,1-1 0 16,-1 3 2-16,1-3 0 0,-3 0 0 0,2 1 0 0,1-1-1 0,-3 0 0 15,3 0-2-15,-1-3-1 0,0 3-1 0,-1-2-2 0,1 1 0 0,-2-1-2 16,2 1-2-16,-1-4 1 0,1 4-2 0,-2-3-2 0,2 2 1 16,0-1 0-16,-1 1 0 0,-1-2-1 0,0 1-2 0,0 0 0 0,2-2-1 15,-2 2 1-15,0 0-2 0,2-1 2 0,-1 1-1 0,-1 0 2 0,-1-2-2 16,2 3-1-16,-2-4-1 0,0 3-1 0,0-2 1 0,-2-1 1 0,2 3 1 16,-1-2 4-16,-1 0 3 0,0-1 3 0,0 2 0 0,1-2 2 0,-2-2 0 15,-1 1 0-15,1-3 0 0,0 2 1 0,-2-1 1 0,2 0-1 16,-1-2 1-16,-1 0-1 0,1 0 1 0,-1 0 1 0,-1-1-1 0,0-1-2 15,0-1-3-15,0 2 0 0,-1-3-2 0,0 2 0 0,1 1 2 0,-2-2 0 16,0 0 2-16,-2 0 1 0,1 0-3 0,-1 1-1 0,0-3-4 0,0 0-2 16,0 2-3-16,-1-4 0 0,1 4-2 0,-2-4 0 0,0 0 1 15,1 1 0-15,-4 3-2 0,4-6-3 0,-1 2-5 0,-1 2-4 16,1-4-3-16,-1 2-2 0,0 2-11 0,1-3-15 0,-1 3-16 16,0-1-18-16,-3 1-22 0,3-1-23 0,-2 4-35 0,-1-2-37 0,-1 0-69 15,1 5-82-15,-2 0-51 0</inkml:trace>
  <inkml:trace contextRef="#ctx0" brushRef="#br0" timeOffset="79445.1669">13032 2075 46 0,'-1'-3'57'0,"-1"3"-20"0,2-2-11 0,0 2-6 0,0 0-2 15,0 0 0-15,0 0-3 0,-2 2-5 0,2-2-1 0,0 3 0 16,0-2 2-16,0 1 4 0,0 2 2 0,0 0 4 0,0 2 4 16,0 0 3-16,0 2 2 0,2-1 4 0,-2 3 2 0,2 2 2 0,-1 0 3 15,-1-1 1-15,2 2 0 0,-1 2 2 0,1 0 0 0,2 2 1 0,-2 0 0 16,-1 1 0-16,1 0 1 0,1 4 1 0,-1-1 2 0,1 3 0 15,0 1 2-15,1 0-3 0,-1 1 1 0,0 3-1 0,3 1-1 0,-3 2-4 16,2 1-4-16,-2 0-3 0,2 1-5 0,1 2-5 0,0 0-6 16,-1 1-5-16,0 4-5 0,1-3-6 0,-1 2 0 0,3 2-2 0,-2 0 0 15,-1 1-1-15,3 1 1 0,-1 2 3 0,-2 0-1 0,3 3 2 0,-1 1 2 16,-1-1 2-16,5 2 2 0,-3 2 3 0,0-1 2 0,2 2 0 0,0 0 0 16,0 1-4-16,2 0-2 0,-2-1-3 0,1 1-4 0,2-1-7 15,-2-1-2-15,0 1-4 0,2 0-1 0,-2 0 1 0,1-2 2 16,-1 0 1-16,-1 2 2 0,2 1 0 0,-2-1 2 0,0 1 2 0,0 1 1 15,2 1 3-15,-3 0 0 0,2 0 2 0,0 1 2 0,-1-1 2 16,2 0-1-16,-2 1-4 0,0 0-2 0,2-1-6 0,-4-2-3 0,2 0-4 16,0 1-2-16,-2-3 2 0,2 1 0 0,1-1 2 0,-2-1 1 15,-1 0 2-15,2-1 1 0,-2 2 2 0,0-4 3 0,0 3 3 0,1-1 1 16,-1-1 2-16,2 2 2 0,-4-2 3 0,3 0 0 0,-1 0-3 16,0-2-5-16,3 2-5 0,-3-1-5 0,0-3-3 0,0 0-4 15,1-2-5-15,2 2-7 0,-3-3-7 0,3 0-8 0,-3-3-5 0,2 1-4 16,1-2-4-16,-2 1-1 0,-1-2-1 0,3 0 2 0,-3 0 2 0,0-2 3 15,0 1 2-15,1-1 2 0,-1 1 1 0,-1-1 3 0,1-3 2 16,-1 3 5-16,-2-4 3 0,2 3 2 0,-3-2 1 0,1 0-2 16,1 0-4-16,0-2-3 0,-1 1-4 0,0-1-4 0,-2-2-2 0,2 0-2 15,-2 0-3-15,3-3 0 0,-2-1 2 0,0-1-2 0,0 1-2 16,-1-4-1-16,0 0 0 0,0-2 0 0,0 1 1 0</inkml:trace>
  <inkml:trace contextRef="#ctx0" brushRef="#br0" timeOffset="79762.3307">13884 7270 39 0,'-5'-13'53'0,"1"-3"5"0,0 3 6 0,-1 0 6 16,2-1 2-16,-2 1 0 0,0-1 5 0,1 1 5 0,-1 4 1 16,2-3-1-16,-2 1-1 0,2 2 2 0,-2-1-2 0,1 0-2 0,-1 3-5 15,2 0-5-15,-2-1-7 0,2 2-8 0,0 0-6 0,0 2-3 0,-1-1-4 16,0 1-4-16,3-1-3 0,-3 2-2 0,1 0-1 0,1 1-5 15,1 0-4-15,-1-1-4 0,-1 1-3 0,3 1-4 0,-2 1-3 0,2-1-3 16,-1 1-2-16,1 0-6 0,0 0-1 0,0 0-5 0,0 0-6 16,0 0-6-16,0 0-3 0,0 0 0 0,0 0-2 0,0 0-2 15,0 0-2-15,0 0 1 0,0 1 1 0,0 0 0 0,0 1 2 0,0 1 2 16,1-1 3-16,-1 3 1 0,2 0 4 0,-2-1 6 0,2 2 1 16,-1 2 1-16,2-2 0 0,-1 1 2 0,1 2-3 0,1 0-2 15,-1-1-5-15,1 2-3 0,1-1-7 0,1 3-7 0,-1-1-9 0,2-1-6 16,0 1-6-16,-1 0-7 0,2-2-7 0,1 1-7 0,1 0-10 15,0-2-10-15,0 1-5 0,0-2-2 0,2-1-6 0,-1 0-6 0,1-2-2 16</inkml:trace>
  <inkml:trace contextRef="#ctx0" brushRef="#br0" timeOffset="79948.1636">14194 7051 33 0,'0'-13'187'15,"0"0"0"-15,0 1-2 0,-5 2-2 0,2-2-4 0,1 2-4 0,-2-1-4 16,0 1-7-16,0 3-7 0,-1-3-10 0,-3 3-9 0,3-1-9 15,1 1-10-15,-1 1-9 0,2 0-7 0,-2 1-12 0,1-1-11 0,-1 3-11 16,1 0-10-16,1 1-12 0,0 0-14 0,1 1-12 0,2-1-11 16,0 2-8-16,-1 2-6 0,-1-1-6 0,2 1-6 0,-1 3-9 15,-1 1-7-15,0 3-13 0,-1-1-14 0,1 2-18 0,-2 3-25 0,1 2-29 16,0 1-35-16,0 3-45 0,-2 1-54 0,0 1-79 0,-2 3-95 16,0-1-50-16</inkml:trace>
  <inkml:trace contextRef="#ctx0" brushRef="#br0" timeOffset="80880.7753">13708 8007 19 0,'2'0'158'0,"-1"-1"9"0,-1 1 4 0,0 0 4 0,0 0 3 15,0 0 3-15,0 0 1 0,0 0 1 0,0 0-4 0,0 0-7 16,-1-3-11-16,-1 3-12 0,2-4-13 0,-1 3-11 0,-2-3-11 15,1 1-8-15,1 1-11 0,-1-1-8 0,-1 0-10 0,0-2-8 0,0 2-9 16,-1-1-9-16,1 1-7 0,-2-2-5 0,-1 2-5 0,2-1-2 16,-1-1-3-16,-2 2-3 0,2 0-6 0,-4-2-6 0,3 5-5 15,-4-2-5-15,2 0-4 0,-1 1-4 0,1 1-4 0,0 1-3 0,0 1-3 16,-1 0-2-16,1 3-2 0,0-3-1 0,0 2 0 0,0 2 1 0,2 0 1 16,-1 0 2-16,2 2 0 0,1-2 1 0,1 4 2 0,1 0 2 15,2 0 1-15,0 0 1 0,2 2 0 0,4-1 0 0,-1 1-1 16,1-1-2-16,2 2-4 0,5 0-4 0,-4-1-4 0,4 2-5 0,3-4-4 15,-2 2-2-15,3 1-2 0,-1-4-2 0,2 4 0 0,0-3 0 16,-2 1-2-16,1-2 1 0,1 2 1 0,-2-2 0 0,-2 1 4 0,0-1 1 16,-3 0 4-16,-1-2 4 0,-1 1 2 0,-1-1 3 0,-1 1 4 15,-2-3 5-15,-4 3 6 0,1-1 5 0,-2 0 6 0,-2 0 8 0,-3 0 4 16,0-1 4-16,-4 2 4 0,-2 1 5 0,-2-1 2 0,0 0 4 16,-4 2 4-16,0-1 1 0,-1-1-1 0,1-1 1 0,-1 0-3 15,1-1-3-15,1-1-5 0,-1-2-11 0,3 0-15 0,0-1-16 0,2-2-20 16,-2-1-20-16,5-2-30 0,1-1-34 0,0-4-46 0,3 0-50 15,1-4-55-15,2-4-53 0,4 0-71 0,2-2-80 0,1-2-39 0</inkml:trace>
  <inkml:trace contextRef="#ctx0" brushRef="#br0" timeOffset="81094.2963">13930 7790 39 0,'3'-5'583'0,"0"1"-2"0,0 1-80 15,-1-1-122-15,1 1-94 0,-3 1-83 0,2 2-56 0,-2 0-43 0,0 0-31 16,0 0-25-16,1 0-19 0,-1 2-15 0,3 1-15 0,-3 1-11 15,0 1-6-15,0 2-5 0,0 1 1 0,0 1 0 0,0 3 5 0,0 2 6 16,0 1 6-16,0 2 11 0,0 0 6 0,0 4 8 0,0 0 5 16,0 2 3-16,0 1 1 0,0-1 0 0,0 3-6 0,0 0-7 0,0-1-11 15,0 2-13-15,2 0-13 0,-1 1-15 0,-1-3-18 0,2 0-17 16,0 0-21-16,-2 0-20 0,1-2-29 0,-1-1-33 0,3 0-30 16,-1-4-26-16,0 0-23 0,-1-3-24 0,2 0-25 0,1-3-26 0,1-3-45 15</inkml:trace>
  <inkml:trace contextRef="#ctx0" brushRef="#br0" timeOffset="81744.6921">13781 8095 297 0,'-5'0'480'16,"1"-2"-37"-16,0-1-105 0,3 3-143 0,1 0-80 0,0 0-53 15,1 3-29-15,1-1-19 0,1 0-8 0,0-1-3 0,4 3 0 0,1-2-2 16,1 2-5-16,4 1-2 0,-2-2-5 0,5 2-3 0,0-2-5 0,1 1-4 15,0-1-7-15,2-1-8 0,2 1-9 0,1 0-7 0,-3-3-10 16,3 1-9-16,0-1-7 0,-1-1-5 0,-1 1-2 0,2-3 3 0,-4 0 7 16,2 1 10-16,-1-1 16 0,-3 1 20 0,1 0 22 0,-4-1 26 15,0 0 24-15,-4 0 26 0,1 1 23 0,-4-1 22 0,0 1 22 16,-1 1 20-16,-2 0 16 0,-1-1 11 0,-1 2 5 0,-1 0 0 0,0 0-6 16,0 0-11-16,-1-1-15 0,-1 1-18 0,-1 0-19 0,3 0-18 15,-2 0-19-15,1 1-18 0,-1-1-17 0,1 2-17 0,-4-1-14 0,2 2-12 16,1 2-9-16,-1-1-4 0,-2 2-4 0,2 2-1 0,-2 0-4 15,2 2 0-15,0 2 0 0,-1 0-1 0,0 1-1 0,3 2 2 0,-1-2 1 16,2 3 1-16,0 0-1 0,0-1-2 0,0 0-1 0,3 1-5 16,-1-2-2-16,1 0-3 0,2-1-2 0,-1 1-2 0,0-5 0 15,0 2 0-15,1 1 0 0,-2-5 2 0,2 2 0 0,0-4 3 0,-4 0 7 16,2-2 6-16,1 0 5 0,-1 0 9 0,0-3 2 0,-1 0-1 16,-1 0 3-16,3-3 4 0,-3-2-1 0,1 0-3 0,-1-1 1 15,1-3 3-15,-2-1-1 0,3 0 0 0,-3-2-4 0,0 0-4 0,-3-1-4 16,1 0-2-16,1-2 4 0,-1 1 3 0,-1-1 5 0,0 1 3 15,-1 1 5-15,1-1 8 0,0 2 3 0,1-1 0 0,-1 2 0 16,-1 1 1-16,2 0-1 0,-1-2 0 0,3 4-2 0,-2 0-2 0,2 0-7 16,0 0-8-16,2 1-12 0,0 2-13 0,1 0-10 0,1-1-10 0,1 0-5 15,3 2-5-15,0-1-3 0,3 0-4 0,-2 3-1 0,3-3-2 16,0 3-3-16,3-1 0 0,-2 0 1 0,2 2 1 0,0 1 8 16,0 0 8-16,1 0 5 0,-2 4 4 0,0-1 4 0,-1-1 1 0,0 3 3 15,-1 2 3-15,-1 0 3 0,2-1 3 0,-2 4 5 0,-1-2 4 16,-3 2 3-16,1 3 7 0,-1-2 5 0,-3 2 5 0,1 1 5 15,-3 0 6-15,-1 0 5 0,-1 2 5 0,-1-2 6 0,-1 1 5 0,-3-1 8 16,2-2 7-16,-2 3 7 0,0-3 8 0,-1 0 9 0,0-2 8 16,1-1 11-16,0-2 9 0,-1 0 8 0,3-4 9 0,-2 2 4 15,1-2 3-15,1-1-1 0,-1-2-2 0,1-2-5 0,1-1-10 0,1 1-10 16,-1-4-11-16,1-1-13 0,1-1-17 0,0-3-23 0,1-1-23 0,2-2-26 16,2-2-26-16,0 0-28 0,4-1-26 0,2-2-25 0,-1 0-25 15,4-1-21-15,-1 0-20 0,4 1-26 0,-1-1-29 0,3 2-33 16,-2 0-38-16,-1 2-59 0,1 1-72 0,-1 0-46 0,0 3-35 0</inkml:trace>
  <inkml:trace contextRef="#ctx0" brushRef="#br0" timeOffset="82146.2307">14777 8146 448 0,'-2'-5'543'0,"2"0"-76"0,-1 2-114 0,-1-2-90 0,2 2-75 16,0-1-50-16,0 1-34 0,0 1-28 0,0-1-21 0,0 3-22 16,2-1-23-16,-2 1-15 0,0 0-15 0,1 0-7 0,3 1-5 0,-3-1-5 15,2 3-5-15,-1-1-4 0,3-1-5 0,-2 2 0 0,3 0-3 16,-3 0 1-16,2 0 2 0,-2 2 3 0,2-2 4 0,-2-1 1 0,2 1 0 16,-2-1-3-16,3 1-3 0,-1-1-4 0,-2 0-3 0,2-2-2 15,-2 0 2-15,2 0 1 0,-2 0 2 0,3-2 1 0,-1-1 2 0,0-1 5 16,1 1 5-16,-1-2 8 0,0 0 3 0,1-2 8 0,-1 1 9 15,-1-2 9-15,0 0 14 0,-1 1 9 0,0-2 12 0,-1 1 11 16,-1 1 8-16,-1 0 7 0,0-1 9 0,0 2 2 0,-3-1 3 0,2 2 3 16,-4-1 2-16,1 1 2 0,-2 0 0 0,1 3 0 0,-4-3-4 15,3 3-2-15,-4-1-4 0,1 3-5 0,-1 0-5 0,2 0-5 16,-1 3-5-16,-2-1-6 0,1 3-6 0,2-2-5 0,-3 5-2 0,2-1-3 16,1 2-4-16,-1 2-1 0,2 0-3 0,1 2-1 0,1 2-3 0,0 0-3 15,2 1-4-15,0 0-5 0,3 3-5 0,0 0-8 0,4-1-12 16,3 0-13-16,-1 0-14 0,4 0-18 0,2-1-16 0,1-2-21 15,4-2-25-15,-1 1-29 0,5-2-35 0,-1-4-33 0,4 0-35 16,0-2-35-16,1-2-34 0,2-2-38 0,1-2-38 0</inkml:trace>
  <inkml:trace contextRef="#ctx0" brushRef="#br0" timeOffset="82594.566">15416 7996 286 0,'-5'-7'506'0,"-3"-1"-49"0,3 4-76 0,-1-2-93 15,-1 1-63-15,1 1-46 0,0-1-30 0,-2 2-21 0,0 0-16 16,2 2-17-16,-3-1-15 0,1 2-14 0,-1 0-15 0,-3 2-14 16,4 1-10-16,-2 0-9 0,-2 1-6 0,2 2-7 0,-1 0-4 15,-1 2-3-15,1 1-1 0,-1 0-2 0,0 1 1 0,2 2 0 0,1 0 2 16,-2 0 0-16,1 2 2 0,2-1 1 0,1 2 1 0,0 1 2 16,1 0-1-16,1-1 0 0,0 0 1 0,2 0-1 0,0 0 1 0,3 0-1 15,0-2-1-15,0-1-1 0,5 1-3 0,-2-1-2 0,2-2-3 0,0-1-1 16,1-2-1-16,0 0-3 0,3-2-2 0,0-3 1 0,0 1-2 15,2-3 0-15,0-3 0 0,0 1-2 0,3-4-1 0,-1-1-1 16,3-4 1-16,-2-1 0 0,2-2-3 0,-2-3-3 0,2-1-3 0,-2-3 0 16,0-1-3-16,-1 0-2 0,1-3-5 0,-3-3-4 0,-1 1 3 15,1-2 4-15,-3-3 8 0,-2 0 8 0,-1-1 8 0,0 1 7 0,-1-1 12 16,-4 0 15-16,0-1 17 0,-2-1 16 0,-2 5 16 0,1-2 15 16,-2 4 16-16,-1-2 15 0,-1 3 10 0,-2 3 9 0,3 0 2 15,-1 2 3-15,-1 5-1 0,3-1-5 0,-2 2-10 0,2 4-12 0,-1 0-18 16,2 4-20-16,1 0-16 0,0 2-18 0,1 2-16 0,1 1-15 15,-2 1-14-15,3 2-13 0,0 3-9 0,0 2-10 0,0 4-6 0,0 0-2 16,0 4-1-16,0 3 0 0,0 4 2 0,3 1 2 0,-2 5 4 16,1 2 4-16,1 2 2 0,0 3-1 0,2 2-1 0,0 2-6 15,-2 1-9-15,2 2-12 0,1 2-8 0,0 0-11 0,-1 1-5 0,2 3-5 16,-1-2-15-16,3-1-16 0,-1 2-24 0,0-2-29 0,1 2-32 16,0-4-36-16,0 1-34 0,-1-3-35 0,5-1-65 0,-4-3-78 0,4-2-47 15,-2-3-29-15</inkml:trace>
  <inkml:trace contextRef="#ctx0" brushRef="#br0" timeOffset="82865.0821">16314 8064 52 0,'-4'-6'620'0,"0"3"2"0,0-1-7 0,1 0-15 16,2 1-136-16,-3 2-200 0,4-1-114 0,-1 2-71 0,1 0-41 16,0 0-23-16,0 0-12 0,0 2-5 0,0 1-4 0,1 0-2 0,-1 1-2 15,4 1-3-15,-3 3-2 0,2 1 0 0,-1 2 1 0,1 1 0 16,0 0 2-16,1 2 1 0,0 1-3 0,-1-1-2 0,0 3-6 0,1-4-9 16,-3 3-9-16,2-1-12 0,-1-1-11 0,0 1-13 0,-1-2-18 15,2 0-17-15,-1-2-27 0,-2-2-31 0,2 0-18 0,-1-1-11 16,-1-3-38-16,3-1-52 0,-1 1-71 0,-2-5-81 0,0 0-47 0</inkml:trace>
  <inkml:trace contextRef="#ctx0" brushRef="#br0" timeOffset="83022.986">16345 7715 31 0,'-3'-5'586'0,"1"1"-5"0,-1 1-9 0,3-1-122 0,-1 1-179 16,-1 2-109-16,2-3-73 0,0 4-48 0,0 0-37 0,0 0-23 0,0 0-17 15,2 4-20-15,-1-3-22 0,1 3-27 0,1 2-30 0,0 1-36 16,2 0-40-16,-2 2-31 0,0 3-24 0,2 0-46 0,0 1-52 0,0 3-45 16</inkml:trace>
  <inkml:trace contextRef="#ctx0" brushRef="#br0" timeOffset="83329.27">16479 8124 372 0,'0'2'316'0,"0"0"-71"15,0 1-62-15,0-1-44 0,0-2-32 0,0 3-25 0,0 0-18 0,0-1-14 16,2 1-13-16,0 1-12 0,-2 1-12 0,1-1-6 0,-1 2-4 0,0 1-1 16,0-2 2-16,0 2 1 0,0 2 2 0,0-1 1 0,0 1 1 15,0-1 0-15,-1 0-1 0,1 0-1 0,-2 0-3 0,0 0 2 16,1-2-1-16,-1 0 6 0,0 0 4 0,1-3 10 0,-1 2 9 0,2-3 6 16,-1 0 6-16,1-2 1 0,0 0-4 0,-3-2 0 0,3 0 0 15,0-3 0-15,3 1-2 0,-2-4-4 0,4 1-6 0,-2-3-6 0,2 1-7 16,2-4-8-16,2 1-9 0,0 0-3 0,1 0-1 0,2 0 8 15,1-2 6-15,0-1 8 0,1 4 7 0,1-1 9 0,-2 1 7 16,0 2 7-16,1 1 7 0,-2 0 3 0,-1 0-2 0,1 3-2 0,-1 1-2 16,-3 0-4-16,3 4-6 0,-1 0-4 0,-2 0-6 0,1 3-4 15,-1 1-7-15,0 2-7 0,1 1-9 0,-1 2-12 0,0-1-17 0,0 4-23 16,-2 2-29-16,1 1-47 0,-1 2-52 0,0-1-98 0,-2 3-122 16,-1-2-74-16,-1 6-53 0,-2-4-27 0</inkml:trace>
  <inkml:trace contextRef="#ctx0" brushRef="#br0" timeOffset="84194.0886">17799 7902 415 0,'0'-2'504'0,"-1"1"-87"0,1 1-131 16,0 0-106-16,0 0-92 0,0 0-54 0,0 0-34 0,1 3-15 15,-1-2-8-15,2 2-2 0,0-1 3 0,0 4 3 0,3-1 2 0,-2 4 3 16,1-1 3-16,0 3 2 0,0-1 2 0,0 1 6 0,0 2 8 16,2-1 3-16,-5 2 3 0,2-1 1 0,1 2 2 0,-3-1 2 15,-1-2 3-15,0 2 4 0,0 1 4 0,0-2 3 0,-1 0 3 0,-3-3 3 16,3 3 4-16,-2-3 6 0,-1-2 6 0,0 0 9 0,2 0 8 16,-1-2 9-16,0-2 7 0,1 1 8 0,1-2 3 0,-1-1 0 0,1-2-2 15,-3 0-3-15,3-2-7 0,-1-1-7 0,1-2-7 0,1 0-11 16,-4-3-13-16,4-1-12 0,0 1-10 0,4-5-15 0,-3 1-15 15,2-1-12-15,1 0-9 0,0-3-5 0,1 1-5 0,0 2 0 0,4-2 1 16,-2 1 4-16,1 0 3 0,-2 2 6 0,3 0 4 0,-2 2 2 16,-1 0 2-16,1 2 0 0,0-1 2 0,-2 3-1 0,0 3-2 15,0-2 0-15,-2 3-2 0,2-1-1 0,-2 3-1 0,1 0-1 0,-1 0-1 16,2 3-1-16,-2-1 0 0,2 3 1 0,0 0 1 0,-2 2 3 16,3 1 5-16,-3 1 3 0,2 0 5 0,-2 1 5 0,1 3 1 0,-1-4 3 15,0 5 0-15,-1-2 1 0,-1 0 2 0,1 1 0 0,-1-1 0 16,2 0 0-16,-3 1 0 0,0-3 1 0,0 1 0 0,0-4 3 15,0 1 2-15,0-1 7 0,0 0 5 0,-3-4 8 0,2 1 9 0,1-3 5 16,-2 1 3-16,2-2 0 0,0 0-1 0,0-3-1 0,-1 0-2 16,1-1-2-16,0-3-1 0,0 1-4 0,1-3-7 0,-1 0-10 0,3-1-8 15,2-2-11-15,0 0-13 0,-2-2-8 0,2-2-5 0,1 4-4 16,0-3-1-16,4 2-1 0,-1-2 1 0,-1 3 0 0,5-1 0 0,-4 3 2 16,3-1 1-16,-2 2 3 0,1 1 2 0,-1 1 1 0,1 2 2 15,0 1 1-15,0 1 0 0,-2 1 1 0,1 2 0 0,2 0 2 16,-3 4 1-16,0 1 1 0,-1-1 1 0,1 2 1 0,1 3 2 0,-2 0 1 15,1 1 2-15,-2 2 4 0,1 1 3 0,-2 2 0 0,2 1 3 16,-4 0-4-16,1 1-9 0,-2-1-9 0,2 3-16 0,-2-1-15 0,-1 0-19 16,1 0-20-16,-1 1-25 0,1-3-29 0,-2 1-31 0,2-2-37 15,1-2-40-15,-3 1-34 0,1-4-32 0,1-1-60 0,0-1-70 16,1-4-38-16</inkml:trace>
  <inkml:trace contextRef="#ctx0" brushRef="#br0" timeOffset="85044.9132">18488 7983 353 0,'-1'-5'566'0,"-1"1"-62"0,2-2-96 0,-1 3-96 16,1 0-99-16,-2-1-60 0,0 3-42 0,2 0-28 0,0 1-19 0,0 0-16 15,-1 1-13-15,-1 0-13 0,2 3-12 0,-1 0-10 0,1-1-10 16,-5 3-5-16,5 0-4 0,0-1-4 0,0 3-4 0,0 1-3 0,5 1-6 16,-4-1-7-16,1 1-6 0,-1-1-9 0,3-1-8 0,-1 1-10 15,0-2-11-15,2 1-6 0,0 0-5 0,1-4-7 0,0 1-5 16,0 0-2-16,1-3 3 0,-1-1 7 0,3-1 9 0,-2-1 9 0,-1-1 12 15,2 0 10-15,1-3 11 0,-4-1 12 0,2-2 15 0,-1 0 14 16,0 0 13-16,-3 0 14 0,0-1 14 0,-1-3 13 0,0 3 11 0,-1-4 8 16,-1 0 7-16,-1 2 4 0,-1 0 6 0,-1 1 5 0,-2-1 5 15,-1 0 1-15,1 3-2 0,1-1-3 0,-5 1-4 0,3 1-5 16,-5 2-6-16,3 1-6 0,0-1-7 0,-1 2-7 0,-1 2-8 0,1-1-7 16,-2 2-8-16,3 2-8 0,0 1-5 0,-3 0-4 0,3 3-2 15,0 0-2-15,2 2-2 0,-1 4 0 0,1-2 1 0,2 3-1 0,-3 2 1 16,6 0 1-16,-3 0 0 0,4 2 2 0,2-1 0 0,0 2-2 15,2-1-2-15,1 1-4 0,2-2-3 0,2 2-4 0,-1-3-4 16,1 0-5-16,4-1-5 0,-2-1-5 0,0-1-4 0,3-1-5 0,-1-1-4 16,1-2-4-16,1-3 0 0,0-1-1 0,-2-1 0 0,1-1 4 15,0-4 5-15,0-1 6 0,-2-1 8 0,0-1 7 0,1-3 9 0,-2-1 9 16,0-1 9-16,-2-2 7 0,1 0 7 0,-2-2 9 0,0-2 11 16,-2 4 8-16,0-5 11 0,-1 3 9 0,0-2 7 0,-1 3 6 15,0-2 4-15,-1 1 2 0,-2 2 0 0,1 0-1 0,1 2-4 0,-3 1-5 16,2 1-3-16,0 2-10 0,-2 0-12 0,1 2-14 0,-1-1-15 15,2 2-17-15,-1 3-14 0,-1 0-11 0,0 0-9 0,0 0-8 0,4 3-5 16,-3 2-3-16,2-1-1 0,-2 2 0 0,3 2 1 0,-3 0 4 16,4 1 5-16,-2 2 8 0,1 1 7 0,-3 0 6 0,2 2 6 15,1 1 3-15,-3-1 3 0,2 1 1 0,-2-1 1 0,1 0-2 0,1-2 0 16,-1 1-1-16,0 1-1 0,-1-2-1 0,2-2 0 0,-3-1 0 16,2-1 2-16,0-2 0 0,-2 0 2 0,1-3-1 0,2-1-2 0,1 1-5 15,-3-3-8-15,1 0-6 0,2-3-5 0,-1 1-1 0,1-4-2 16,0-1-2-16,1-1-2 0,0-3-4 0,2 1-5 0,0-4-5 0,-1 0-2 15,2 1-5-15,-1-2-1 0,0 1 3 0,1-3 5 0,0 1 5 16,-1 2 6-16,0 0 1 0,0 0-1 0,-1 0 2 0,-1 1 1 0,3 3 0 16,-4 1-1-16,1 0-1 0,-2 2-3 0,1 0-1 0,-1 3-3 15,-1 0-2-15,-1 1 4 0,2 1-1 0,-1 2 0 0,0 0 2 16,-2 0 2-16,2 2 3 0,1 1 2 0,-1 1 3 0,0 0 4 16,-1 1 4-16,1 1 6 0,-1 2 7 0,1-2 7 0,0 2 3 0,-1 1 1 15,1 1 1-15,0 0 2 0,-2-1 0 0,1 0 0 0,-1 2-1 16,2-2-1-16,-1-1-1 0,-1 1 0 0,0-1 0 0,2-1 1 0,-2 1 1 15,0-2 3-15,2-2 2 0,-2 1 4 0,2-2 2 0,-2 0 2 16,0-1-1-16,0-2-5 0,0 0-3 0,3-2-1 0,-1 1-2 0,0-4-3 16,1 0-2-16,0 0-3 0,0-1-2 0,2-3-5 0,2-1-2 15,0-2-3-15,0 2-1 0,-1-3 1 0,0 1 6 0,4 1 6 16,-2-3 9-16,1-1 7 0,-1 4 7 0,0-1 8 0,-2 1 3 0,2 1 2 16,-3 1 2-16,3 2-1 0,-4 0-4 0,1 1-7 0,-2 2-6 15,1-2-7-15,-1 4-6 0,0 2-4 0,0 0-6 0,2 0-6 0,-4 2-4 16,2 1-4-16,-1 2-1 0,1 2 1 0,2 1 1 0,-2 1 3 15,2 1 2-15,-2 2 0 0,3 0-6 0,-3 0-8 0,1 5-15 16,-1-2-19-16,0 0-29 0,2 3-36 0,-2-1-32 0,5 0-29 0,-5 1-38 16,0 0-40-16,2-3-46 0,-2 2-48 0,4-2-44 0,-3-2-42 0</inkml:trace>
  <inkml:trace contextRef="#ctx0" brushRef="#br0" timeOffset="86128.3907">19426 7954 231 0,'-4'-9'457'0,"1"-4"-70"0,-2 4-63 0,1 0-61 16,-1 1-40-16,2 2-31 0,0 0-22 0,0 2-20 0,-1-1-18 16,3 2-20-16,-1 2-15 0,1-1-17 0,-3 2-17 0,3 0-15 15,-2 2-13-15,2 0-14 0,-3 3-9 0,3 0-10 0,-3 1-7 0,1 1-1 16,2 2-1-16,-3 0 1 0,1 3 3 0,2 0 5 0,-3 0 3 16,3 2 1-16,-2 1 2 0,2-1 2 0,1 1 0 0,-2-1 1 0,2 0-1 15,0 1 0-15,0-2 0 0,0 1-1 0,2-2-2 0,-2 1-2 16,1-2-1-16,3-2-2 0,-2 2-3 0,1-2-5 0,0-2-3 15,2 1-4-15,-2-4-6 0,2 1-7 0,0-3-5 0,3 0-2 0,-4-2-6 16,5-2-3-16,-1 0-2 0,2-3-1 0,-2-2-4 0,4 0-2 16,-2-2-3-16,2-1-2 0,-4-3 2 0,2 0 2 0,-2-3 2 15,2 0 6-15,-4-1 4 0,2-1 1 0,-3-1 7 0,0-2 8 0,-4 1 8 16,2-1 10-16,-3 1 12 0,0-1 16 0,-3 0 14 0,2 3 14 16,-3 1 11-16,1-1 8 0,-2 4 5 0,-2 0 5 0,0 2 1 0,1 2 2 15,0 0-2-15,-1 2-5 0,1 1-9 0,0 1-9 0,-1 3-12 16,2 1-13-16,-3-1-10 0,3 3-13 0,0 3-9 0,0-1-8 0,0 3-3 15,0 2-3-15,0 0 1 0,1 3-1 0,-1 1 2 0,2 1 2 16,2 1 2-16,-1 2 3 0,2 0 3 0,0 0 3 0,2 2 0 16,-1-2 0-16,2 2 0 0,2-2 1 0,1 2-1 0,-1-3-4 0,1 1 0 15,-1-2-1-15,3-2-2 0,0 1-1 0,0-2-1 0,-2-1 2 16,2-1-1-16,1-4-1 0,-1 1 0 0,2-2 0 0,-1 0 0 16,-1-3-1-16,2-3 1 0,1 0 1 0,-2 1 0 0,2-4 0 0,0-1 1 15,-1-1 2-15,1-2-2 0,0 0 0 0,-2-2-2 0,0-1 0 0,1 0 0 16,0-1-1-16,0-1 1 0,-2 0 2 0,-1 1 2 0,1 1-1 15,2 0 1-15,-4-1-2 0,3 5 0 0,-2-4-5 0,-1 5-1 16,-1 0-5-16,4 0-3 0,-4 3-3 0,0 2 0 0,0 0-3 0,-1 2-2 16,1-1-3-16,1 2 0 0,1 2-2 0,-3-1 1 0,1 2 1 0,0 0 4 15,1 2 5-15,-3 3 4 0,2-1 7 0,-2 1 5 0,2 1 7 16,-2-1 4-16,1 4 4 0,-3-1 4 0,1-1 4 0,2 2 2 16,-2 1 1-16,-2-4 2 0,1 5-1 0,-1-2-1 0,2-1 1 0,-2 1-1 15,0-2-1-15,1 1-2 0,-1-1-1 0,2-1-3 0,0 0-1 16,-2-1 0-16,1-1-1 0,1-2-2 0,-1 1-2 0,1-4-6 0,1 3-6 15,2-2-5-15,-2-3-9 0,3 0-8 0,1 0-8 0,1-1-8 16,0-3-6-16,2 1-8 0,0-2-8 0,1 0-3 0,2-2-5 16,0-1-3-16,-1-1 0 0,1 0 2 0,-2-1 4 0,1 0 8 15,0-2 10-15,0 1 11 0,-2-1 10 0,-1 1 12 0,0-1 12 0,-1 0 16 16,-1 2 15-16,-1-2 13 0,-1 3 13 0,-1 0 10 0,0-1 12 0,-1 2 8 16,-2 1 5-16,1-1 0 0,0 4-1 0,-1-3-3 0,-1 4-3 15,0-2-7-15,0 3-7 0,0-1-10 0,0 3-11 0,0 0-12 16,0 0-12-16,0 0-11 0,0 0-11 0,0 0-8 0,0 0-6 0,0 0-1 15,0 4-1-15,0 0 0 0,0 0 1 0,0 1 1 0,0 0 3 16,0 2 3-16,0 0 1 0,0 0 3 0,0 2 3 0,0-1 1 16,2-1 1-16,0 1-1 0,-2 0-2 0,1 1-3 0,1-2-3 0,1 3-1 15,-1-5-3-15,1 2-2 0,1-1-1 0,-1-1 0 0,0-2 1 16,1 1-1-16,1-1-2 0,-2-1-4 0,2-1-5 0,-1-1-3 16,6-3-4-16,-6 2-4 0,4-4 0 0,0 1-2 0,2-2 2 0,-2-2-1 15,1 1 1-15,2-2-2 0,-1-1-1 0,-1 0 3 0,4-2 4 0,-4 0 8 16,3 0 10-16,-3 0 11 0,0-2 12 0,1-1 15 0,-1 2 13 0,-1 0 16 15,-1-1 16-15,-1 3 14 0,1-1 12 0,-2 0 7 0,0 4 3 16,-2 0-1-16,1 1-3 0,-3 2-8 0,-1 0-11 0,2 3-10 16,-1 0-10-16,-1 2-10 0,0 2-13 0,0 2-16 0,0 2-16 0,-1 2-11 15,-1 1-6-15,2 4-4 0,-1 2-2 0,1 3 5 0,-2 5 3 16,0-1 9-16,2 5 11 0,0 3 5 0,0 4 7 0,0 1 2 16,2 3 4-16,0 4 3 0,-2 1 3 0,1 3-3 0,-1 3-3 0,2 3-4 15,-1-3-1-15,-1 3-5 0,0 2-2 0,0-1-6 0,0 0-6 0,-3 1-2 16,0-1 1-16,-2 0 0 0,-1 0-2 0,-3-2 0 0,-1-3 0 15,0 0 2-15,-4-4 1 0,1-1 3 0,-2-2 0 0,0-4 6 0,-3-3 3 16,0-5 5-16,-2-2 6 0,-1-4 3 0,2-4 0 0,-5-4 2 16,2-3 1-16,1-4 3 0,-1-3 2 0,-1-5 2 0,1-4 3 0,1-2 0 15,2-3 1-15,0-4-3 0,3-3-2 0,2-4-1 0,2-4-1 16,3 1-2-16,2-4-4 0,2-1-6 0,5-2-10 0,2-4-10 16,5 0-10-16,1-3-14 0,5-1-14 0,4-3-15 0,1 0-17 0,7-3-17 15,0 0-17-15,5-2-26 0,2-2-31 0,3 2-29 0,0-3-30 16,4 4-38-16,1-3-44 0,-1 4-64 0,2 0-71 0,-1 2-53 15,-1 4-43-15</inkml:trace>
  <inkml:trace contextRef="#ctx0" brushRef="#br0" timeOffset="86993.7882">20663 7846 468 0,'0'-2'553'0,"-1"2"-26"0,1-1-93 16,-2-1-124-16,0 2-76 0,2 0-51 0,0 0-35 0,0 0-24 16,0 0-18-16,0 0-16 0,0 0-14 0,0 0-15 0,0 0-14 15,0 0-14-15,0 0-13 0,0 2-10 0,2 1-9 0,0 0-6 0,-2 4-6 16,1-3-1-16,1 1-1 0,-1 3-2 0,3 1 3 0,-3 2 1 15,1-1 5-15,-1 1 3 0,3 3 6 0,-3-2 3 0,3 2 3 0,-3 3 4 16,1-2 0-16,0-1 1 0,2 1 0 0,-3 2 2 0,2-2-5 16,-1-1-4-16,0 3-6 0,-1-2-4 0,3-2-5 0,-3-1-4 15,1 0-4-15,-1-3-4 0,3 0-4 0,-3-1-5 0,2-1-4 0,2-2-5 16,-1-1-5-16,0-3-3 0,1-1-5 0,3 0-1 0,-1-3-6 16,1-2-4-16,0-2-1 0,3-2 0 0,3-1 4 0,-1-3 1 0,1 0 5 15,-1-3 4-15,3 0 4 0,-4-4 6 0,2 3 7 0,-2 0 12 16,-3-3 12-16,0 2 15 0,-1 0 15 0,1 1 18 0,-3 1 11 0,0 2 11 15,-1 1 8-15,0 1 4 0,-4 1 4 0,2 2 3 0,-1 2-1 16,0 0 0-16,-2 0-7 0,1 2-9 0,-1 1-10 0,2 1-13 16,-2 1-12-16,0 2-16 0,0 0-10 0,0 0-9 0,1 2-7 0,-1 1-6 15,2 1-2-15,0 0-2 0,-2 2 1 0,1 1-1 0,2 1 3 16,-2 2 1-16,-1 1 1 0,2-2 3 0,1 4 1 0,-1-1-3 0,0 2-7 16,-1-1-11-16,2 1-14 0,-1-2-18 0,1 2-21 0,0 1-28 15,1-2-36-15,-3 0-42 0,5-3-36 0,-3 3-36 0,2-3-30 16,0-1-30-16,0 1-49 0,1-3-55 0,0 0-35 0</inkml:trace>
  <inkml:trace contextRef="#ctx0" brushRef="#br0" timeOffset="87278.0844">21196 7916 114 0,'0'-8'478'0,"0"-1"-64"0,-1 1-60 0,-1 0-61 16,0 1-43-16,-1 3-37 0,2-3-31 0,-1 2-27 0,0 2-22 15,-1-1-23-15,1 0-18 0,-1 3-17 0,3-1-17 0,-1 2-14 0,1 0-15 16,0 0-14-16,-3 3-11 0,1 1-8 0,2-1-5 0,-1 1-5 0,1 1 0 15,0 3-2-15,0 1 0 0,1 0 3 0,1 0 2 0,1 2 3 16,0-1 2-16,0 2 3 0,4 0-1 0,-3 0 1 0,1 2 0 16,2-2-1-16,-1-1 2 0,0 2-1 0,0 0 0 0,1-1 0 0,0 2 1 15,-2-4-1-15,2 2 0 0,-1 1 1 0,-1-4-2 0,0 3 0 16,1-4-1-16,-2 3 2 0,0-4 1 0,-1 1 3 0,-2 0 1 16,3 1 4-16,-4-2 3 0,0 1 2 0,0-3 5 0,-4 1 2 0,1 0 3 15,0 0 4-15,-3-1 2 0,-3-1 2 0,0-1-1 0,1 2-2 16,-2-2-9-16,-2 0-11 0,3-2-16 0,-2 0-16 0,1-1-23 0,-1 0-26 15,0 0-41-15,3-2-48 0,2-4-58 0,-1 3-61 0,4-3-81 16,-1-2-89-16,2-1-53 0,4-1-32 0</inkml:trace>
  <inkml:trace contextRef="#ctx0" brushRef="#br0" timeOffset="87431.3676">21454 7885 441 0,'3'-3'589'15,"2"2"-6"-15,-4-1-98 0,2 1-143 0,-1-1-99 0,0 2-77 16,-2 0-50-16,1 0-38 0,-1 2-25 0,2-1-20 0,0 2-11 0,-2 0-11 15,1 0-7-15,2 2-5 0,-2-1-1 0,3 2 2 0,-3-1 2 16,1 3 4-16,-1 0 1 0,3 0-2 0,0 0-8 0,-2 3-11 0,1-2-17 16,-1 2-21-16,0-1-24 0,-1-1-28 0,3 0-34 0,-4 2-40 15,2-1-46-15,0-2-48 0,-2 1-81 0,0-2-97 0,0 0-57 0,0-2-34 16</inkml:trace>
  <inkml:trace contextRef="#ctx0" brushRef="#br0" timeOffset="88160.2608">21591 7786 158 0,'2'-5'404'16,"0"-2"-105"-16,-2 2-91 0,1 2-83 0,3 1-49 0,-2-1-36 15,0 0-24-15,-1 3-21 0,3 0-11 0,-1 0-10 0,2 0-7 16,-1 3-5-16,1 0-4 0,3-1-2 0,-2 1-1 0,2 2 1 0,0-1 5 16,1 3 6-16,3-2 11 0,-4 3 10 0,2 0 12 0,-2-1 13 15,1 2 12-15,0 0 9 0,-1-1 11 0,0 2 11 0,-3-1 9 0,1 3 8 16,0-4 9-16,-1 2 8 0,-1 1 4 0,0-2 4 0,-1 2-2 15,-1-2 0-15,-1 1-5 0,-1 0-7 0,0-1-7 0,0 2-7 0,0-2-7 16,0 0-9-16,0-1-6 0,-1 1-4 0,1-1-5 0,-2 1-5 16,0-2-2-16,2-2-3 0,0 0-1 0,0-1 1 0,0-1 3 15,0 0 1-15,2-1 2 0,0-1 2 0,-2-1-5 0,1-1-8 0,2 1-11 16,2-3-8-16,-1-2-10 0,3 1-5 0,-1-2-7 0,4-2-4 16,-1 0-4-16,2 0-2 0,1-1-2 0,2 0-2 0,-2-2 0 15,1 1-1-15,0 0 6 0,-1 0 10 0,-1 2 8 0,-1 0 11 0,1 0 8 16,-3 0 7-16,-2 3 4 0,1 0 1 0,-3 2 0 0,2 0-4 15,-1 2-2-15,-2-1-3 0,1 2 0 0,-1 2-3 0,0-1-1 0,0 2-1 16,0 0 0-16,2 2-1 0,-4 0-1 0,2 3 1 0,2 0 0 16,-1 0 2-16,0 2 3 0,1 0 4 0,1 1 0 0,1-1-2 0,-1 2-4 15,0 1-7-15,2-4-6 0,2 4-7 0,-2-3-5 0,3 1-7 16,1-2-6-16,-1-1-5 0,3 0-5 0,-1-1-5 0,0-3-4 16,4-1-5-16,0-1-3 0,0-2-4 0,0-2 0 0,0-1 4 0,1-1 8 15,-1-4 9-15,2 0 8 0,0-1 6 0,-3-1 11 0,1-3 10 16,-1 0 10-16,0-1 10 0,-3-2 7 0,0 0 9 0,-1-1 10 15,-3 0 11-15,0-2 10 0,1 1 13 0,-3 0 8 0,-3-2 6 0,2 3 7 16,-3-1 7-16,-3 1 2 0,0-1 0 0,0 1-3 0,-3 3-3 16,1-1-6-16,-3 1-5 0,-2 2-6 0,1 0-10 0,-4 1-11 0,1 2-11 15,-1 1-13-15,-1 2-15 0,-3 1-11 0,1 1-12 0,-2 2-11 16,-1 2-8-16,0 2-6 0,0 2-4 0,1 2-4 0,-2 2 0 16,2 5 2-16,0 1 3 0,2 2 3 0,0 5 4 0,0 0 3 0,4 5 2 15,1 2 2-15,0 3 5 0,3 3 0 0,4 0 1 0,1 5 2 16,3 1 0-16,3 4 1 0,2-1 1 0,2 3-5 0,3 3-5 0,2 1-4 15,2-2-2-15,1 4-2 0,1-2-2 0,3 1-1 0,-5 1-4 0,4-2 1 16,1-2 0-16,-5 1 1 0,2-3 1 0,-4 1 3 0,-2 0 2 16,0-4 4-16,-3-1 6 0,-3-1 5 0,-2-1 4 0,-5-3 4 15,-1-2 4-15,-4-4 5 0,-6 2 5 0,0-7 2 0,-8-1 3 0,1-1 2 16,-7-5 1-16,-2-4 2 0,-4-2 4 0,-2-2 1 0,-2-6 3 16,-4-2 3-16,1-3 2 0,-1-3 3 0,0-6 1 0,0-1 0 0,2-3-1 15,2-4 0-15,4-2 1 0,-1-4-1 0,4 0-1 0,4-3-4 16,2-1-5-16,4-2-6 0,4-2-8 0,3-1-8 0,6 1-9 15,4-3-15-15,1 0-12 0,5 0-19 0,6-1-21 0,4-2-24 0,3-1-23 16,7 1-36-16,4-1-36 0,2-2-49 0,7-1-53 0,5 0-69 16,1 2-74-16,3-2-67 0,4 0-64 0,-2 1-30 0</inkml:trace>
  <inkml:trace contextRef="#ctx0" brushRef="#br0" timeOffset="88894.5823">23721 7758 245 0,'0'-3'542'0,"0"1"-4"15,0 1-107-15,0-1-159 0,0 2-100 0,0 0-71 0,0 0-47 0,0 0-33 16,0 0-18-16,0 0-10 0,1 2-4 0,-1-2-3 0,3 1-1 15,-2 2-6-15,-1-1 1 0,0 1-1 0,0 1 1 0,0 0 3 16,0 0 4-16,-1 1 5 0,-2-1 8 0,0 2 11 0,-2-1 5 0,0 0 7 16,-1 1 2-16,-1 0-1 0,-2 0 3 0,0-1 2 0,-3-1 1 15,0 1 4-15,1-2 3 0,-1 3 3 0,-1-4 4 0,0 1 1 0,0-1 2 16,2 0 1-16,-1-2 0 0,2 0 2 0,1-2-1 0,-2 0 2 16,1-1-2-16,2 1 1 0,2-4-6 0,-2 1-8 0,3-2-6 0,1 1-8 15,0-2-2-15,-1-1-4 0,5 1-2 0,0-1-4 0,0-1-7 16,0 3-6-16,4-2-6 0,-1 0-4 0,0 1-7 0,2 1-3 15,0-1-1-15,1 3 1 0,0-2-2 0,1 3-1 0,-3 0-4 16,4 0-8-16,-2 3-2 0,1-1-3 0,-1 2 0 0,2 2 3 0,0-1 1 16,0 3 0-16,-2 1 3 0,2 2 1 0,-2 1 3 0,1 1 3 0,-1 2 4 15,-1 2 5-15,1 0 5 0,-2 3 6 0,0 0 4 0,-3 4 5 16,1 0 4-16,-2 2 1 0,-2 0 1 0,-3 1-1 0,0 4 0 0,-3-2 1 16,0 1-1-16,-5-1 0 0,0 2-3 0,-4-1 0 0,1-2 0 15,-3 1-4-15,0-2 5 0,-1-2 1 0,-4-1 5 0,2-1 4 16,1-4 5-16,-1 0 6 0,0-3 6 0,3-2 2 0,-1-1 5 15,-1-1 5-15,3-4 2 0,1-1 3 0,3-1 3 0,-2-2 1 0,3-3-3 16,0 1-8-16,1-4-6 0,4 0-9 0,-1 1-9 0,3-2-4 0,2-3-6 16,1-1-3-16,2 2-9 0,1-1-7 0,1-1-7 0,4 0-4 15,0 1-6-15,1 0-3 0,3 0-1 0,-1-2 1 0,4 4 4 16,0 1 4-16,-1-1 3 0,3 2-1 0,-2 0 2 0,0 2 0 0,2-1 3 16,1 3 2-16,-3 2 3 0,1-2 3 0,1 2 1 0,-3 2 1 15,1-2 2-15,0 3-1 0,-1 1-2 0,-1 1-2 0,0 1-5 0,-2-1-5 16,2 2-10-16,-1-1-8 0,-1 2-12 0,0-1-11 0,-1 3-19 15,0-3-21-15,1 2-27 0,0-2-30 0,-1 2-32 0,2-1-34 16,-1-3-34-16,0 2-35 0,3-1-59 0,-3-4-70 0</inkml:trace>
  <inkml:trace contextRef="#ctx0" brushRef="#br0" timeOffset="89110.3401">23872 7624 65 0,'0'-8'592'0,"-1"0"9"16,-1 2-74-16,2-2-118 0,-1 2-95 0,1 1-84 0,-2 1-55 0,0 0-36 15,2-1-29-15,0 5-21 0,0-5-21 0,0 5-20 0,0 0-25 16,0 0-25-16,0 0-19 0,0 0-16 0,2 0-13 0,0 2-11 16,-2 1-11-16,1 0-11 0,2 3-13 0,-1 2-12 0,1 1-13 0,0-1-15 15,0 4-22-15,0 0-26 0,0 5-27 0,1-4-26 0,-1 6-39 16,0-1-41-16,0 0-63 0,2 2-73 0</inkml:trace>
  <inkml:trace contextRef="#ctx0" brushRef="#br0" timeOffset="89478.1615">24229 7918 121 0,'2'-10'504'15,"0"-1"-55"-15,-2 1-63 0,1-1-64 0,-1 3-56 0,0-3-49 16,-1 3-33-16,1 0-27 0,-2 0-17 0,0 2-15 0,1 0-13 0,-1 1-11 16,1-1-15-16,-3 3-16 0,1-1-16 0,0 1-15 0,0 1-14 15,-2-1-14-15,1 3-11 0,-1 0-8 0,2 0-5 0,-2 3-5 0,0-1-2 16,0 1 0-16,-1 1-1 0,1 1-2 0,1 1 2 0,0 1 0 16,0 1 0-16,-1 0 1 0,0 1 1 0,2 2 2 0,2 1 1 15,1 0 1-15,-2 0-3 0,2-1-5 0,2 4-2 0,-1-2-3 0,1 1-3 16,2-1-5-16,-1 1-3 0,4 0-2 0,-2 1-1 0,-1-1-1 0,1-2 2 15,4 2-1-15,-2-2 1 0,-1 1 1 0,2-1 4 0,1 2 5 16,-1-4 3-16,-1 2 3 0,-1-1 3 0,3-2 7 0,-2 0 5 16,-2 0 5-16,-1-1 7 0,1-1 8 0,-1-1 7 0,-2-1 8 15,0 0 7-15,-2 0 6 0,-2-2 5 0,0 0 0 0,-2-1 2 0,-1 0 3 16,-1 0-6-16,-4-1-7 0,-2-1-14 0,-1 0-19 0,-1 0-29 0,-3 0-33 16,-1-3-47-16,1 1-54 0,-4-2-71 0,3 0-82 0,0-1-87 15,1-1-90-15,-1-3-47 0</inkml:trace>
  <inkml:trace contextRef="#ctx0" brushRef="#br0" timeOffset="90778.0458">24820 7978 212 0,'7'-3'378'0,"-1"-1"-97"0,2 1-74 0,0-2-64 0,0 0-30 0,-2 1-13 16,2-2 0-16,0 3 8 0,-2-2 10 0,-1 0 12 0,-2 2 6 16,2-1 3-16,-2 0-2 0,-1 1-5 0,0 0-6 0,-2 1-7 0,0 0-5 15,0 2-7-15,0 0-8 0,-2-3-8 0,0 3-9 0,1 0-10 16,-3 0-11-16,1 0-13 0,-2 3-11 0,1-2-12 0,-1 2-10 16,-4 0-9-16,1 0-6 0,0 4-5 0,-3 0-5 0,1 0-3 0,-1 2-1 15,-1 2-1-15,0 1 3 0,3 0 2 0,-4 2 3 0,5-2 2 16,0 2 4-16,-1 1 2 0,4-1 3 0,1 2 0 0,0-2 2 15,3 1 1-15,1 0-1 0,0-2-1 0,3-1-3 0,2 1-4 0,0-4-4 16,4 3-4-16,0-4-5 0,3 0-1 0,1-1-7 0,2-2-5 0,4-2-5 16,-3 0-4-16,4-3-4 0,2-3-3 0,-2 1-1 15,3-1 1-15,-1-3 3 0,2 0 4 0,-5-3 6 0,3 2 6 0,-2-3 8 16,-2 2 8-16,-1-1 11 0,-2 0 13 0,-1-2 12 0,-3 2 12 16,0 0 10-16,-3-1 7 0,0 0 5 0,-3 1 6 0,-1-1 3 0,1 3 1 15,-5-2-1-15,1 1-2 0,-1 1-4 0,-1-1-3 0,1 3-9 16,-5 0-11-16,4-2-10 0,-2 5-11 0,-1-3-10 0,3 3-8 15,-4-1-7-15,2 0-8 0,-2 2-3 0,2 1-6 0,-3 1-1 0,2 2-2 16,0 0-1-16,0-2 0 0,0 3 1 0,0 0 3 0,0 3 3 16,-2 0 3-16,2 1 4 0,0 1 1 0,0 0 5 0,1 0 0 0,2 1 2 15,-1 1-1-15,0 1-2 0,2-1-1 0,0 2-3 0,2-3-3 16,0 2-6-16,1-2-2 0,0 2-4 0,0-4-4 0,4 2-4 0,0 0-3 16,0-3-1-16,-1-1-3 0,2-1-1 0,1 0-1 0,1 0-1 15,1-2-1-15,1-1 1 0,0-2 1 0,2-2 4 0,-1 1 3 0,-2-3 5 16,3 1 8-16,-1-2 4 0,-1-3 4 0,-1 2 5 0,-1-1 3 15,1-2 7-15,-3 0 7 0,-2-3 7 0,-1 1 9 0,0-2 8 16,-4 2 9-16,-1-1 6 0,-1-3 5 0,-1 2 3 0,-3-1 2 0,0 1 1 16,1 1 2-16,-4-2 0 0,-5 2 1 0,5 0-4 0,-2 0-2 15,-2 2-7-15,-1 2-5 0,3-1-7 0,-2 3-9 0,3 0-8 0,-4 0-9 16,5 3-7-16,0 0-8 0,0 3-5 0,2-2-7 0,0 2-7 16,1 2-6-16,0-2-7 0,2 3-10 0,1 2-7 0,1-1-8 0,1 2-8 15,0 2-6-15,1-1-8 0,3 1-7 0,-3 0-7 0,6 1-7 16,-2-1-4-16,-1 1-6 0,5 0-3 0,-1 0-2 0,1-1-2 0,1-1 1 15,2 1 5-15,-3-3 6 0,2 2 5 0,2-2 7 0,-4-1 8 16,4-1 9-16,-2-2 12 0,1 1 14 0,0 0 14 0,-3-2 17 0,4-2 17 16,-4 2 18-16,3-3 17 0,-2 0 16 0,-2-1 14 0,2 0 15 15,1-1 11-15,-2 0 11 0,-1-1 10 0,0 1 13 0,1-2 6 0,0 1 4 16,-1-2 2-16,1 3 3 0,-3-2-3 0,1 0-4 0,1 0-6 16,-4 0-7-16,2 2-9 0,1 0-7 0,-4-1-9 0,0 3-9 15,2 0-11-15,-2 0-16 0,-1 0-11 0,-1 0-12 0,4 3-12 16,-5-2-14-16,0 2-9 0,0 0-7 0,1 2-6 0,-1-1-2 0,2 2-2 15,0 0-2-15,-1 0 2 0,1 2-1 0,-2 1 5 0,1 1 4 16,-1 0 4-16,2 0 3 0,-2 3 4 0,0-3 6 0,0 1 4 0,0 3 1 16,0-2 2-16,0 0 0 0,0-2 0 0,0 3 0 0,0-3 0 15,0 0-3-15,0 0 0 0,0-2-2 0,0 1 0 0,0-3-2 16,2 0 1-16,-2-1 1 0,1-1-2 0,1-1-3 0,-1 0-3 0,3-1-2 16,1-2-4-16,-1 0-5 0,1-2-1 0,1-1-1 0,2-1-1 0,0 0-1 15,1-2-2-15,-1-1 1 0,2 0-3 0,1 0-3 0,-2 0 0 16,1-2 2-16,1 3 2 0,-3-1 0 0,1 3 4 0,0-3 3 15,-2 3 2-15,-1-1-1 0,-1 4-2 0,2-2-1 0,-4 3-2 0,3 0-2 16,-5 1-1-16,3-1-1 0,-3 3 1 0,1 0-1 0,-1 0 1 16,-1 0-1-16,2 3 1 0,0 0 2 0,-1 0 2 0,1 2 3 0,-1-1 4 15,3 2 4-15,-3-1 3 0,1 2 4 0,0-1 4 0,2 2 1 16,-3 0-1-16,1 0-4 0,0 1-2 0,-1 0-5 0,2 0-5 16,1-1-8-16,-3-1-6 0,1 1-6 0,-1 0-6 0,3-3-2 0,-3 2-2 15,1-3 0-15,1 1 5 0,0-3 4 0,-2 1 3 0,1 0 0 16,0-3 3-16,-1 0 2 0,2 0 6 0,1-3 9 0,-1 0 6 0,0 1 9 15,0-5 5-15,3 0 8 0,-1 0 4 0,-2-1 1 0,2-1 0 16,-2 0-3-16,2 0 3 0,-2-2 8 0,3 1 7 0,-3 0 8 16,1 1 2-16,-1-1 3 0,2 0-1 0,-4 4 1 0,3-2-5 15,-1 2-7-15,-2 0-7 0,3 2-8 0,-2-1-7 0,0 2-7 0,-1 2-5 16,3 1-4-16,-3 0-6 0,2 0-5 0,1 1-3 0,-1 2-3 0,0 2-2 16,4-1-1-16,-2 2 4 0,0 2 1 0,0-1 4 0,2 1 3 15,-3 2-2-15,4-1-4 0,-2 3-8 0,1-3-11 0,-1 3-14 16,1 0-16-16,-1-1-19 0,0 0-20 0,0 0-18 0,1 0-19 0,2-1-19 15,-1-1-17-15,0-1-13 0,2-2-13 0,-1-3-7 0,2 3-9 16,-1-4-2-16,2-2-1 0,-1 0 10 0</inkml:trace>
  <inkml:trace contextRef="#ctx0" brushRef="#br0" timeOffset="91029.0298">26200 7935 28 0,'5'-20'167'0,"-1"1"9"16,-3-2 3-16,2 2 4 0,-3-4 3 0,0 6 2 0,0-2 2 0,0 3 0 15,-3-1 0-15,2 2 0 0,-1-1-2 0,0 3-1 0,1 3-11 16,-1-1-13-16,0 2-14 0,1 2-16 0,-1 1-19 0,2 1-19 15,-1 1-22-15,1 2-21 0,-2-1-17 0,2 3-16 0,0 0-14 0,-2 3-12 16,2 0-10-16,-1 2-7 0,-1 2-5 0,2 1-5 0,-1 3 1 16,1 4 4-16,-2-1 7 0,0 4 8 0,2 1 12 0,0 5 12 0,0-1 7 15,2 3 5-15,0 3 5 0,-1-1 3 0,1 4 2 0,1 0 3 16,0 2 3-16,2 1 4 0,-2 2 1 0,2 3-2 0,-1-2-2 0,1 3-7 16,-2 2-4-16,1-2-5 0,-3 1-4 0,3 0-3 0,-4 0-2 15,1-1 0-15,-1 0-3 0,0-2-3 0,-1 0-3 0,-1-3-7 16,0 0-5-16,-1-4-9 0,0-1-9 0,0-2-11 0,-1-4-11 0,3-1-14 15,-3-4-13-15,0-3-15 0,3-3-17 0,-3-2-16 0,1 0-30 16,3-5-37-16,0-4-39 0,0-3-40 0,0 0-29 0,2-5-21 0,1-3-51 16,0-1-69-16,1-4-38 0</inkml:trace>
  <inkml:trace contextRef="#ctx0" brushRef="#br0" timeOffset="92278.3212">26276 8035 145 0,'2'-12'499'0,"-1"0"-69"0,3 1-104 0,-3 2-78 16,2 1-68-16,1-1-41 0,-1 1-27 0,0 2-20 0,0 0-16 0,1 0-14 16,1 3-12-16,-1 1-15 0,0-1-15 0,0 1-12 0,0 0-14 15,0 2-7-15,0 2-9 0,2 0-4 0,-2 1-2 0,0 1 0 16,0 0 0-16,0 2 3 0,0 0 4 0,-3 0 4 0,4 2 6 0,-5 1 5 16,0-1 6-16,0 1 8 0,-5 1 7 0,0 0 6 0,1 2 6 15,-1-3 4-15,-3 0 8 0,-1 2 5 0,-1-4 6 0,0 3 4 16,0-3 5-16,-2 0 1 0,3 0 3 0,-2-2 4 0,1 0 3 0,2-1 3 15,-2-2 1-15,2 1 2 0,1 0 2 0,1-3 0 0,1 1-2 0,1-1-3 16,0 0-5-16,3-1-6 0,-1 1-6 0,0-3-8 0,2 1-7 16,2-1-11-16,0 0-11 0,1 0-12 0,3-1-14 0,-1 0-11 15,-1-1-10-15,5-2-11 0,-1 2-11 0,2 1-7 0,0-3-7 0,0-1-5 16,2 3-4-16,1-3-1 0,1 2-3 0,-1 0 2 0,-1-2 2 16,2 2 3-16,-1-1 4 0,3-3 0 0,-2 3 2 0,2-5-1 0,-2 4 0 15,2-3 2-15,-2-1 3 0,0 0 4 0,2-1 3 0,-2-3 7 16,-1 2 10-16,3-3 7 0,-3-1 6 0,1-2 7 0,-2 1 9 15,0 0 9-15,-2-3 9 0,-2 1 13 0,2-1 9 0,-2 0 14 0,-2 0 9 16,-1 2 10-16,0 0 10 0,-4 2 3 0,3-3 5 0,-3 5 1 16,1-1 4-16,-2 2 0 0,0 0-2 0,-2 3-4 0,1-1-4 0,1 5-7 15,-4-1-9-15,3 2-11 0,-1-1-12 0,0 4-13 0,1-1-11 16,-1 5-12-16,1-3-12 0,-3 3-8 0,3 3-6 0,-2 0-5 0,-2 3-5 16,2 2-1-16,-2 1-2 0,0 3-1 0,1 3 1 0,-1 2 2 15,-3 0 4-15,3 4 7 0,1 1 6 0,-1 3 6 0,-2 0 3 16,4 3 5-16,-3-2 2 0,5 1 1 0,-3 2 1 0,1-1-1 15,2-1-2-15,1 3-2 0,0-4-3 0,0-1-3 0,0 1-3 0,1-2-5 16,2-4-5-16,2 2-3 0,0-3-6 0,-1-1-5 0,4-3-3 0,-1 1-5 16,2-4-3-16,1-2-5 0,-1-1-3 0,4-3-5 0,-1 0-3 15,4-4-2-15,0-2-1 0,1 0 0 0,1-2 3 0,1-4 5 0,-2 0 3 16,4-3 6-16,-2-1 5 0,-2-2 10 0,0-1 8 0,0 0 12 16,0-1 15-16,-3-2 16 0,0 1 19 0,-3-1 16 0,2 0 15 15,-5 1 11-15,-2 0 8 0,-1-1 6 0,-2 2 7 0,1-1 2 0,-2 3 3 16,-4-1-1-16,-2 0-3 0,3 4-4 0,-4-3-8 0,-2 4-10 15,1 0-10-15,-1 1-15 0,-2 2-15 0,0 1-11 0,1 0-10 0,-3 3-8 16,1 1-7-16,1 1-6 0,-4 3-4 0,5 0-2 0,-1 4-2 16,-1-1-1-16,1 3-1 0,1 2 2 0,1 3 3 0,0-1 4 0,2 1 9 15,2 2 4-15,0 1 3 0,-1 1 4 0,4 1 1 0,2-1 0 16,1 1 0-16,0 1-5 0,4-1-5 0,0-2-10 0,1 3-8 0,4-4-10 16,0 2-11-16,-1-4-13 0,5 1-13 0,-2-1-14 0,1-2-16 15,0-2-16-15,4-1-19 0,-3-2-16 0,1-3-16 0,1-1-9 16,1-3-8-16,-2-2-2 0,1-3-1 0,0 0-2 0,-2-3-6 0,2-1 2 15,-2-1 3-15,-1-3 8 0,0-2 10 0,-1 0 18 0,-5-1 21 16,3-2 28-16,-3 0 31 0,-1-2 33 0,-2 1 32 0,-3 0 30 0,1 0 27 16,-3 0 30-16,-1 1 30 0,-1 1 24 0,-1 1 22 0,-1-1 17 15,0 1 15-15,-2 2 9 0,-2 0 3 0,2 3-4 0,0-1-9 0,1 2-14 16,0 3-19-16,0-3-19 0,1 4-18 0,0-2-18 0,1 2-19 16,1 2-17-16,-1 1-17 0,0-1-16 0,2 3-15 0,0 0-14 15,0 0-11-15,0 0-8 0,0 0-7 0,2 3-2 0,0-1-2 16,-2 1-2-16,1 2 1 0,2 2 2 0,-1 0 3 0,0 0 3 0,-1 1 2 15,3 1 6-15,-1 0 3 0,0 1 4 0,-1 2 2 0,-1 1 1 0,3-4-1 16,-2 4 1-16,0 0-2 0,-1-1 1 0,3 0-1 0,-4 1 0 16,1-3 0-16,-1 2-1 0,0 0-1 0,0-2 0 0,0-1 0 15,-1 0 1-15,1-1 3 0,-4 0 2 0,4-1 4 0,-1 0 5 0,1-5 6 16,0 3 7-16,0-3 10 0,0 0 5 0,0-2 4 0,0 0 1 16,0 0 2-16,0-3 0 0,0-2-2 0,0 2-3 0,0-4-2 0,1 0-6 15,3-3-6-15,-3 0-8 0,2 0-10 0,1-1-10 0,0-2-13 16,1-1-8-16,3 0-6 0,-2-2-4 0,1 4-1 0,2-3-2 15,0 2-3-15,-1-2-1 0,2 3 1 0,1 1-1 0,-2 0 1 0,-1 2 1 16,2 0 0-16,-2 3 1 0,0-3 0 0,0 4 1 0,-1 2-2 16,0-2 0-16,-3 1-2 0,1 4 0 0,2 0 2 0,-1 0 0 0,-3 0 3 15,2 4 1-15,0 1 3 0,-2-1 2 0,-2 2 3 0,3 1 4 16,-1-1 4-16,-2 3 3 0,1 2 5 0,1-1 1 0,-3 0 6 0,0 2 1 16,0 0 2-16,0-1 2 0,0 3-1 0,0-2 1 0,-3-3-1 15,1 4 1-15,2-2 0 0,-1-1 2 0,1-2 1 0,-2-1 6 16,1-1 8-16,1-1 10 0,-2-1 11 0,0-1 10 0,2-1 9 0,-1-1 5 15,1-1 2-15,0 0 0 0,0-3-1 0,0 1-2 0,1-3-2 16,-1 0-3-16,4-3-4 0,-3 0-10 0,2-2-9 0,2 1-14 16,-2-4-15-16,2 1-14 0,1-1-14 0,2-1-7 0,0 0-4 0,0 2-3 15,0-2 1-15,1 0-1 0,2 1-1 0,-3-1 0 0,2 4-1 0,1 0 0 16,-3-2-1-16,1 4 1 0,0 2 0 0,-1 0 3 0,-1 1 1 16,-1 2 1-16,3 0 0 0,-2 3-1 0,-1 0-1 0,-1 0 4 15,0 3 0-15,0 2 2 0,1-1 4 0,-2 2 3 0,0 2 4 0,1 0 4 16,-2 1 5-16,0 3 2 0,0-1 4 0,-1 1-1 0,-1 2-4 15,4 0-10-15,-5 2-15 0,1-1-23 0,-1 1-26 0,0-1-36 16,0 1-40-16,-1 0-50 0,1 1-56 0,-5-3-86 0,4 1-100 0,-2-2-63 16,-1-1-42-16</inkml:trace>
  <inkml:trace contextRef="#ctx0" brushRef="#br0" timeOffset="93228.0322">27643 7858 128 0,'-3'-2'548'0,"-3"-1"-7"0,3 3-101 16,0-3-148-16,1 2-94 0,1 1-70 0,1 0-36 0,-2 1-24 15,0 2-17-15,2-3-16 0,0 4-15 0,0-1-13 0,2 2-15 0,0 0-12 16,-1 0-11-16,1 2-9 0,1 1-9 0,0-1-7 0,3 1-7 16,-1 1-7-16,1-2-5 0,1 0-6 0,1 1-7 0,1 1-5 15,-1-6-8-15,2 3-10 0,0-3-8 0,2 0-7 0,-3 0-2 0,4-3 0 16,-2-1 4-16,0-1 8 0,2-1 10 0,-2-1 13 0,-1-1 11 15,0 0 11-15,-2-3 12 0,0 1 15 0,0-2 20 0,-3-2 20 0,-2 3 25 16,0-2 22-16,-1-1 23 0,-2 0 20 0,-2 0 17 0,0 0 14 0,-1 1 10 16,-2-1 7-16,0 2 2 0,-2 0 0 0,1 0-3 0,-2 1-4 15,-2 1-9-15,1 2-8 0,-1 0-11 0,0 1-12 0,0 0-13 16,2 3-11-16,-2-2-15 0,-1 3-14 0,3 3-9 0,-1-2-9 0,0 3-5 16,0 1-4-16,3 2 0 0,0 0-2 0,-1 0 1 0,0 4-1 0,0-1-1 15,4 2-2-15,0 0 1 0,1 1-1 0,1-1 0 0,1 2-2 16,1 0-3-16,2-1-4 0,1 0-5 0,0 0-6 0,5 0-7 15,-2-1-9-15,1-1-6 0,0-1-5 0,3 1-3 0,-2-4-2 16,3 3-2-16,0-6 0 0,-1 1-2 0,2 0-2 0,1-3 1 0,-1-1 3 16,3-1 7-16,-4-1 4 0,2-1 11 0,-2-3 11 0,2 3 9 15,-3-4 10-15,0 2 5 0,0-5 7 0,-2 1 5 0,0 2 6 0,0-3 6 16,-5 1 9-16,1-2 7 0,0 2 7 0,-2-4 9 0,1 3 9 16,-1 0 6-16,-3 0 5 0,0 2 3 0,0-1 3 0,0-1 2 15,-2 3 3-15,1 0-1 0,1 1-3 0,-2 1-4 0,0 0-6 0,1 3-11 16,1-2-10-16,-2-1-13 0,0 4-15 0,2 0-10 0,0 0-11 0,-3 1-8 15,2 2-6-15,-1 0-7 0,0 1-3 0,1 1-3 0,-2 2-2 16,0-1 0-16,1 1 1 0,1 2 2 0,-2 0 2 0,3 2 3 16,-2-2 2-16,2 1-1 0,0 2-1 0,2-4-3 0,-1 2-1 0,1-1-5 15,1 0-1-15,3 0-1 0,-3-1-3 0,2 0-1 0,1-1-1 16,2 0-1-16,0-4 0 0,0 1 2 0,2-2 1 0,-1-2 4 16,2 0 2-16,0 0 2 0,1-2 3 0,0-2 4 0,1 1 4 0,1-4 4 15,-2 0 4-15,2-1 4 0,-1-1 4 0,1-2 4 0,-1 1 4 16,-2-1 4-16,2-1 4 0,-2-2 6 0,1-1 7 0,-4 1 8 15,0 0 9-15,0-1 7 0,1 0 8 0,-2 1 7 0,-2 1 5 0,0 0 5 16,-2 2 3-16,1-1 1 0,-1 3-1 0,-1 1-3 0,0-1-3 0,-1 4-9 16,1-1-10-16,-2 4-13 0,1-2-16 0,-1 1-15 0,2 1-17 15,-2 2-11-15,0 0-11 0,0 0-8 0,2 2-6 0,-2 1-7 16,0 1-2-16,0 1-1 0,1 0 2 0,1 3 3 0,-2 0 5 0,1 3 6 16,-1-3 8-16,2 4 8 0,0-1 7 0,-1 1 6 0,2-2 5 15,2 2 1-15,-4 0 3 0,3 0 0 0,0-1 1 0,0-1-3 0,0 1-5 16,1-2-5-16,3 0-6 0,-3-1-3 0,3-1-5 0,-2-3-6 15,2 2-6-15,1-3-7 0,-1 0-6 0,4 0-7 0,-2-3-7 0,2-1-5 16,0-2-5-16,2-2-2 0,-1-1-2 0,1 0-2 0,1-6-2 16,0 2 1-16,-2-2-1 0,3-2 6 0,-5-1 9 0,3-2 7 0,-5-2 9 15,3 1 8-15,-2-3 8 0,-2 0 11 0,-1-1 8 0,-1-2 14 16,0-1 13-16,-1 0 15 0,-2 0 17 0,0-2 17 0,1 0 17 0,-4 4 12 16,1-2 9-16,-1 2 8 0,0 1 8 0,-1 2 4 0,1 3 4 15,-2 0-2-15,0 2-5 0,2 3-9 0,-1 1-11 0,-1 2-17 16,2 2-19-16,-1 3-18 0,1-2-20 0,-2 5-14 0,2 1-13 0,-2 1-13 15,2 5-11-15,-3-1-8 0,2 4-5 0,-4 3-4 0,4 2-1 16,-1 1 1-16,1 5 3 0,-1 0 2 0,0 3 6 0,2 2 0 0,0 2-3 16,0 0-3-16,0 2-6 0,2 2-9 0,0-3-11 0,-2 4-16 15,1-2-18-15,1 2-19 0,-2-1-21 0,1-3-24 0,-1 3-26 0,0-3-23 16,0 0-20-16,0-3-14 0,-1-1-10 0,-1-1-7 0,1-4-2 16,-3 0 6-16,1-4 9 0,0-2 7 0,0-1 5 0,-2-5 8 0,2 0 14 15,-3-5 24-15,2-2 28 0</inkml:trace>
  <inkml:trace contextRef="#ctx0" brushRef="#br0" timeOffset="93329.227">28464 8007 86 0,'-6'-18'154'0,"3"0"29"0,-1 0 24 0,1 0 16 0,2-1 14 16,-1 2 3-16,2 0 2 0,2 0-1 0,1 1-1 0,-2 0-11 16,4 4-13-16,1-1-21 0,2 0-25 0,0 3-25 0,0-1-23 15,5 1-21-15,-1 2-23 0,2-1-23 0,3 2-26 0,3-1-35 0,2 2-36 16,0 0-45-16,4 1-54 0,0 0-69 0,4 1-81 0,0 1-101 16,4-2-116-16,1 2-58 0,-1-2-29 0</inkml:trace>
  <inkml:trace contextRef="#ctx0" brushRef="#br0" timeOffset="94694.0277">26382 8860 192 0,'-3'-5'209'0,"-3"0"-7"16,1 0-6-16,-3 0-1 0,3 0-8 0,-1 1-9 0,0-1-7 16,-4 0-7-16,2 0-8 0,0 3-8 0,-1-1-9 0,0 0-6 0,-3 0-7 15,3 1-7-15,-4 0-8 0,2 2-8 0,-3 0-10 0,1 0-7 16,2 0-9-16,-3 2-7 0,0 1-9 0,-2 2-9 0,2-1-12 16,-2 2-11-16,2 1-8 0,0 0-10 0,-1 1-7 0,1 1-6 0,1-1-4 15,-1 3 0-15,5 1-2 0,-1-1 0 0,2 3-2 0,1 0-4 0,0 1-3 16,2-1-1-16,4 1-2 0,-1 0-1 0,4 1-2 0,-1 0-1 15,6-3-5-15,-1 2-5 0,3 0-7 0,1-3-6 0,1 0-7 16,6-2-6-16,-1-1-6 0,2-2-4 0,4-2-4 0,-2-1-3 0,4-1-4 16,0-2-5-16,2-1-5 0,0-3-6 0,-2 1 0 0,3-3 4 15,-4-1 4-15,2 2 7 0,-3-4 7 0,-1 0 9 0,0 2 9 0,-3-3 8 16,-1-1 14-16,-4 1 15 0,0-1 18 0,-1 1 19 0,-3 0 19 16,-3 1 18-16,-1 0 16 0,-2-2 11 0,-1 1 10 0,-1 1 7 15,-1 3 5-15,-1-3 3 0,-1 2 1 0,1 2 0 0,-3-1-6 0,1 1-9 16,0 2-11-16,0-1-12 0,-1 0-14 0,3 3-12 0,-3 0-11 15,0 0-9-15,3 3-10 0,-2 0-7 0,-1 0-7 0,3 1-4 0,-4 3-2 16,2-1-2-16,-1 3 0 0,3-1 3 0,-1 1 2 0,0 3 5 16,-2-1 3-16,4 0 0 0,-1 1 2 0,1 1 0 0,0-1-3 15,0 2-1-15,1-4-3 0,1 2-3 0,0 0-5 0,2-2-6 0,1 2-8 16,-2-3-8-16,3-1-7 0,1 0-7 0,0-1-5 0,1-1-3 0,0-1-1 16,4-3-2-16,-2 0-2 0,2 0-3 0,0-2-1 0,1-2 0 15,0-1 4-15,1-1 2 0,0-1 6 0,0-3 5 0,-3 2 5 16,3-3 8-16,-3-1 3 0,1 1 3 0,-3-1 4 0,-1-3 5 0,0 3 6 15,-2-3 6-15,-1 0 6 0,-2 1 5 0,-2-1 6 0,-1 1 3 16,-1 0 6-16,-2-1 2 0,-2 0 2 0,1 1 0 0,-4 2 0 0,1 0-2 16,-2 1-3-16,-1 0-4 0,2 1-3 0,-3 3-4 0,0 0-4 15,2 1-3-15,-4 1-4 0,2 1-3 0,1 0-4 0,0 2-4 0,-2 2-3 16,3 0-2-16,0 2-2 0,-1 0 0 0,2 1-1 0,1 0-1 16,0 3-4-16,1 0-3 0,1-1-6 0,0 2-4 0,2 0-5 15,1 0-6-15,0 2-2 0,2-2-5 0,2 0 0 0,0 0-2 0,1-2 1 16,2 1 1-16,0-1 3 0,-1-1 3 0,4 1 8 0,-2-3 8 0,2 1 8 15,0-2 9-15,2-2 10 0,-2 0 11 0,1-1 9 0,-1-1 11 16,3-3 8-16,-1 2 8 0,-1-1 9 0,0-1 8 0,1-3 6 16,0-1 5-16,-1 3 4 0,0-3 0 0,1 1 3 0,-1-1 4 0,-1 1 0 15,2-1-2-15,-2 0-4 0,1 1-3 0,-1 2-7 0,-1-4-6 16,2 4-9-16,-1 0-10 0,-3-1-8 0,1 3-8 0,-1-1-9 0,1 2-6 16,-1-1-9-16,-1 3-6 0,1-1-4 0,0 1-3 0,-2 1-1 15,2 1-1-15,-1 1 3 0,1 0 0 0,-2 1 3 0,1 1 4 0,-1 1 2 16,0-1 5-16,0 4 4 0,1-2 5 0,0 2 2 0,-3 2 3 15,3-3-1-15,-3 3 2 0,1-1-1 0,-1 0 1 0,1-1 0 16,0 1 0-16,-2 0-1 0,1-1 1 0,-1-1 0 0,2-1 1 0,-1-1 1 16,-1 0 1-16,2-1 2 0,0-1 2 0,-2-1 2 0,1-1 1 15,1-1 1-15,0 1 0 0,1-2-4 0,1-2-5 0,-1 1-5 0,4-3-4 16,-1 1-6-16,1-2-7 0,2 0-4 0,-1-2-5 0,1-1-6 16,4 0-3-16,-2 0-5 0,0-2-3 0,3 1-1 0,1 2-1 15,-1-2 5-15,-2 0 7 0,2 2 5 0,-2-1 7 0,-1 2 4 0,0 1 5 16,-2 0 5-16,-1 0 5 0,1 3 3 0,-4-1 2 0,2 3 2 15,-2 0 2-15,1 0 0 0,-3 0 1 0,3 4-1 0,-3-1-1 0,2 0-1 16,-2 2 0-16,2-2-2 0,-2 4 0 0,2-1-4 0,-1-1-7 16,1 3-11-16,2-1-10 0,-2 1-14 0,-1-1-17 0,1 2-18 0,1-2-22 15,1 1-22-15,-3-1-24 0,3-1-29 0,2 0-30 0,-3-2-29 16,2-1-26-16,0 2-30 0,2-2-29 0,-2-2-44 0</inkml:trace>
  <inkml:trace contextRef="#ctx0" brushRef="#br0" timeOffset="95310.4419">27414 8956 158 0,'0'-6'306'0,"2"2"-37"16,-2-1-25-16,0-1-20 0,-2 3-15 0,2-1-11 0,-3 1-9 15,2 0-8-15,-1 0-12 0,0-1-15 0,-1 2-14 0,0 0-15 0,0 1-15 16,-3 1-13-16,3-2-12 0,-2 2-8 0,0 0-12 0,0 2-10 16,-1-2-12-16,-2 3-14 0,2-1-9 0,-2 2-8 0,0 0-6 15,-1 1-2-15,1 0-2 0,-1 3-1 0,0 0-2 0,1-1 0 0,2 3 0 16,-1 0 1-16,3 0 2 0,-2 2 1 0,-1 0 4 0,4-1 3 15,0 1 3-15,1-1 1 0,2 1 2 0,0 0 1 0,2 0-1 0,1-2-3 16,0 0-4-16,4-1-6 0,-1 1-7 0,2-1-8 0,0-2-10 16,0 1-9-16,4-4-13 0,-1 1-12 0,3-2-16 0,1-2-17 15,2-1-18-15,-3-1-17 0,5-1-14 0,-3-1-14 0,3-3-11 0,-1 0-11 16,0-1-4-16,0 0-4 0,-2-2 2 0,1 0 3 0,1-1 9 16,-3-1 14-16,0-1 22 0,0 0 29 0,-2 0 27 0,-1-1 29 0,1 1 33 15,-3 0 32-15,-1 0 33 0,-1 0 34 0,-2 2 27 0,-1 0 25 16,1 1 21-16,-3 1 17 0,1 3 12 0,-3-1 8 0,2 1-3 15,-3 1-6-15,2 1-12 0,0 0-11 0,-2 0-16 0,1 0-21 0,-1 3-21 16,0 0-20-16,0 0-20 0,0 0-18 0,0 0-16 0,0 0-16 0,0 0-10 16,0 0-12-16,2 1-6 0,-1 1-5 0,1 1-3 0,0-1-1 15,-1 1 0-15,1-1 3 0,0 1 2 0,-1 2 5 0,2-1 3 16,-2 1 3-16,1-1 3 0,0 1 4 0,-1-2 1 0,2 2 1 0,-1 0 0 16,0-2-1-16,-1 1 1 0,1-1-2 0,0 1-1 0,1-1-1 15,-2-1-3-15,1-2-1 0,0 0-2 0,2 0-2 0,-3 0-4 0,3 0-2 16,-3-2-4-16,2-1-2 0,2-1 0 0,-1 1 0 0,0-2-2 15,1-2-1-15,1 2 2 0,-3-3 2 0,2 1 3 0,-2-2 2 16,2 0 5-16,-2 0 3 0,1 0 7 0,-3 2 7 0,2-3 5 0,-2 3 8 16,-1-1 3-16,0 1 5 0,-1 2 3 0,-2-1 2 0,2 1 1 15,-1 2-2-15,-1-2-4 0,0 2-5 0,-1 2-3 0,1-2-6 0,-2 3-4 16,0 3-5-16,0-2-6 0,-2 2-7 0,1 0-6 0,-1 2-1 16,2 0-5-16,-2 3 0 0,1-1 0 0,1 2 2 0,-2 0 3 15,2 1 4-15,0 2 3 0,1 1 4 0,1 0 3 0,0 1 4 0,1-1 1 16,1 0 3-16,1 3 0 0,1-3-1 0,-1 1-3 0,3-2-2 15,1 1-5-15,-1-2-8 0,3 1-6 0,-1-3-9 0,3 0-8 0,-2-2-7 16,2-1-12-16,1 0-10 0,3-4-15 0,0 1-16 0,1-2-16 16,-2-2-17-16,5-2-13 0,-4-2-11 0,6-1-11 0,-2-1-14 15,1-4-14-15,-3 1-18 0,5-2-17 0,-3-2-17 0,0-1-31 0,-1-1-37 16</inkml:trace>
  <inkml:trace contextRef="#ctx0" brushRef="#br0" timeOffset="95578.0144">28091 8571 189 0,'-1'-11'543'15,"-3"1"-31"-15,3 0-53 0,-1 5-76 0,0-2-88 0,-1 3-65 0,3-1-55 16,-1 4-39-16,1-1-29 0,0 2-24 0,-4 2-21 0,3 1-18 16,-1 2-17-16,1 0-13 0,-3 4-11 0,2 3-7 0,0-1-5 15,0 4-2-15,2 1 2 0,-1 3 2 0,-1 0 1 0,2 4 3 0,0 0-1 16,2 2 2-16,-1 0-1 0,3 3 0 0,0 1 3 0,-1 1 3 16,0 2 0-16,2-1 3 0,0 2 0 0,0 2 3 0,0 0 1 0,1 2 4 15,-2-2 3-15,1 5 2 0,2-2 3 0,-2 2 2 0,-2 0 0 16,-2 2-6-16,4-2-8 0,-5 3-8 0,0-2-11 0,-5-2-10 0,4 1-10 15,-4-3-10-15,0 0-7 0,-1-5-9 0,1-1-8 0,-2-3-10 16,-2-3-11-16,3-3-7 0,-1-2-8 0,1-5-4 0,-2-3-1 16,2-3-2-16,0-2-1 0,1-7 0 0,0 0 1 0,1-5-3 15,-1-2-4-15,2-3-12 0,-1-5-16 0,3-1-19 0,1-6-21 0,0-1-21 16,0-3-21-16,3-3-19 0,0-2-18 0,0-1-12 0</inkml:trace>
  <inkml:trace contextRef="#ctx0" brushRef="#br0" timeOffset="96110.558">28120 8953 68 0,'4'-23'247'15,"4"1"-19"-15,-2 3-11 0,1 1-9 0,-2 0-10 0,4 1-10 0,-1 2-12 16,-2 2-17-16,1 1-17 0,2-1-20 0,-3 3-21 0,2 0-19 16,-1 3-17-16,2-1-15 0,-3 1-14 0,2 2-14 0,-1 0-9 0,3 0-10 15,-3 3-9-15,-1 0-6 0,2 1-6 0,0 1-3 0,-3 1-2 16,1 1 1-16,-1 0 1 0,0 0 2 0,-4 3 2 0,3-2 4 16,0 4 2-16,-4-1 4 0,0 1 2 0,-4 2 4 0,0 3 2 0,1-4 3 15,-3 3 0-15,-2 1 3 0,-2-1 0 0,2 1 1 0,-1 4 1 16,-4-3 0-16,1 1 0 0,-1-2-2 0,0 0 0 0,0 0-1 0,3-2-3 15,2 0-4-15,0-2-6 0,0 0-10 0,-1-1-2 0,4-2-1 0,1-2-8 16,1 0-11-16,2-3-17 0,-1 0-16 0,2-3-11 0,2-2-8 16,1 0-2-16,2-2-1 0,1-4-2 0,3 0-6 0,1-3 1 15,0-1 2-15,2-2 0 0,1-1 0 0,1 0 14 0,-1-3 18 16,-1 1 22-16,4-2 24 0,-2 1 26 0,0-2 27 0,-1 0 17 0,1 3 14 16,-3-2 23-16,3 3 24 0,-4 0 22 0,0 2 21 0,-1 0 19 15,-3 5 18-15,1 0 9 0,-2 2 4 0,-1 1-1 0,0 1-3 0,-3 3-13 16,3 0-21-16,-4 1-18 0,2 1-20 0,0 1-20 0,-2 2-20 15,0 2-15-15,0 1-12 0,0-1-15 0,0 5-15 0,1 0-13 16,-1 3-11-16,0 4-10 0,2-1-6 0,0 6-2 0,-2 0 1 0,1 2 2 16,1 0 3-16,-2 3 3 0,1 3 2 0,-1-1-1 0,2 3 1 15,0-2 2-15,-2 2 3 0,1 0 0 0,1 0 1 0,-2 0 0 0,0-1 0 16,0 0-6-16,0 0-6 0,-2-1-6 0,1-2-9 0,1 1-7 16,-2-4-12-16,0-1-10 0,1-1-16 0,1-3-14 0,-2-3-14 0,1-2-13 15,1-2-9-15,-2-2-14 0,2-1-17 0,0-3-18 0,0-3-18 16,0-1-12-16,2-3-10 0,-2-2-1 0,3-2 2 0,-2-3 9 0,1-1 9 15,1-2 17-15,0-2 20 0,1-1 27 0,0-4 27 0,-1 3 37 16,0-2 45-16,1 0 45 0,-1-1 47 0,-2 3 40 0,3 0 38 0,-1-2 29 16,0 2 24-16,0 2 16 0,1 2 13 0,1 2 2 0,0-1 2 15,-2 0-9-15,2 0-14 0,2 4-19 0,-1-1-23 0,2 1-19 0,0 0-21 16,1 2-20-16,2-2-20 0,0 2-18 0,3-1-18 0,1 0-18 16,2 1-20-16,1-1-24 0,2 2-25 0,2 0-31 0,-1 0-30 15,2-1-46-15,3-1-50 0,-1 2-65 0,-3-1-68 0,4 2-92 0,-1-1-104 16,-2 0-59-16,-1 3-35 0,-2-1-13 0</inkml:trace>
  <inkml:trace contextRef="#ctx0" brushRef="#br0" timeOffset="96292.5121">28842 9303 127 0,'0'4'645'0,"-2"-1"5"0,2 0 0 0,0-1-1 0,0-1-129 16,0 1-196-16,0-2-138 0,0 0-106 0,0 0-94 0,0 0-85 16,0 0-140-16,0 0-166 0,-1-3-102 0,-1-2-70 0,-1 1-42 0,-1-2-26 15,-2-1-16-15</inkml:trace>
  <inkml:trace contextRef="#ctx0" brushRef="#br0" timeOffset="99026.6442">12580 10778 139 0,'2'-4'246'0,"0"-1"-31"0,-2 0-16 0,2 0-8 0,-2 1-7 15,2-2-3-15,-1 1-5 0,-1-1-9 0,2 3-9 0,-1-2-11 0,-1 0-4 16,2-2-3-16,-2 3-5 0,0 0-6 0,2-1-5 0,-2-1-6 16,0 3-6-16,0-1-4 0,0 1-5 0,0-2-5 0,0 2-6 15,0 0-4-15,0 0-7 0,0 0-6 0,0 2-6 0,0-1-8 0,0-1-5 16,0 3-8-16,0 0-5 0,0 0-6 0,0 0-7 0,0 0-4 15,0 0-6-15,0 0-5 0,0 0-4 0,0 0-4 0,0 0-3 0,0 0-2 16,0 0-6-16,0 0-1 0,0 0-3 0,0 0-4 0,0 0-2 16,0 0-5-16,0 0-4 0,0 0-5 0,0 0-2 0,0 0-3 15,0 2-1-15,1-1-1 0,-1 1 2 0,0 1 0 0,2 1 2 0,-2 1 1 16,2 1 3-16,-1-1 4 0,-1 2 2 0,2 5 6 0,-1-2 3 0,1 2 6 16,1 2 5-16,1 1 4 0,-2 1 3 0,0 2 1 0,-1 2 4 15,2-1 0-15,-1 2 1 0,0 1 1 0,-1 3-1 0,1-4-1 0,1 6-4 16,0 0-5-16,1-2-10 0,-1 0-11 0,1 3-12 0,-1-1-14 15,1-2-18-15,0 2-21 0,0-1-31 0,0-1-38 0,0-1-51 16,0 0-58-16,2 0-93 0,-1-3-107 0,0-1-66 0,1 1-42 0,-1-3-16 16</inkml:trace>
  <inkml:trace contextRef="#ctx0" brushRef="#br0" timeOffset="99627.4983">13044 10930 279 0,'0'-4'248'0,"0"2"-30"0,0 1-22 0,-1-3-18 0,-1 2-13 16,2-1-7-16,0 0-10 0,0 0-8 0,-1 0-9 0,-2 1-7 0,3 1-6 15,-2-2-6-15,2 1-3 0,-1 1-2 0,-1-1-3 0,2-1-2 16,-1 2-2-16,-1-1-1 0,0-1-5 0,1 3-4 0,-1-3-3 0,1 1-3 15,-3 2-4-15,1-2-3 0,1 2-8 0,-4-1-6 0,2-1-9 16,-1 2-9-16,0 0-8 0,-1 0-7 0,-1 0-7 0,0 0-6 16,0 3-7-16,-2-1-6 0,1 3-8 0,-2-2-5 0,2 2-2 0,-1 1-2 15,-2 0-2-15,3 1-1 0,0 2 0 0,0 0 1 0,-1 1-2 16,1 3 0-16,1 0 1 0,1 1 2 0,0-2 1 0,1 2 4 0,2 2 2 16,1-1 3-16,2 0 1 0,0 0-1 0,0 1 0 0,2-1-2 15,1 0-3-15,2-1-3 0,2-1-4 0,0 0-3 0,1-1-6 16,2 1-4-16,0-3-6 0,0 0-4 0,1-2-6 0,3 0-5 0,-1-3-4 15,1-1-4-15,2-1 0 0,-2 0 2 0,2-3 3 0,1-3 6 16,-2 0 4-16,0-2 5 0,1-1 6 0,0-1 8 0,-2-4 7 0,2 2 9 16,-2-4 9-16,-1-1 9 0,-2-2 7 0,1 1 9 0,-4-2 5 15,-1 0 6-15,-2-2 6 0,0 0 4 0,-4-1 5 0,-1 0 6 16,-1 3-1-16,-4-3-1 0,-2 2-3 0,1-2-5 0,-5 3-5 0,1 0-5 16,-2 2-5-16,-1 2-7 0,0-1-11 0,-4 1-18 0,4 4-21 15,-2 0-27-15,0 1-33 0,1 2-38 0,2 3-41 0,-3 0-44 0,4 3-47 16,0 3-50-16,0 2-76 0,3 1-91 0,-1 1-54 0,2 2-36 15</inkml:trace>
  <inkml:trace contextRef="#ctx0" brushRef="#br0" timeOffset="100327.116">13669 10868 75 0,'-1'-3'247'0,"-1"2"-34"0,2-2-25 0,-2 2-17 0,2-1-10 16,-1-1-10-16,-1 1-10 0,2 0-6 0,-1 0-5 0,1 2-8 15,0-1-7-15,-2 1-7 0,2-2-4 0,-2 0-7 0,2 2-3 16,0 0-4-16,0 0-2 0,0 0-4 0,0 0-3 0,-1-1-5 0,1 1-4 15,0 0-3-15,-2-1-3 0,2 1-3 0,0 0-4 0,0 0-6 16,-2 0-6-16,1 0-5 0,-1 0-6 0,-2 0-6 0,2 0-4 0,1 0-5 16,-1 0-4-16,-1 0-3 0,-2 0-5 0,3 0-4 0,-2 0-2 15,0 0-2-15,0 0-4 0,-1 0 1 0,1 0-1 0,-3 0-1 16,2 1 2-16,0 0 0 0,1-1 1 0,-4 4 0 0,3-3 0 0,-1 1 2 16,1-2 0-16,0 4 1 0,-1-3 1 0,1 3 2 0,-1-1-1 0,1-1 1 15,0 1-1-15,0 1 1 0,-2-1-1 0,2 2 1 0,0 0 1 16,1-2-2-16,-3 2 2 0,4 1-2 0,-3 0 2 0,3 0-2 15,-2 0 0-15,2 1-1 0,0 2-1 0,-2 1 2 0,1 0-2 16,-1 0 1-16,1 1 1 0,1-1-2 0,2 4 0 0,-3-2 0 0,4 1 0 16,-1 1-1-16,1-1-1 0,0 1 0 0,1 0 0 0,1 1 0 15,0 2 1-15,2-5 0 0,0 3 0 0,1-4 0 0,0 5-1 0,2-4 0 16,-1 0 1-16,2 0-1 0,3 0-1 0,-3-3 0 0,3 0-2 0,0-1-4 16,3-3-3-16,-1 2-4 0,0-2-4 0,2-3-2 0,1 1-4 15,0-3 0-15,2-5-2 0,-3 3-1 0,1-4 0 0,3-1 1 16,-3 0 2-16,1-3 5 0,0 1 6 0,-1-3 7 0,3 0 9 0,-4-2 9 15,0-1 8-15,-2 0 8 0,1-1 8 0,-3-1 7 0,-3 0 6 0,3-3 5 16,-5 2 6-16,-1-2 2 0,-1 0 1 0,-3 1-2 0,-1 1-4 16,-1-1-3-16,-4 0-5 0,-2 0-5 0,-2 3-7 0,-1-1-8 15,-1 3-10-15,-1-2-18 0,-3 3-24 0,-2 2-31 0,1 1-36 0,-3 1-46 16,-3 3-52-16,1 4-84 0,-4-3-103 0,-1 5-88 0,-5 5-83 16,1-2-42-16,-4 5-24 0</inkml:trace>
  <inkml:trace contextRef="#ctx0" brushRef="#br0" timeOffset="107559.8377">12304 10858 32 0,'-4'-2'90'0,"1"1"-1"0,1-3-1 0,1 2-3 16,-1 1-1-16,-1-1-2 0,1 0 1 0,1 0 2 0,-2 0 2 0,-2 1 1 16,2-1-2-16,1-1 2 0,-1 2 0 0,0-1-1 0,0 1-2 15,1-2-1-15,-1 1 1 0,1 1-3 0,-1 1-2 0,2-2-6 16,-4 1-5-16,4 1-6 0,-1-2-5 0,0 2-5 0,-1 0-3 0,2 0-3 15,-1 0-2-15,0 0-4 0,-1 0-5 0,2 0-3 0,1 0-4 16,-2 0 1-16,0 0-2 0,-1 2 1 0,1-2 2 0,-1 1 0 0,-1 1-2 16,2-1 0-16,-2 1-1 0,0 1-1 0,0-2-1 0,0 2 0 15,-1 0 1-15,2 2-1 0,-3-3-1 0,3 3-2 0,-2 1-2 0,2-1-3 16,-2 0-4-16,0 2-1 0,2-1-1 0,-3 1-2 0,3 2 0 16,-2-1-1-16,2 1-2 0,-2-1 0 0,2 3-2 0,-2-1 0 15,1 3-2-15,2-1 1 0,-2 0-1 0,2 0 0 0,0 0 0 0,-1 1-1 16,3 1-1-16,-2-1-1 0,2 1 1 0,0-1 0 0,0 0 2 15,0-1 0-15,2 2 0 0,1-2 2 0,-1 0 0 0,1-1 2 0,0 0 1 16,3 0 1-16,-3 0 1 0,2-1 3 0,0-1 0 0,0-1 3 16,1-1 2-16,2-1 1 0,-2 0 3 0,2-1 1 0,0-1 1 15,1-1-2-15,0-1-1 0,0-1 0 0,3-1-3 0,-2 0-3 0,1-1 0 16,3-3-4-16,-1-1-2 0,0 2-1 0,-1-2-3 0,1-1-3 16,0-1-2-16,0-1-1 0,0-1 1 0,-3 1 1 0,1-4 1 0,-2 2 0 15,1 0 2-15,-2-1 1 0,1-1 3 0,-4 0 4 0,0 2 1 16,0-4 4-16,-2 1 2 0,-1 1 1 0,-1 0 1 0,-1 0 0 0,-1 0 0 15,-1-2 0-15,-1 1 0 0,-2 1-1 0,0 0-1 0,0 1-2 16,-2 0-1-16,0-1-4 0,-2-1-2 0,1 2-8 0,-3 1-14 16,3 0-17-16,-2 1-22 0,0-1-33 0,-2 3-40 0,1-1-50 0,0 4-58 15,0-2-93-15,-1 2-111 0,0 4-71 0,-2 0-47 0,-2 0-25 16</inkml:trace>
  <inkml:trace contextRef="#ctx0" brushRef="#br0" timeOffset="116627.9779">12022 10619 300 0,'-2'-2'372'0,"2"-1"-97"0,-1 1-60 15,-1 1-40-15,2-1-21 0,0 2-14 0,-1-1-10 0,1 1-5 0,0 0-10 16,0 0-9-16,0 0-12 0,0 0-9 0,0 0-10 0,0 0-8 16,0 0-6-16,0 0-7 0,0 0-3 0,0 0-4 0,0 0-2 0,-2 0 1 15,2 0-1-15,-2 1 0 0,2-1-2 0,-1 2-1 0,-1-1-4 16,2-1-4-16,-2 2-4 0,-2-2-3 0,3 1-3 0,-1 1-3 15,0-1-3-15,-1 2-5 0,-2 0 0 0,1-1-1 0,-1 5-1 16,-3-2 0-16,0 4-1 0,0-1-1 0,0 2-1 0,-4 2-1 0,0 0 1 16,0 0-1-16,-1 5-1 0,0 0-1 0,-1 3 1 0,3-1 2 0,-3 3-1 15,1 1-2-15,1 0-1 0,-1 3-2 0,4 2-1 16,-1-1-2-16,2 3 0 0,2 0-2 0,3 1 5 0,1 1 1 0,2 0 3 16,2 3 0-16,1-2-5 0,5 1-7 0,3 1-11 0,0 0-15 0,8-1-19 15,0 0-25-15,5 1-33 0,2-2-39 0,4 0-58 0,2-4-65 16,3 3-93-16,1-3-107 0,4-2-59 0,1-1-36 0</inkml:trace>
  <inkml:trace contextRef="#ctx0" brushRef="#br0" timeOffset="117343.4666">13913 10710 3 0,'1'-4'519'0,"-1"1"-5"0,2 1-95 16,-1 0-141-16,-1 1-82 0,3-3-54 0,-3 3-32 0,2 0-19 0,-1 1-13 16,3-2-10-16,-3 2-7 0,2 0-8 0,1 0-9 0,0 0-10 15,1 2-9-15,3-2-4 0,-2 1-6 0,2 0-2 0,4 3 0 16,0-3 5-16,-1 1 4 0,1 3 2 0,1 0 6 0,4 2 5 15,-2 0 4-15,0 0 3 0,3 2 0 0,-1 0 2 0,1 2 0 0,-1 1-3 16,2 1-2-16,-1 3-2 0,0-2-3 0,-2 3-3 0,2 1-1 16,-4 2-3-16,2 0-2 0,-3 1-1 0,-3 0-1 0,-2 3-2 15,-3 0-3-15,-2 1-5 0,-4 4-7 0,-4-5-12 0,-3 5-17 0,-4-1-22 16,-6-1-35-16,-6 2-42 0,-3 1-56 0,-1-3-67 0,-7 1-95 0,-1-1-113 16,-7 2-66-16,0-1-48 0,-4-2-23 0</inkml:trace>
  <inkml:trace contextRef="#ctx0" brushRef="#br0" timeOffset="118375.873">9664 10911 50 0,'-7'-2'109'15,"3"-1"-11"-15,-1 3-3 0,0-1-1 0,-1 1 1 0,0-2-2 0,1 1-1 16,0 1 2-16,0-2-4 0,0 1-3 0,1 1-1 0,-1-2-3 16,2 1 2-16,0 1-1 0,-1 0 1 0,1-2 2 0,0 2 1 0,1 0 0 15,1 0-1-15,-1 0 1 0,2 0-2 0,0 0-2 0,0 0-3 16,0 0-5-16,0 0-1 0,0 0-4 0,0 0-4 0,0 0-4 15,0 0-6-15,0 0-5 0,0 0-5 0,0 0-5 0,0 0-5 16,0 0-4-16,0 0-5 0,0 0-6 0,0 0-2 0,0 0-6 0,0 0-4 16,2 0-5-16,-1 0-6 0,1 0-3 0,1 0 0 0,-1 0-1 15,1 2 1-15,2-2 0 0,-2 0 2 0,5 1 2 0,-2-1 1 0,2 0 0 16,3 0 1-16,2 0-1 0,0 0-2 0,2 0-2 0,1 0-3 16,1 0-5-16,-1 0-10 0,3 0-14 0,-2 0-17 0,1 0-16 0,1 0-21 15,-1 0-21-15,-1 0-23 0,-1 0-25 0,1 0-31 0,-3 0-32 16,0 0-29-16,-2 2-22 0,-2-2-49 0,-2 1-58 0,0 1-38 0</inkml:trace>
  <inkml:trace contextRef="#ctx0" brushRef="#br0" timeOffset="118659.4418">9741 10735 20 0,'-2'-5'463'0,"2"3"-51"0,-1-1-70 0,-1 0-76 0,2-1-52 16,-1 1-38-16,1 2-23 0,0 1-17 0,0 0-12 0,0 0-11 16,0 0-12-16,0 0-15 0,0 0-14 0,0 0-14 0,0 0-15 0,0 0-12 15,0 0-13-15,0 0-13 0,0 1-9 0,0 2-8 0,0 0-6 16,0-2-6-16,0 2-3 0,0 0-2 0,0 1-2 0,0 1 1 0,0 1 1 16,1 0 2-16,-1 1 3 0,2 1 4 0,-1 2 4 0,-1 1 5 15,2 0 6-15,-2 0 8 0,3 1 3 0,-1 2 4 0,-1 1 4 16,1 0 3-16,1 0 0 0,-3 1-4 0,2 1-8 0,-2-2-13 0,2 5-18 15,-1-3-19-15,-1 0-34 0,3 1-39 0,-2-2-38 0,-1 2-39 16,2-2-42-16,-2 1-46 0,2-2-72 0,-1 2-86 0,2-4-50 0</inkml:trace>
  <inkml:trace contextRef="#ctx0" brushRef="#br0" timeOffset="119009.3158">10139 10741 480 0,'-1'-3'478'15,"-1"0"-107"-15,1 3-159 0,-1 0-92 0,0 0-57 0,-1 0-32 16,0 3-19-16,-1 2-8 0,0-1-1 0,0 2-1 0,-1 0-1 16,0 2-2-16,-2 1-1 0,0 0-1 0,1-1 1 0,-2 4 1 0,1-1 2 15,-2 0 1-15,3-1 2 0,-1-1 1 0,-1 0 2 0,1 0 2 16,0 0 5-16,2-2 5 0,0 1 7 0,-1 0 5 0,1-2 5 0,1 0 6 15,-1-2 4-15,2 1 2 0,0-3 2 0,-1 2 0 0,3-1 2 16,-1-3 1-16,1 4 0 0,-1-4-1 0,2 1-3 0,0-1-3 16,0 0-5-16,0 0-6 0,0 0-4 0,0 0-5 0,0 0-6 0,0 0-5 15,0 0-6-15,0 0-6 0,0 0-5 0,2 0-4 0,-1 0-1 16,2 0-6-16,1 0-3 0,1 0-4 0,-1 0-5 0,2 0-4 0,-1 0-7 16,1 2-3-16,1-2-5 0,1 0-4 0,1 0-5 0,1 2-6 15,-1-1-5-15,0-1-9 0,1 0-10 0,1 0-11 0,-2 2-9 0,1-2-12 16,-2 1-12-16,3-1-11 0,-1 0-10 0,-2 0-6 0,-2 0-3 15,3 0-1-15,-4 0 4 0,1 0 0 0,-1 0-1 0,-3-1 2 0,1-1 3 16</inkml:trace>
  <inkml:trace contextRef="#ctx0" brushRef="#br0" timeOffset="119243.4632">10138 10868 103 0,'-7'-7'162'0,"1"-3"11"0,-2 3 8 16,2 0 4-16,1 0 2 0,0 1-1 0,0-2-2 0,-2 2-5 16,2 1-7-16,2 0-7 0,-2-2-7 0,2 3-9 0,0 1-8 0,-1-2-13 15,3 2-13-15,-2 1-14 0,0 0-11 0,3 1-13 0,-2 1-14 16,2 0-16-16,0 0-16 0,0 0-14 0,0 0-12 0,0 0-13 0,2 1-11 15,-2 1-7-15,2 0-3 0,-1 3-3 0,3-2 0 0,-2 1 0 16,1 4 2-16,-1-1 2 0,1 1 2 0,2 3 4 0,-2-1 7 16,2 0 6-16,-2 4 4 0,3 0 5 0,-3-1 3 0,2 1 4 15,-2 1 0-15,1 1 2 0,-1 1 0 0,0 1 1 0,0 0 0 0,2 0 3 16,-2-1 1-16,-2 3 1 0,1 0-1 0,1-2 0 0,-1-1-2 0,-1 3-5 16,1-2-10-16,1-1-12 0,-1 0-13 0,-1 0-18 0,1-1-23 15,1 0-33-15,0-4-42 0,-1 5-42 0,-1-5-43 0,2 2-81 16,1-3-97-16,0-1-63 0,1-2-45 0</inkml:trace>
  <inkml:trace contextRef="#ctx0" brushRef="#br0" timeOffset="119578.2896">10623 11021 372 0,'-5'-3'596'15,"-1"-1"-21"-15,0 1-38 0,1 0-101 0,2 0-131 0,0 1-75 16,-1 0-50-16,3 0-29 0,-1 1-19 0,1-1-15 0,-1 0-12 0,2 2-16 15,0 0-16-15,0 0-20 0,2-1-20 0,-1 0-16 0,1 1-15 0,-1-2-11 16,3 1-7-16,0 1-10 0,1 0-7 0,1 0-7 0,2-2-10 16,0 2-8-16,2-1-10 0,2-1-8 0,1 2-11 0,3-1-12 15,-2-1-14-15,3 2-14 0,-2-1-13 0,2 1-20 0,-1-2-19 16,1 2-26-16,-1 0-26 0,1 0-25 0,-4 0-22 0,1 0-12 0,-1 2-8 16,1-2-13-16,-4 1-11 0,-1 2-26 0</inkml:trace>
  <inkml:trace contextRef="#ctx0" brushRef="#br0" timeOffset="119731.6803">10778 11067 183 0,'-8'2'378'0,"0"2"-52"0,0-3-36 16,4 1-26-16,-3-2-28 0,4 4-26 0,0-4-23 0,1 1-24 0,0 1-22 15,2-2-22-15,0 0-20 0,0 0-19 0,2 2-14 0,0-1-12 16,-1-1-11-16,3 2-10 0,0-1-12 0,1-1-10 0,3 0-12 0,1 0-11 16,-1 0-14-16,2 0-15 0,4 0-18 0,-1-1-20 0,1-1-27 15,2 2-32-15,-1-3-44 0,0 1-50 0,4 1-75 0,-3-3-88 16,1 2-61-16,-1-3-45 0</inkml:trace>
  <inkml:trace contextRef="#ctx0" brushRef="#br0" timeOffset="119959.3151">10923 10864 234 0,'-8'-4'598'0,"2"-1"1"0,0 1-7 0,3 2-106 0,-2-1-159 0,3 1-100 15,-1 0-70-15,1 2-45 0,2-2-33 0,0 2-24 0,0 0-17 16,0 2-13-16,2-1-13 0,1 2-11 0,-1 0-12 0,3 3-8 15,0 0-6-15,1 1-2 0,1 0-2 0,3 3 1 0,-2-1 2 0,3 2 1 16,-1-2 3-16,-1 3 0 0,4 1 1 0,-4 0-3 0,-1 0-2 0,3 0-2 16,-3 1-1-16,0-1-1 0,-3 0-2 0,0 4-1 0,-1-4-1 15,-4 3-6-15,0-2-7 0,-2 1-16 0,-5 2-19 0,0 1-33 16,-4-2-38-16,-3 4-46 0,-2 1-52 0,-3-3-83 0,-1 2-100 0,-3 4-58 16,-2-2-34-16</inkml:trace>
  <inkml:trace contextRef="#ctx0" brushRef="#br0" timeOffset="127109.4672">12713 11650 185 0,'-2'-4'425'15,"2"1"-85"-15,-2-2-69 0,2 4-59 0,-1-1-38 0,1-3-25 0,0 5-19 16,0-2-14-16,0 0-12 0,-2 1-13 0,2 1-14 0,0 0-13 16,0 0-12-16,0 0-10 0,0 0-8 0,0 0-9 0,0 0-5 15,0 0-7-15,0 0-4 0,0 0-2 0,0 0-3 0,0 0-1 0,0 1-6 16,0-1-3-16,0 2-2 0,0 0 1 0,0 1 0 0,0-1 2 15,0 1 0-15,0 0 1 0,2 2 0 0,-1 1 4 0,-1 1 1 0,2 1 3 16,-2-2 1-16,3 5 3 0,-1 1 6 0,-1 2 5 0,1-3 2 16,1 4 1-16,-1 0-2 0,-1 2 0 0,1 0-5 0,1 1-6 15,-1 0-10-15,1 1-11 0,-2 1-10 0,2 0-13 0,-1-2-13 0,0 5-14 16,1-4-14-16,-2 0-14 0,1-2-13 0,1 3-14 0,-3-3-18 16,2 0-18-16,0-2-8 0,-1-2-2 0,-1 1-3 0,2-1-1 0,-1-4-1 15,-1-1 1-15,2-1 5 0,-2 0 6 0,2 0 3 0,0-4 1 16,-2 1 1-16</inkml:trace>
  <inkml:trace contextRef="#ctx0" brushRef="#br0" timeOffset="127313.9346">12649 12013 156 0,'-5'-1'164'0,"0"-1"-1"0,1-3-1 0,0 5-6 0,0-2-11 0,1 0-10 16,1 1-10-16,-1 1-14 0,2 0-14 0,-1 0-14 0,2 0-11 15,0 0-10-15,0 0-12 0,0 0-8 0,0 0-10 0,0 0-10 0,0 0-6 16,0 1-6-16,2 1-4 0,-1 0-3 0,-1 1-2 0,2-1-1 15,-1 1 1-15,1 1 1 0,1-2 2 0,-1 2-1 0,1 0-2 0,2 0-2 16,-2 1-3-16,3-1-8 0,1 1-9 0,-1-2-10 0,2 4-9 16,1-3-8-16,-1 1-11 0,0-1-13 0,2 0-14 0,1 0-16 15,-2 0-12-15,1-1-12 0,4-1-9 0,-3 0-8 0,1-1-7 0,-2-1-1 16,3 0 1-16,-1 0 2 0,-2 0 5 0</inkml:trace>
  <inkml:trace contextRef="#ctx0" brushRef="#br0" timeOffset="127476.4203">12924 12040 83 0,'2'-6'175'0,"1"2"13"0,0-3 11 0,-1 2 9 0,-2-1 8 0,2-1 2 15,-2 3-1-15,0 0-7 0,0 0-11 0,-2-3-10 0,2 4-9 16,-2-1-12-16,2-2-13 0,-1 6-12 0,-1-3-14 0,2-1-13 0,-1 3-13 16,-1 0-16-16,2-1-15 0,0 2-15 0,0 0-18 0,0 0-13 15,-2 2-10-15,-1-1-11 0,2 0-8 0,-4 4-7 0,2 0-7 16,0 0-15-16,-2 3-16 0,0 1-24 0,0 3-29 0,-4-1-38 0,1 4-41 16,-3 0-62-16,0 2-70 0,-2 3-88 0,0 0-94 0,-2 2-52 15,-1 1-31-15</inkml:trace>
  <inkml:trace contextRef="#ctx0" brushRef="#br0" timeOffset="129208.9216">11905 12521 70 0,'0'-7'558'16,"0"1"13"-16,0-1-80 0,0 4-123 0,0-4-90 0,0 5-72 15,0-3-43-15,0 2-29 0,0 2-18 0,0-2-13 0,0-1-10 0,0 3-11 16,0 1-15-16,0 0-16 0,0 0-18 0,0 0-17 0,0 0-14 15,0 0-15-15,0 0-9 0,0 0-8 0,0 1-2 0,0 3-3 0,0-1-1 16,0-2 0-16,0 4 2 0,2-1 3 0,-1 2 3 0,-1-1 3 16,2 5 5-16,-2 0 5 0,2-1 6 0,-1 3 7 0,-1-1 6 15,3 2 7-15,-3 1 3 0,0 2 1 0,0 1-6 0,0 0-12 0,0 1-15 16,0 2-20-16,0-1-32 0,0 0-37 0,0 1-42 0,0 2-49 16,0 1-65-16,0-3-76 0,0 3-75 0,0 0-73 0,0-2-42 0</inkml:trace>
  <inkml:trace contextRef="#ctx0" brushRef="#br0" timeOffset="129564.5508">12057 12233 522 0,'-2'-3'587'0,"-1"-1"-53"0,3 3-83 0,-2-1-99 0,2 0-106 0,-1 2-67 15,1 0-47-15,0 0-29 0,0 0-26 0,0 0-19 0,0 0-18 16,0 0-14-16,0 1-15 0,1 2-13 0,-1 0-13 0,2 4-10 16,-2-2-14-16,3 2-11 0,-1 2-12 0,-1 1-12 0,1 0-14 0,1 5-16 15,-1-1-19-15,1 2-26 0,-3 0-29 0,1 2-37 0,-1 2-38 16,0 1-73-16,0-2-90 0,0 2-52 0,0 3-33 0</inkml:trace>
  <inkml:trace contextRef="#ctx0" brushRef="#br0" timeOffset="129925.4871">12302 12526 141 0,'0'-5'548'0,"0"2"1"0,0-4-85 0,0 2-130 0,0 0-86 15,0 3-61-15,0-2-37 0,0 0-24 0,0 3-16 0,0-2-10 0,0 2-12 16,0 1-13-16,0 0-13 0,0 0-13 0,0 0-12 0,0 0-13 15,0 0-9-15,0 0-8 0,0 0-7 0,0 0-6 0,-2 0-3 16,1 1-2-16,-1-1-1 0,0 2-1 0,1-1 1 0,-1 0-1 0,-1 3 1 16,1-1 0-16,1 0 0 0,-1 1 2 0,-1 2 1 0,0 1 1 15,0-2 4-15,1 2 1 0,-1 0 1 0,2 1 2 0,-1-1-2 0,2 2-3 16,0 0-7-16,0-3-5 0,0 4-7 0,2 0-8 0,-1-1-7 16,2-1-11-16,2 0-6 0,0 1-7 0,-1-2-7 0,1 1-6 15,2-2-5-15,-1 4-5 0,3-3 0 0,-2 0 1 0,-1-2 3 0,1 2 5 16,-3-2 5-16,5-1 4 0,-4 0 10 0,0 1 8 0,-2-2 10 15,1 0 8-15,-1 0 10 0,-2-1 9 0,2 2 9 0,-3-3 8 0,-3 2 6 16,0-1 4-16,0 2 2 0,-4-1-1 0,-1 0-3 0,-2 0-8 0,-2 1-17 16,0 1-23-16,-4 0-32 0,0 1-37 0,0-2-61 15,-2 3-75-15,2-2-79 0,-2 1-82 0,2-1-45 0</inkml:trace>
  <inkml:trace contextRef="#ctx0" brushRef="#br0" timeOffset="131477.6192">12442 13140 36 0,'0'-3'504'16,"0"-1"-62"-16,0 1-95 0,0 1-63 0,0-1-47 0,0-1-28 0,0 1-20 15,0 3-11-15,0-4-6 0,0 3-5 0,0-1-6 0,-1 0-11 16,-1 1-9-16,2 1-8 0,0 0-6 0,0 0-7 0,0 0-4 0,0 0-7 16,0 0-5-16,0 0-6 0,0 0-7 0,0 0-7 0,0 0-4 15,0 0-7-15,0 0-5 0,0 0-6 0,0 0-8 0,0 0-7 16,0 0-8-16,0 0-8 0,0 0-11 0,0 0-8 0,0 0-7 0,0 3-9 15,0-3-4-15,0 3-4 0,0-1-4 0,0 0-2 0,0 1-2 16,2 2 0-16,-1-1 0 0,-1 3-1 0,2-1 3 0,-2 3 3 16,3 0 2-16,-1 1 3 0,-1 2 4 0,1 3 1 0,1-1-3 0,-1 1-4 15,1 1-8-15,0 2-10 0,0 1-13 0,-1-2-16 0,1 2-18 16,0 1-21-16,-1 2-23 0,2-3-31 0,-2 2-33 0,0 2-36 16,1-2-39-16,-2-1-51 0,4 1-54 0,-2-1-82 0,0 0-91 0,0-2-47 15,1 2-22-15</inkml:trace>
  <inkml:trace contextRef="#ctx0" brushRef="#br0" timeOffset="136309.2543">13498 13137 410 0,'-2'-4'335'0,"2"4"-54"16,-4 0-47-16,3-3-32 0,-1 3-22 0,0 0-16 0,1 0-10 15,-1 0-10-15,2 0-11 0,-3 0-12 0,1 0-13 0,1 0-13 16,-1 0-12-16,1 3-9 0,-3-3-10 0,1 0-9 0,1 4-8 0,-2-3-6 16,1 3-7-16,-2-1-3 0,0-1-3 0,2 3-3 0,-2-1-2 0,0 2-1 15,0 0-3-15,1 2-1 0,0-1 0 0,0 1-2 0,-1-1-3 16,1 3 1-16,0-1-2 0,1-1-2 0,-1 1-2 0,1 2-1 15,1-2-1-15,0 1 0 0,2-1 0 0,0 1-1 0,0 0 2 0,0-1-1 16,0 1-2-16,2-2-2 0,1 1 1 0,-1-2-3 0,4 3-3 16,-3-3-1-16,3-2-2 0,-1 2-3 0,0-1-4 0,0-2-4 15,2 1-4-15,1-2-4 0,-1 0-3 0,1-2-5 0,1 1-2 0,-1-2-2 16,0-2-3-16,0 1-1 0,5-2-1 0,-5 0 2 0,1-4 1 16,2 4 1-16,0-4 7 0,2-1 3 0,-4 1 5 0,1-2 5 15,1 0 5-15,-2-1 0 0,-1-1 1 0,-1 0 3 0,0 1 5 0,0-2 5 16,-3 0 4-16,1 2 4 0,-1-3 5 0,-4 2 3 0,0 1 3 0,0-2 4 15,-2 0 1-15,0 2 2 0,-3 0 0 0,1 0 3 0,-1 2 2 16,-3-2 0-16,2 4-3 0,-2-1-6 0,0 2-11 0,-3-2-17 16,1 2-19-16,2 1-33 0,-2 3-36 0,0-1-37 0,0 2-39 0,1 2-48 15,0-1-53-15,1 3-78 0,-1-1-92 0,0 2-54 0,3 2-37 16</inkml:trace>
  <inkml:trace contextRef="#ctx0" brushRef="#br0" timeOffset="136826.6023">13459 13036 207 0,'0'0'373'0,"0"0"-76"16,0 0-54-16,0 0-43 0,0 0-28 0,0 0-19 0,0 0-16 16,0 0-16-16,-2 2-13 0,2-1-11 0,0-1-11 0,0 4-9 0,0-4-7 15,0 3-4-15,0-1-3 0,0 1-6 0,0 1-4 0,2 1-3 16,-2 2-2-16,2-2-2 0,-1 3 2 0,3 1 2 0,-2 0 2 16,0 1 3-16,-1 3 0 0,3-1 0 0,-4 3-4 0,1 1-6 0,-1 0-6 15,2 2-4-15,-1 1-3 0,-1-2-4 0,0 4-3 0,0 0-3 16,0-1-3-16,-1 0-4 0,-1 3-3 0,2 0-2 0,-1-2-2 0,1 0-2 15,-2 0-2-15,0-1 1 0,2-3-1 0,0 0 0 0,0 0-1 16,0-1 2-16,0-5-2 0,0 3-1 0,0-3-6 0,0-1-6 0,0-2-7 16,0-1-8-16,2 0-9 0,0-4-10 0,-2 2-12 0,1-1-15 15,-1-3-24-15,0-1-29 0,3 0-33 0,-1-1-32 0,0-3-40 0,-1-1-43 16,2 2-40-16,-1-2-39 0,0-4-51 0,-1 4-55 0,3-2-33 16</inkml:trace>
  <inkml:trace contextRef="#ctx0" brushRef="#br0" timeOffset="137861.4996">12964 13173 276 0,'3'-3'312'0,"-3"-1"-43"0,2 3-32 0,0-2-19 16,-2 2-14-16,0-1-9 0,0-1-5 0,0 3-5 0,0 0-5 15,0 0-7-15,0 0-11 0,0 0-11 0,0-1-8 0,0 1-7 16,0 0-5-16,-2 0-7 0,2 0-11 0,0 0-7 0,0 0-9 0,0 0-9 15,0 0-9-15,0 0-8 0,-2 0-10 0,2 0-10 0,-3 1-11 16,3-1-9-16,-2 2-12 0,2-1-9 0,0 2-7 0,0-1-3 0,0 0-1 16,0 2-1-16,0 2 0 0,2-2-2 0,-2 4 1 0,3 0-2 15,-3 1 2-15,4-1 1 0,-3 2 3 0,1 3 2 0,-1-1 3 0,2 1 2 16,0 2 1-16,-1-3-1 0,-1 2-4 0,1-1-2 0,1 1-1 16,-1 0 1-16,-1-2-4 0,1 0 2 0,0-1 0 0,-1 0 0 15,-1-2 2-15,2-1-1 0,-2 0 2 0,2-1 3 0,-1 0 3 0,-1-2 3 16,2-1 5-16,-1-3 4 0,-1 3 6 0,3-1 5 0,-3-3 5 15,0 0 5-15,0 0 5 0,0 0 5 0,0 0 4 0,2 0 2 0,-1-2 2 16,1 1-5-16,-1-3-4 0,-1 3-7 0,2-3-10 0,-2 1-4 16,2-1-8-16,-1-1-6 0,-1 0-7 0,2 0-8 0,0-1-10 15,-2 2-7-15,1-2-7 0,-1 1-5 0,0 1-6 0,0-1-2 0,0 1 1 16,0-2 1-16,0 2 2 0,-1 0-3 0,1-1-2 0,-2 2-3 0,0-1 0 16,2 1-2-16,-3-2 2 0,1 1-1 0,1-2 1 0,-2 2-1 15,1-1 2-15,-1 1 2 0,0-2 1 0,0 0 1 0,0 0 2 16,-1 0 4-16,1-2 3 0,0 3 3 0,1-2 3 0,-1-1 4 0,0 1 4 15,-1 0 2-15,1 1 3 0,-1-2 3 0,1 2 0 0,0-1 3 16,0 1 1-16,-1-2 1 0,1 3 2 0,0 0-1 0,0 0 0 16,0 0 1-16,0 0 1 0,0 0-1 0,-1 2 1 0,1-1-1 15,2 2-1-15,-1 1-1 0,0-2-2 0,-1 3-2 0,2-2-2 0,-4 0 0 16,4 2-3-16,-1 0-2 0,0 0-3 0,-1 2 0 0,0 0-4 0,1 1-1 16,-1 0-2-16,-2 0-3 0,2 1 1 0,-3 1-2 0,1 0 0 15,-1 3 1-15,1-1 0 0,0 2 2 0,2-1 1 0,-3 1 1 0,3 2 2 16,-2 0 2-16,2 4 3 0,1-3 2 0,-1 1 1 0,2 0 2 15,1 1 2-15,0 1 2 0,0 0 1 0,0 2 1 0,0-4 2 16,1 2 0-16,2-2 1 0,-1 2 0 0,1 1 2 0,2-3-1 0,-2-2 0 16,3 3 0-16,-1-3 0 0,1 3 0 0,2-2 2 0,-3-2 1 15,3-1 0-15,-2 0 2 0,2-2 0 0,-1-1 1 0,2 0 0 0,-1 1 1 16,0-5 0-16,1 1-1 0,-1-1-1 0,0 0-1 0,3-2-3 16,0-2 0-16,-1 0-2 0,2-1-1 0,-1-4-1 0,1 2-2 15,0-2-3-15,1-2 0 0,-2 0-3 0,1-2-1 0,-2-1 0 0,2 0 0 16,-2-1 2-16,0-1 2 0,-1-1 1 0,-3 2 2 0,1-3 4 0,-3 2 3 15,1-1 1-15,-3 0 6 0,0 0 5 0,-2 2 3 0,0-2 3 16,0 2 3-16,-4-1 2 0,1 3 4 0,1 1 1 0,-4-2 0 16,3 0 2-16,-2 2-1 0,-1 0-1 0,1 2-4 0,0 1-3 0,-1 1-5 15,1-1-3-15,-4 2-6 0,4 0-3 0,-1 0-3 0,-1 2-4 16,2 1-4-16,-2 0-2 0,1-1-7 0,-2 3-3 0,1-2-9 16,-2 2-9-16,1 2-12 0,2-2-14 0,-3 3-16 0,-1-1-19 0,0 3-24 15,2-1-27-15,-3 1-31 0,3-1-33 0,-3 2-43 0,3 1-49 16,-3 0-80-16,3 3-97 0,0-2-56 0,-1 1-38 0</inkml:trace>
  <inkml:trace contextRef="#ctx0" brushRef="#br0" timeOffset="138560.4692">14034 13005 178 0,'-5'-3'501'0,"2"-2"-71"0,0 3-107 0,0-3-69 15,1 2-50-15,-1-1-30 0,1-1-17 0,2 2-8 0,-1-1-6 0,-1 1-6 16,2 1-5-16,-2 0-6 0,2-1-6 0,-2 1-6 0,0 1-7 15,2-1-5-15,0 2-5 0,0 0-7 0,0 0-8 0,0 0-8 16,0 0-9-16,0 0-11 0,0 0-10 0,0 0-12 0,0 0-12 0,0 2-9 16,0 1-6-16,0 0-6 0,0 1-4 0,0 1-3 0,2 0-2 15,0 4-1-15,-2-1 0 0,2 2-1 0,0 1 2 0,-1 3 3 0,1 2 4 16,1 0 5-16,-1 2 5 0,-1 1 2 0,1 3 1 0,1-1-1 16,-1-1-2-16,-1 4-3 0,3-2 1 0,-3 1-3 0,3 1 0 15,-3-1 0-15,2 1-1 0,-2-3-2 0,1 2-1 0,1-2 1 0,0-1-1 16,-1-2 1-16,1 0 1 0,1-1 1 0,-3-2-1 0,2 0-1 15,-1-4 0-15,1 1-1 0,0 0-2 0,-2-4-3 0,1 0-4 0,1-2-8 16,-1 0-9-16,-1-2-15 0,-1 0-16 0,2 0-25 0,-2-3-25 16,0-1-43-16,0 0-50 0,0 0-93 0,0 0-112 0,-2-5-85 15,2 0-68-15,-3-1-35 0,0-2-17 0</inkml:trace>
  <inkml:trace contextRef="#ctx0" brushRef="#br0" timeOffset="139791.5697">13416 13179 257 0,'0'-3'361'0,"0"1"-64"0,0 1-47 16,0-1-41-16,0 1-24 0,0 1-16 0,0 0-13 0,0 0-11 0,0 0-11 15,0 0-10-15,0 0-12 0,0 0-11 0,0 0-9 0,0 0-11 16,0-2-11-16,0 2-9 0,0 0-10 0,0 0-8 0,0 0-9 15,0 0-3-15,0 0-8 0,0 0-6 0,0 0-7 0,0 0-5 16,0 0-5-16,2 2-3 0,-1-2-2 0,-1 1-1 0,2 1 0 0,0 1 0 16,-1-3 0-16,1 4 2 0,-1-1-1 0,1 0 2 0,2 2 1 15,-2 0 1-15,-1 0 2 0,1-1 0 0,1 3 0 0,0 1-1 0,-1-1 0 16,1 0 1-16,-1 4-2 0,1-2 0 0,0 1 0 0,-1 2 0 16,1 0 1-16,0 0-1 0,-2 0-1 0,1 2 1 0,1-1 0 15,-1 1-1-15,0 0 0 0,-1-1-1 0,2-2 0 0,-1 3 1 0,0-1-2 16,-1-1 2-16,2 0 0 0,-1-2 0 0,0 0 1 0,-1-1-1 0,3 0 1 15,-2-1 2-15,1 0 2 0,-1-3 1 0,0 2 2 0,-2-3 3 16,1 1 2-16,-1-2 5 0,2-2 3 0,-1 0 5 0,-1 0 4 16,0-1 3-16,0 0 2 0,0 0-3 0,2-1-3 0,-2-1-3 0,2-3-4 15,-2 0-3-15,0 0-5 0,0-2-6 0,0-2-11 0,0 0-10 16,0-1-9-16,0-2-9 0,0-1-6 0,-2-2-7 0,2 3-2 16,-2-5 0-16,2 0 4 0,-1 3 3 0,-1-5 1 0,2 1 2 0,-1 1 3 15,1 1 5-15,-2-1 9 0,0 2 10 0,2 1 9 0,0-1 6 16,0 1 3-16,0 2 7 0,0 0 3 0,0 4 4 0,0-2 3 0,0 3 4 15,0-1 1-15,0 2 4 0,0 2-1 0,0-1 1 0,0 0-4 16,0 3-3-16,0 1-3 0,0-1-4 0,0 1-6 0,0 1-5 0,0 0-6 16,0 0-6-16,0 0-4 0,0 0-2 0,0 3-2 0,0-2-1 15,0 3 1-15,0 1-2 0,0 1 2 0,2-1 1 0,0 5 2 16,-2 0 2-16,1 0 2 0,-1 2 7 0,2 1 2 0,-1 0 3 0,-1 1 1 16,2 1-2-16,-2 0 1 0,2 2-2 0,-1-3-1 0,-1 3 1 15,0 0-2-15,0-2 0 0,0 2 0 0,0-1-1 0,0 1-1 16,0-2-1-16,0 0 0 0,0 0-1 0,0-2 0 0,0 0 0 0,0-1 1 15,0-2 1-15,0 1 0 0,0-3 0 0,0-1 2 0,0 0 3 16,0-1 1-16,0-3 3 0,0 2 2 0,0-2 3 0,0-2 1 0,0 1 2 16,0-2-1-16,0 0-5 0,0 0-4 0,2-2-5 0,-1-1-4 15,-1-1-1-15,2-1-4 0,-2-1-4 0,2-1-8 0,-1 0-10 0,-1-5-7 16,3 2-4-16,-2-4-4 0,-1 1-4 0,2-2-2 0,-2 2 2 16,0-2 1-16,0-2 3 0,0-1-1 0,0 2-1 0,-2-3 4 15,2 2 4-15,-1-1 7 0,-2 0 10 0,3 1 7 0,-1 0 2 0,-1 1 7 16,2 1 6-16,-2 0 7 0,1 2 7 0,-1 1 6 0,2 0 8 0,-1 0 3 15,-1 2 6-15,2 3 1 0,-2 0 0 0,2 0-1 16,-1 0 0-16,-1 2 0 0,2 2-1 0,0 1-3 0,0-1-6 0,0 1-5 16,0 0-8-16,0 2-7 0,0 0-7 0,0 0-7 0,0 0-2 0,0 0 1 15,0 2-2-15,0 3 0 0,0 0 0 0,2 0 0 0,-1 2-1 16,-1 1 1-16,2 1 3 0,1 2 1 0,-1 2 5 0,-1 1 3 16,1-1 4-16,1 4 1 0,0-2 1 0,-2 1-2 0,3 1-3 0,-3 0 0 15,1 0-2-15,1 0 0 0,-1 0 0 0,-1 0-2 0,1 0 0 16,1-2 0-16,0 1 1 0,-1-1-1 0,-2-3 1 0,2 2-1 15,-1-4 0-15,-1 1 1 0,3-1 1 0,-1-2 3 0,-2 1 3 0,0-4 3 16,0 2 4-16,0-4 6 0,0 2 2 0,0-3 6 0,0-1 1 0,0-1-2 16,0 0-5-16,0 0-7 0,0-1-9 0,0-1-12 0,0-5-8 15,0 2-8-15,0-2-10 0,0-3-9 0,0-1-12 0,-2-1-13 16,-1-1-14-16,3-4-14 0,-1 0-10 0,-1 0-5 0,2-3-1 0,-2-1 6 16,2 1 7-16,-1 0 11 0,-2-1 10 0,1-1 8 0,0 3 11 15,-1-1 9-15,2 2 9 0,-1 3 9 0,0 0 10 0,-1 1 4 16,1 1 4-16,1 5-2 0,-2-2-4 0,2 5-5 0,-1-1-6 0,2 2-5 15,-2 1-3-15,2 3-3 0,-1 0-3 0,-1 0-4 0,1 5-4 16,-1 2-7-16,0-1-10 0,-1 4-12 0,3 2-13 0,-1 1-8 16,1 4-7-16,-2 0-14 0,2 2-19 0,0 0-22 0,2 4-24 0,-2 1-62 15</inkml:trace>
  <inkml:trace contextRef="#ctx0" brushRef="#br0" timeOffset="141009.0706">12458 13208 25 0,'0'-3'97'0,"2"1"4"0,-2-1 3 0,0-1 5 0,0 1 8 15,0 1-2-15,3-1-6 0,-3 1-3 0,0-1-4 0,0 1 0 16,0 1 1-16,0 0-1 0,0-2-1 0,0 1-4 0,0 2-5 16,0 0 0-16,0 0 0 0,0-1-6 0,0 1-8 0,0 0-4 0,0 0-1 15,0 0-3-15,0 0-3 0,0 0-7 0,0 0-3 0,0 0-6 16,-3 0-3-16,3 1-5 0,0-1-3 0,0 0-5 0,-2 2-4 0,2-2-3 15,0 0-3-15,0 0-5 0,0 0-4 0,0 0-4 0,0 3-3 16,0-2-1-16,0 2 0 0,0-2 2 0,0 3 2 0,0-1 1 0,0 2-1 16,2-1 2-16,-2 1-1 0,3 2 1 0,-2 2-1 0,3 0 2 15,-3 1 0-15,1 1 0 0,-1 2 1 0,1 1-2 0,3 3-3 0,-2-3-3 16,0 3-5-16,0 0-1 0,-1 2 0 0,2-1-4 0,-2 1 1 16,0 0 1-16,-1 1 1 0,2-2 1 0,-1 2 0 0,0 0 1 15,-1-3 2-15,1 1-4 0,-1 0-6 0,-1-1-5 0,2-3-7 16,-2 1-9-16,2-4-10 0,-1 1-16 0,-1-1-23 0,2-2-37 0,0-1-48 15,-1-1-51-15,-1-2-57 0,4 0-84 0,-2-1-98 0,-2-1-54 16,0-3-34-16</inkml:trace>
  <inkml:trace contextRef="#ctx0" brushRef="#br0" timeOffset="142496.2044">13301 14011 378 0,'-7'0'529'15,"1"0"-27"-15,-2-2-80 0,2 2-102 0,3 0-65 0,-2 0-44 0,3 0-27 16,-1 0-20-16,1 0-14 0,-1 0-12 0,3 0-13 0,0 0-16 16,0 0-17-16,0 0-17 0,0 0-19 0,0 0-16 0,0 0-12 15,3 0-10-15,-1 0-6 0,1 0-6 0,1-1-1 0,0 1-3 0,4-2-1 16,0 2-2-16,0-1-2 0,0 0-4 0,4 1-5 0,1-3-7 16,1 1-7-16,2 1-8 0,1-2-11 0,1-1-11 0,1 2-14 15,-1-1-17-15,2 0-16 0,0 0-19 0,1 0-23 0,1 1-25 0,-3-2-36 16,3 1-38-16,-4 0-35 0,0 1-33 0,-1 1-56 0,0-1-67 15,-3 0-39-15,0 2-29 0</inkml:trace>
  <inkml:trace contextRef="#ctx0" brushRef="#br0" timeOffset="142758.9516">13509 13828 463 0,'-4'-3'422'0,"0"-1"-90"0,1 1-70 0,1 0-61 15,-2 0-34-15,3 1-23 0,-1 0-14 0,0-1-8 0,2 3-7 0,-1 0-6 16,1 0-8-16,0 0-9 0,0 0-7 0,0 0-11 0,0 0-8 16,0 0-7-16,0 0-8 0,0 0-6 0,0 0-5 0,0 0-5 0,0 0-3 15,0 3-1-15,0 1-3 0,1-3-1 0,-1 4-2 0,2-1-4 16,-2 2-1-16,2 0 0 0,-1 1 2 0,-1 3 0 0,3 0 3 16,-2 0 2-16,1 2 2 0,1 1 3 0,-1 0-2 0,0 1-1 0,-1 2-6 15,2 0-10-15,-1 1-15 0,0 1-17 0,-1 0-24 0,2 2-26 16,-1-1-39-16,1 0-44 0,1 1-50 0,0-1-53 0,1 1-88 15,-1-4-108-15,3 2-68 0,-2-1-49 0,2-1-22 0</inkml:trace>
  <inkml:trace contextRef="#ctx0" brushRef="#br0" timeOffset="143241.4804">14156 13779 51 0,'0'-5'518'0,"-2"2"-39"0,2 0-58 0,-1 1-71 0,-1 1-52 0,2 0-44 15,-1-1-31-15,-1 2-26 0,2 0-22 0,0 0-18 0,0 0-20 16,0 0-18-16,0 0-18 0,0 0-17 0,0 0-17 0,0 0-16 16,0 3-11-16,0-2-4 0,0 3-3 0,0 0-1 0,0 1 0 0,2 0-1 15,-1 2 1-15,-1 3 1 0,2-1-1 0,-1 2 1 0,1 1 2 16,1 1 2-16,0 2 1 0,0 2 3 0,0 1-4 0,2 0-8 0,-2 1-14 16,2 3-22-16,-2 1-27 0,2 1-31 0,1 2-40 0,-1 1-43 15,-2-1-67-15,2 3-75 0,0 0-110 0,-2 0-123 0,-1 3-70 16,-1-5-39-16,-1 1-22 0</inkml:trace>
  <inkml:trace contextRef="#ctx0" brushRef="#br0" timeOffset="146325.1932">12364 14590 290 0,'-4'-1'527'16,"1"-1"-69"-16,1 2-109 0,1-1-87 0,-1-1-75 0,1 2-44 0,-1-1-31 16,2 1-16-16,0 0-9 0,0 0-8 0,0 0-2 0,0 0-7 15,0 0-10-15,0 0-7 0,0 0-8 0,0 0-6 0,0 0-6 0,0 0-2 16,0 0-2-16,0 0 0 0,2-2 2 0,-1 2 0 0,1-1 1 16,-1 1 1-16,3-2 2 0,-1 1 0 0,2 1-2 0,2-2-4 15,1-1-3-15,2 1-4 0,2 0-1 0,3-3-2 0,4 3 1 0,1-4 0 16,7 2 2-16,2-2-1 0,4-1 0 0,4-1-2 0,6 1-4 15,3-2-6-15,5 0-7 0,4-1-5 0,5-2-5 0,3 0-4 0,6 0-4 16,1 1-7-16,6-1-7 0,3 1-6 0,1-2-4 0,3 1-7 16,4-2-4-16,0 4-7 0,3-2-6 0,2 0-6 0,-1 2-6 0,4-3-10 15,-3 2-11-15,1 1-16 0,-1 0-16 0,0 1-28 0,-4 0-28 16,-1 1-35-16,-2-1-35 0,-7 1-54 0,-1 1-66 0,-5 0-50 16,-6 0-44-16</inkml:trace>
  <inkml:trace contextRef="#ctx0" brushRef="#br0" timeOffset="149808.7155">12739 14713 106 0,'-3'-5'534'15,"3"0"-8"-15,-1 0-81 0,-2 0-120 0,3 1-74 0,-2 1-52 0,2-1-33 16,-1 1-20-16,-1 0-14 0,2 1-10 0,-2 1-10 0,2-2-7 0,-1 3-14 16,1 0-17-16,0 0-15 0,0 0-17 0,0 0-12 15,0 0-14-15,0 0-8 0,0 0-5 0,0 1-5 0,0 2-1 0,1 0-1 16,-1 2-1-16,2-1 3 0,-2 1 2 0,2 2 2 0,-1 0 3 0,-1 5 1 15,2-2 4-15,2 0 4 0,-2 4 5 0,-1 1 4 0,1-1 2 16,3 6-1-16,-2-3-5 0,0 2-10 0,1 0-16 0,-1 4-21 0,0 0-26 16,3 2-33-16,-3-1-39 0,3 0-48 0,-1 2-53 0,3-1-81 15,-2 1-98-15,1 1-75 0,-1-2-62 0,2 1-32 0,-1-1-16 0</inkml:trace>
  <inkml:trace contextRef="#ctx0" brushRef="#br0" timeOffset="151674.9967">14554 14638 292 0,'-4'-2'537'16,"0"-4"-63"-16,0 4-97 0,-3-3-76 0,2 2-67 0,-1-1-43 0,0 4-31 16,1-2-21-16,0-1-13 0,0 3-10 0,1-2-9 0,-2 2-11 15,1 0-12-15,0 2-11 0,-3-2-11 0,3 3-10 0,-4-1-12 16,3 2-5-16,-2 2-3 0,0-2-3 0,-3 4-2 0,1-1-1 0,2 3-3 15,-3-1 2-15,3 1 0 0,-3 2 0 0,2 0-1 0,1 2-1 0,0 1-2 16,1 0-1-16,-2 0 0 0,3 1-2 0,1 1-3 0,2-1 1 16,0 1-1-16,1-1 0 0,0 0 2 0,2 1 0 0,2-2 0 0,0 0 0 15,3-1 0-15,-2 0 0 0,2 1 0 0,1-4-1 0,5 0 1 16,-3 1-1-16,1-3-2 0,4-2-3 0,0-1-3 0,1-2-6 0,0 2-5 16,3-5-6-16,-1-1-7 0,3-1-7 0,-1-5-5 0,1 2-6 15,1-2-5-15,-4-3-4 0,4-1-3 0,-4-1-3 0,0-2-4 0,-2-1-2 16,-1-1-3-16,-4-1 0 0,0-1-3 0,-4-1 3 0,0 0 1 0,-5-2 3 15,-3 0 1-15,0 1 1 0,-5-3 0 0,0 3-2 0,-3-2-1 16,-5 1-5-16,0 0-4 0,-2 3-8 0,-4-1-11 0,1 2-15 0,-5 2-16 16,1 0-32-16,-2 2-41 0,1 2-64 0,-1 1-75 0,-2 1-73 15,1 3-73-15,2 0-36 0</inkml:trace>
  <inkml:trace contextRef="#ctx0" brushRef="#br0" timeOffset="152608.0398">13759 14731 343 0,'0'-1'357'0,"-1"-2"-71"15,-1 1-51-15,2-3-37 0,-2 3-27 0,2-1-21 0,-1 0-14 16,-1-1-12-16,2 4-7 0,-1-3-6 0,-1 1-6 0,2 0-5 15,-2 2-8-15,2-1-7 0,-1-1-8 0,-1 2-3 0,2-2-4 0,-1 1-3 16,-1 1-6-16,0 0-2 0,2 0-5 0,0 0-5 0,0 0-6 16,-4 0-7-16,2 1-5 0,1 1-8 0,-1 0-3 0,-1-1-4 0,1 2-2 15,-2 1-3-15,0 1-3 0,1 2-1 0,-2 1-2 0,1 1 0 0,-1 2-1 16,2 0 2-16,-2 1 1 0,2 3 3 0,-2-1 1 0,3-2 1 16,-2 5 2-16,1-1 0 0,1 1 2 0,2-2-1 0,2 3-1 0,1 0 2 15,1-2-1-15,-2 0-1 0,3 0 0 0,0-1-3 0,1 0-2 16,2-2-2-16,0-1-1 0,1 0-3 0,-1-2-4 0,3 0-3 0,-1-1-2 15,-1-3-6-15,5-3-1 0,-2 1-3 0,0-1-3 0,2-3-3 16,0-3-4-16,1-1-1 0,0-1-1 0,0-2-2 0,-1-2 1 0,2-2 1 16,-3-1 0-16,1 1 0 0,-3-5 0 0,1 1 1 0,-2 0-4 15,-2-3-3-15,-1 1 0 0,-3 0-1 0,-1-4 1 0,-3 4 1 0,0-4 2 16,-3 1-1-16,-3 1 0 0,-1 1-2 0,-1-1-3 0,-1 2-6 16,-4 1-10-16,1 1-12 0,-4 2-16 0,0-1-19 0,-1 2-33 0,-1 5-38 15,-1 0-51-15,-1 1-54 0,-1 2-76 0,-1 2-85 0,0 2-48 16</inkml:trace>
  <inkml:trace contextRef="#ctx0" brushRef="#br0" timeOffset="153159.3972">13306 14652 322 0,'-4'-7'548'0,"1"-2"-56"0,0 1-89 16,1 0-78-16,-1 2-72 0,0 0-43 0,1 0-26 0,-1 2-20 15,0-1-13-15,2 2-7 0,-2 0-6 0,1 0-10 0,2 0-12 0,-2 2-13 16,2 1-13-16,-1-2-16 0,1 2-16 0,0 0-14 0,0 0-12 16,0 0-13-16,0 0-11 0,0 0-6 0,0 2-3 0,0 1-1 0,0 1 0 15,0 1 1-15,1 1-1 0,-1 1-2 0,2 2-3 0,-2 3 1 16,3 0 4-16,0 3 5 0,0 2 5 0,2 1 6 0,-2 2 5 0,2 2-1 15,1 2-6-15,-1 1-14 0,3 1-18 0,0 2-28 0,-2 1-29 16,2 1-40-16,1 1-42 0,-1 1-52 0,0 1-57 0,3-1-93 0,-1 2-111 16,-2-1-70-16,0 0-52 0,-1 1-22 0</inkml:trace>
  <inkml:trace contextRef="#ctx0" brushRef="#br0" timeOffset="155908.1048">12584 15540 111 0,'0'0'261'0,"0"-2"-61"0,0 2-52 0,0 0-36 0,0 0-24 0,0 0-17 15,0 0-12-15,0 0-8 0,0 0-8 0,0 0-11 0,0 0-8 0,0 0-11 16,0 0-7-16,0 0-7 0,0 0-6 0,0 0-3 0,0 0 0 16,0 0 2-16,0 0 4 0,0 0 6 0,0 0 7 0,0 0 8 0,0 0 6 15,0 0 10-15,0 0 9 0,0 0 5 0,0 0 6 0,0 0 3 0,0 0 4 16,0 0 0-16,0 0 1 0,0 0 1 0,-2 2 0 0,2-2-1 0,0 0-2 16,0 0 0-16,0 0-3 0,-2 1-2 0,2-1-2 0,0 0-2 15,0 0-1-15,0 0-2 0,0 0-1 0,0 0-1 0,0 0-1 0,0 0-1 16,-1 2-2-16,1-2 0 0,0 0-3 0,0 0-2 0,0 0-3 0,0 0-4 15,0 0-2-15,0 0-3 0,0 0-4 0,0 0-4 0,0 0-3 16,0 0-3-16,0 0-2 0,0 0-3 0,0 0-3 0,0 0-3 0,0 0-2 16,0 0 0-16,0 0-1 0,0 0-2 0,0 0 0 0,0 0 1 15,0 0-1-15,1 2 3 0,-1-2 0 0,2 0 3 0,0 3 2 0,-2-3 0 16,2 2 1-16,1-2 3 0,-1 0-1 0,1 2 2 0,0-2 2 0,-1 1 2 16,3 1 2-16,-2-2 1 0,4 1 3 0,-3 1 0 0,0-2 0 15,1 1 2-15,0-1 1 0,0 0 4 0,2 0 1 0,-2 0 2 0,3 0 2 16,-3 0 0-16,2 0 2 0,0 0-2 0,1 0-1 0,-1 0-1 15,-1 0-1-15,5 0-1 0,-3 0-3 0,0 0 0 0,0 0-3 0,1 0-2 16,2 0-3-16,-1 0-1 0,1 0-2 0,0 0-1 0,3 0-2 0,-1 0-1 16,2 0-3-16,1 0-2 0,1-1-3 0,4 1-4 0,1-2-6 15,2 1-4-15,3 1-7 0,1-2-5 0,4 1-6 0,-1 1-8 0,4-2-6 16,3 0-7-16,1-1-8 0,1 1-7 0,3-1-7 0,1 0-6 16,-1-1-2-16,4 0 0 0,1-2 1 0,1 2 1 0,0-2 3 0,1 0 4 15,4 0 4-15,0-3 3 0,1 1 4 0,-1 1 4 0,3-2 3 16,1-1 2-16,-1 0 3 0,0 0-1 0,1-2-3 0,2-2-1 0,-4 2-1 15,1-1 0-15,2-1-1 0,-3-1 2 0,0-1 3 0,-3 1 6 16,1 0 6-16,-2-2 8 0,-3 1 8 0,-1-1 11 0,-3 3 9 0,-2-4 12 16,-2 4 10-16,-3-3 10 0,-1 2 9 0,-4 1 8 0,-1-2 6 0,-2 0 8 15,-4 1 5-15,1 1 3 0,-5 0 2 0,1-1 4 0,-3 1 2 16,0-1 5-16,-2 1 3 0,-1-1 3 0,-1 1 2 0,-2 0 2 0,-1-1 3 16,1-1 0-16,-3 3-1 0,0-4-4 0,-1 0-3 0,-2 3-7 0,0-1-4 15,-1 0-6-15,0-2-4 0,-2 3-7 0,-1-3-5 0,0 1-6 16,-1 0-3-16,-1-1-5 0,-2-1-6 0,0 0-4 0,-2-1-3 15,-1 2-1-15,-2-3-1 0,0-1-1 0,-1 2-1 0,-4-3-2 0,2 0-1 16,-4 0-1-16,-1-1-1 0,0-1 0 0,-4-1-1 0,1-1 1 16,-3-1-1-16,-3 0 2 0,3-3-2 0,-5 0 1 0,2-2-3 0,-2 0 0 15,-1-2-1-15,-2 0-4 0,-1 1-5 0,-1-4-6 0,1 1-7 16,-2 0-7-16,0 1-9 0,-2 0-8 0,-1-2-8 0,0 4-10 0,-2-3-12 16,-2 4-13-16,-2-2-12 0,1 3-11 0,-3-1-10 0,-3 1-6 15,1 2-3-15,-4 1-2 0,1 1 0 0,-3 2 0 0,-3-1-2 0,1 3 4 16,-2 2 9-16,-3 1 5 0,0 4 5 0,-5 3 6 0,0-1 8 0,-2 6 6 15,-4-1 3-15,1 4 4 0,-5 3 3 0,-1 4 1 0,-1 3 0 16,-4 0 6-16,1 4 5 0,-1 3 2 0,-2 3-4 0,1 2 8 16,0 4 13-16,-2 2 17 0,-2 5 14 0,0 4 17 0,3 0 20 0,0 6 18 15,-3 2 16-15,4 5 15 0,1 0 12 0,2 3 9 0,1 4 4 16,3-2 6-16,6 3 5 0,2-1-4 0,6-1-7 0,5 0-10 16,6 1-12-16,2-3-12 0,6 3-9 0,6 0-10 0,4-4-7 0,6 1-7 15,6 1-2-15,4-4-5 0,5 0-2 0,7-1-3 0,5-1-3 0,7 0-2 16,3-4-2-16,8 0-3 0,4-3-1 0,6-1-4 0,4-2-9 15,4-1-10-15,6-3-14 0,2-1-15 0,4 0-14 0,2-6-15 0,3 0-12 0,1-1-20 16,1-3-24-16,1-2-29 0,1-1-32 0,1 0-33 0,-1-2-29 16,0-5-55-16,1 2-67 0</inkml:trace>
  <inkml:trace contextRef="#ctx0" brushRef="#br0" timeOffset="161590.247">24013 6563 313 0,'-10'0'503'0,"1"2"-93"0,3-1-144 0,1-1-86 0,0 2-57 0,2 0-34 15,1-2-20-15,2 0-10 0,0 0 0 0,2 1 1 0,-1-1 3 16,4 2 0-16,2-1-1 0,2-1-2 0,0 1-4 0,4 2-1 16,6-3-1-16,-1 0 1 0,5 2 1 0,4-2 1 0,3 0 4 0,7 0 1 15,2 0 1-15,4 0-2 0,5-2 0 0,3 2-2 0,6 0-5 16,5-4-6-16,4 3-6 0,7-1-6 0,1 1-5 0,7-3-3 0,6 3 0 16,4-1-2-16,11 0-2 0,3 0-3 0,8 1-4 0,9-1-6 15,3 0-5-15,4 1 0 0,7 1 4 0,8-2 0 0,1 2 0 16,3 0-4-16,3 0-7 0,-2 2-13 0,1-2-13 0,0 1-7 0,2 1-3 15,-4 0-3-15,1-1-5 0,-2 1-3 0,-10 0-1 0,-1 1-6 16,-5 1-7-16,-6-1-4 0,-5-1-3 0,-3 1-2 0,-5 1 0 0,-9-3 8 16,0 1 13-16,-8 1 3 0,-4-1 4 0,-4-2 1 0,-6 2 5 15,-5 1 3-15,-6-3 6 0,-6 0 2 0,-5 2 4 0,-6-2 1 0,-4 0 4 16,-7 0 1-16,-4 0-4 0,-7-2-16 0,-2 2-24 0,-6-3-52 16,-2 1-60-16,-5 0-90 0,-2-1-105 0,-6-2-66 0,0 3-48 0</inkml:trace>
  <inkml:trace contextRef="#ctx0" brushRef="#br0" timeOffset="178673.4482">11576 4761 217 0,'-8'-8'190'16,"2"1"-35"-16,-1-1-17 0,-2 1-8 0,1-1-4 0,2 0 1 15,-1-2-3-15,-2 1-5 0,3 1-8 0,1-1-8 0,-3 1-7 0,2 2-3 16,-2-3-6-16,3 1-4 0,-1 1-7 0,-1-1-5 0,0 0-7 16,0 1-7-16,-1 0-4 0,2-1-4 0,-3 1-7 0,2-1-7 15,-1 1-7-15,0 1-7 0,-2-2-6 0,0 3-3 0,-1-2-4 16,-2 2-3-16,1 0-1 0,-2-2-3 0,-1 3-1 0,-2-1 0 0,1 1-1 15,-3 0-1-15,0 1 2 0,-2 0 3 0,-1-1 0 0,0 2 4 0,0 0 1 16,-3 1 0-16,0-2-1 0,-1 1 1 0,0 2 0 0,-3-1 0 16,3-1-1-16,-2 2 0 0,-2-1-1 0,0-1 0 0,0 2-2 15,-2-2 1-15,1 1-2 0,-1 1 1 0,-1-1-2 0,0-1-1 0,-2 2 0 16,2-1-2-16,0 1-1 0,-1-3-2 0,0 1-1 0,0 1-2 16,1-1-1-16,-3 2-1 0,1-2-2 0,0 2-1 0,2-3-2 0,-2 3-2 15,0 0 2-15,-2 0 0 0,2 3 2 0,2-3 1 0,-4 2 3 16,1 0 2-16,1 1 2 0,-2 0 1 0,2 0 3 0,-2 1 1 15,1 1 4-15,-1 1 2 0,-2-1 1 0,3 2 1 0,-1 0 0 0,-1 2-2 16,-1-1 0-16,1 0-1 0,0 2-2 0,-2-2 0 0,1 3-2 16,1 0-1-16,-2 0-2 0,2 1 0 0,-2 0-1 0,1 1-2 0,1 0 0 15,-1 2-1-15,1 0 1 0,3 0-2 0,-3 1-1 0,3 0-1 16,-2-1-2-16,2 3-1 0,3 1 0 0,-1-4 1 0,2 5 0 16,0-2 1-16,1-1 1 0,2 1 2 0,1 2 0 0,0 0 2 0,1 0 1 15,1 0 0-15,0 0 2 0,2 0 2 0,-1 2 0 0,3-1 3 16,-2 1-1-16,2 0-1 0,-1 1 0 0,3 0-2 0,-1-1-3 15,2 1 0-15,-1 1-2 0,2-1 0 0,2-1-1 0,0 0-1 0,2 0 0 16,3 2-2-16,-2-4 0 0,4 3 1 0,0-3 1 0,2 2 2 16,3-1 2-16,1 1 1 0,2-3 1 0,0 1 2 0,3 1 0 0,3-1 1 15,2-1 2-15,0 1-1 0,2-1 0 0,4 0 3 0,-1-2 0 16,4 1-3-16,-1 0-1 0,6 0-1 0,0-2 0 0,3 1 1 16,0 0 1-16,3-2 1 0,5-1 2 0,-2 1 2 0,4-1 2 0,3 1 1 15,2-1 3-15,2-2 0 0,4 0 1 0,1-2 2 0,4 1 0 0,1-1 1 16,5-1 0-16,0 0-2 0,2-2-2 0,2 1-3 0,1-1-3 15,1 0-4-15,2-2-2 0,0 0-2 0,3 0 0 0,0-3 1 16,1 0 0-16,1-1 0 0,2 1 0 0,1-2 2 0,0-2-2 16,4 1 0-16,-1-1 0 0,0-3-2 0,1 0 0 0,1 0-1 0,-1-2-4 15,-1 0-3-15,0-1-5 0,-3 1-4 0,1-4-2 0,-3 1 0 0,-1-2-1 16,-4 2 0-16,2-5 2 0,-3 3 1 0,-2-3 2 0,-3-1 3 16,0 1 4-16,-3-2 4 0,-1-3 5 0,-2 0 4 0,-2 0 6 15,-2-5 11-15,-4 1 9 0,1-2 6 0,-4-1 6 0,-3-1 7 0,-1 0 6 16,-4-4 7-16,-4 1 4 0,-4-1 4 0,-2-1 1 0,-5 0 0 15,-3 0-2-15,-7-2 0 0,-6 1-8 0,-4 0-13 0,-6-1-15 0,-5 0-20 16,-10 0-25-16,-6-1-30 0,-6 3-38 0,-8-1-41 0,-8 0-58 16,-9 3-65-16,-7 1-103 0,-10 0-121 0,-10 3-64 0,-10 2-37 15</inkml:trace>
  <inkml:trace contextRef="#ctx0" brushRef="#br0" timeOffset="219121.413">13362 11667 25 0,'9'-26'25'0,"-4"-1"-9"0,0 2-8 16,0-1-6-16,1-1-5 0,-1 3-1 0,1-1 2 0,-3-1 2 16,2 2 3-16,-2 0 8 0,-1 0 9 0,0 2 7 0,-1-1 5 0,-1 2 7 15,-1-1 7-15,-1 2 7 0,-1 2 6 0,-2-2 7 0,2 0 4 16,-3 3 4-16,1-1 0 0,-1 2 2 0,-1-3 3 0,-1 3 0 15,-3-2-2-15,3 2-1 0,-3-2-4 0,0 0 0 0,-1 1 0 0,-1-1-2 16,0 0-3-16,-1-2-2 0,-2 1-2 0,3-1-3 0,-2 0-6 16,-2-1-6-16,2 0-4 0,-3-1-7 0,1-1-5 0,0 0-4 15,0 1-4-15,-1-5-8 0,-2 6-5 0,2-4-8 0,-2 0-8 0,1 1-2 16,-2 3-6-16,-2-6-5 0,-1 5-5 0,0-1-7 0,-1 0-5 16,-4 4-4-16,-2-1-6 0,-3 4 1 0,1-4 3 0,-6 6 5 0,1 0 7 15,-5 2 9-15,-1 2 7 0,-2 0 6 0,-3 5 5 0,-1-2 6 16,-1 4 6-16,-3 3 6 0,-1 0 4 0,-2 3 6 0,0 4 6 15,-1-2-1-15,2 5-2 0,-2 0-5 0,-1 2-6 0,1 2-6 0,1 3-4 16,-1 2-3-16,2 0-4 0,1 3-1 0,1 3 2 0,2 2 2 16,-2-1 1-16,2 5 2 0,3 0 1 0,-1 4 0 0,2-1 0 0,-1 4-1 15,0 1 1-15,3 2 1 0,-3 2 3 0,2 3 0 0,-1 0 3 0,0 3-1 16,0 3 0-16,2 0-2 0,0 3-1 0,-1 2 1 0,4 1-3 16,-1 4 0-16,3-1 1 0,3 1 0 0,0 2 0 0,2 1-1 0,4-1-3 15,1 0-4-15,2 2-6 0,2-1 1 0,5-3 0 0,1 5 2 16,1-1-1-16,4-1 5 0,2 2 1 0,3 0 2 0,1-1 2 15,1 2 1-15,6 1 1 0,1 2 1 0,4-1 0 0,1 4 1 0,5-2-2 16,1 1-5-16,2 0-8 0,5 1-3 0,0 1-2 0,4-1-1 16,4 2-1-16,4 0-3 0,1 1-3 0,4 0-2 0,0-2-1 15,5 0-1-15,1 0-2 0,3 0 2 0,1-4 1 0,2 2 1 0,1-3 2 16,3-2-2-16,-1 0-3 0,4-5-3 0,3-1 1 0,0-2 1 0,1-3 6 16,2 1 4-16,1-5 4 0,1-2 4 0,6 0 3 0,-1-3 3 15,5-3 2-15,-1 0 3 0,4-3 1 0,0-2 2 0,4-1 2 0,1-1-3 16,2-2-4-16,0-1-2 0,2-2 0 0,0-4-2 0,1 2-4 0,0-4 0 15,2 1-1-15,0-4-2 0,2 2-1 0,2-5-1 0,-1-2 2 0,2 1-2 16,2-5 0-16,-2-1 2 0,-2-1 6 0,2-4-1 0,1-2-2 16,0-1-2-16,2-3-2 0,1-3 0 0,2-3-2 0,6-3-3 0,0-3-2 15,-1-3-3-15,4-3-3 0,2-4-2 0,-2-4 1 0,0-3 1 16,-2-2 3-16,1-2 2 0,-4-4 4 0,-2-4 4 0,-1-1 7 0,-4-2 8 16,0-3 8-16,-3-3 10 0,-3-2 11 0,-1-2 13 0,-4-2 13 0,-5-3 13 15,-3-2 13-15,-4 0 7 0,-2-5 8 0,-5-2 4 0,-3-1 2 16,-3-1 1-16,-5-1-1 0,-7 1-1 0,-3-1 2 0,-4-2-2 15,-5 2-3-15,-2 0-5 0,-5 0-5 0,-4-2-8 0,-4 0-11 0,-2-3-9 16,-5 0-10-16,-5-2-9 0,0 0-10 0,-6 0-11 0,-3-4-10 16,-5-1-9-16,-3-5-8 0,-6 0-9 0,-2 0-5 0,-7 0-11 0,-4-1-12 15,-4 0-11-15,-7-2-12 0,-5-2-10 0,-5 4-12 0,-5-1-10 16,-8 0-10-16,-2 1-7 0,-6-2-7 0,-5 2-7 0,-2 1-4 0,-5 2-4 16,-6-1-8-16,-6 2-1 0,-7 2-4 0,0 2-1 0,-9 3-2 15,-5 0-11-15,-6 2-15 0,-4 4-10 0,-4 1-8 0,-5 3-8 0,-5 6-7 16,-2 2-30-16,-6 1-43 0</inkml:trace>
  <inkml:trace contextRef="#ctx0" brushRef="#br0" timeOffset="225505.2217">15082 2836 38 0,'-12'-1'47'0,"-1"1"-13"0,-2-2-6 0,0 2 6 0,0 0 8 16,-2 0 7-16,0 0 0 0,-1 0 1 0,1 2-2 0,1-2 2 0,-3 1 0 16,3 1-1-16,-3-2-3 0,1 1-2 0,0-1-3 0,-1 2 0 0,1-1-2 15,-2-1-2-15,1 2-3 0,2-1-4 0,-4 0-1 0,1 3-2 16,-1-1-3-16,2 0-2 0,-3 0-4 0,5 0-4 0,-5 1 0 0,1-1-4 16,4 3-3-16,-4-1-2 0,2 0 0 0,2 2-1 0,0 1 0 15,-3-1-2-15,3 0-1 0,3 4-2 0,-4-2 0 0,2 1-1 0,2 2-1 16,-2 0 1-16,2 3 1 0,1 0 0 0,-2 1 2 0,2 4 0 0,1-2 4 15,-1 3-1-15,2 2 1 0,-2 3 2 0,4-1 4 0,-4 3 0 16,5 2 1-16,-1 3 3 0,1 2 2 0,-2 1 2 0,2 5 1 16,0 0 1-16,2 3 4 0,-2 2 0 0,0 4 0 0,4 1-1 0,-5 1 2 15,2 3 0-15,2 1 0 0,-1 4-3 0,-1 1-4 0,2 1 3 16,-4 3 7-16,1 1 5 0,2 3 2 0,-1 3 1 0,-2 3 0 0,3 3 1 16,-1 3-2-16,-1 0-3 0,-1 0-2 0,3 2-5 0,-1 1-4 0,3-1 3 15,-1 1 6-15,1-1-1 0,0-3-7 0,1 2-4 0,1-3-2 16,2 1-1-16,4-4-1 0,-1 0-1 0,0-1 0 0,3-2 0 15,0-1 2-15,3-2 2 0,-3-4 3 0,6 0 0 0,0-3-3 0,0-1-4 16,1-5-2-16,1-2-5 0,3-4-1 0,0 0-1 0,1-3-2 16,1-5 1-16,0 1 3 0,3-5 2 0,0 0 1 0,3-3 3 0,1-1 0 15,-1-5 2-15,2 1-1 0,3-2 3 0,0-4 2 0,4-1 3 16,-1 0 0-16,3-3 1 0,0-1 0 0,2-4-1 0,0-2-3 0,5-1-3 16,0-3-5-16,2-2-2 0,1-1-3 0,3-3-4 0,2-4-6 15,4 0-3-15,2-4-8 0,3-3-9 0,3-1-7 0,2-1-13 16,4-2-12-16,1-3-23 0,5 0-27 0,2-3-31 0,-1 0-31 0,4-1-33 15,1-3-34-15,0 2-45 0,1-1-51 0,0-1-54 0</inkml:trace>
  <inkml:trace contextRef="#ctx0" brushRef="#br0" timeOffset="241370.1621">1291 8104 371 0,'-8'-2'574'0,"2"-3"7"16,-1 3-79-16,2-3-123 0,1 1-98 0,-2 1-85 0,1 1-46 0,0-1-28 16,0-1-11-16,2 3-9 0,-2-1-4 0,1 0-3 0,1-1-6 15,1 3-7-15,0-1-10 0,1 0-11 0,1 1-11 0,0 0-12 0,0 0-10 16,0 0-10-16,0 0-10 0,0 0-9 0,0 0-7 0,0 0-7 15,0 0-5-15,0 0-5 0,0 0-3 0,0 0-2 0,1 2-1 0,1 0 1 16,0 1 0-16,-1 0 3 0,1 4 2 0,2-3 5 0,-1 6 3 16,2-3 4-16,0 4 6 0,0 0 4 0,0 1 7 0,2 5 4 0,-2 0 3 15,3 3 3-15,-1 1 2 0,3 0 1 0,-2 4 0 0,-1-1 0 0,1 2-6 16,2 2-5-16,0-2-11 0,0 3-8 0,1-1-13 0,-2-2-15 16,2 3-16-16,0-2-17 0,-1 1-22 0,1-3-21 0,-2 0-27 0,2 0-29 15,-1-3-30-15,-1 0-28 0,1-1-30 0,0-1-29 0,0-3-26 0,-2-1-27 16,2-3-46-16,-1-3-55 0,1 2-30 0</inkml:trace>
  <inkml:trace contextRef="#ctx0" brushRef="#br0" timeOffset="241637.6715">1360 8306 173 0,'-15'-17'542'16,"0"0"10"-16,1 1-75 0,2 0-117 0,0 2-84 0,-2-1-68 0,3 3-39 15,-1-2-25-15,4 1-16 0,-2 1-10 0,4 0-10 0,-2 0-8 0,3 1-12 16,2 1-15-16,0-1-16 0,1 2-17 0,1-4-14 0,1 2-14 15,1 1-12-15,1-1-9 0,3-1-6 0,-1 2-7 0,3 0-3 0,0-1-2 16,3 0-1-16,-2 1 0 0,1 1-2 0,1 0-2 0,-2 1 0 16,4 2-1-16,-4 0 0 0,0 3 1 0,0 1 1 0,1-1 3 0,0 3 1 15,-3 5 1-15,0-3 3 0,2 2 1 0,-3 2 3 0,0 2 4 16,-2 1 2-16,0 0 5 0,0 4 5 0,0 2 5 0,-1 1 3 0,-2 0 1 16,-2 2 5-16,1 2 0 0,-1-1 1 0,-1 2 1 0,0-2 0 0,0 1 1 15,-1 1-2-15,1-2-2 0,0-1-7 0,1-1-9 0,-2 0-13 16,1-1-16-16,1-3-19 0,-1-1-21 0,3 1-27 0,-2-4-30 0,1 1-28 15,1-2-29-15,1 2-32 0,1-3-33 0,0-1-31 0,-1-1-30 0,2 0-49 16,3-2-58-16,-1-1-33 0</inkml:trace>
  <inkml:trace contextRef="#ctx0" brushRef="#br0" timeOffset="242303.7356">1527 8356 195 0,'1'2'496'0,"-1"1"-51"0,2-3-77 0,-2 3-63 0,0-2-56 0,0 0-38 16,0-1-31-16,0 0-25 0,0 2-20 0,0-2-17 0,0 0-13 15,1 1-18-15,-1-1-15 0,0 0-14 0,3 0-15 0,-3 0-12 0,0 0-10 16,2 0-6-16,-1 0-5 0,1 0-3 0,1 0-3 0,0 0-1 16,-1 0-2-16,1-1-3 0,2-1-3 0,0 0-4 0,1-1-2 0,-1 0-5 15,1 0-4-15,0-2-5 0,1-1-3 0,2 0-8 0,-1-2-7 0,-2 0-6 16,1-3-5-16,2 1-3 0,-3-2-2 0,1-1 1 0,-1 2 6 16,-1-2 2-16,1-1 4 0,-3 0 9 0,0 1 13 0,-1 1 11 0,0 1 8 15,-2 0 13-15,-2-1 13 0,0 3 11 0,-1 1 7 0,0 0 9 16,-3 1 4-16,1 4 5 0,-1-1 0 0,-2 2 2 0,1-1 0 0,-2 3-4 15,1 0-9-15,0 0-5 0,-3 3-5 0,2-1-7 0,1 3-7 16,-2 0-7-16,1 3-5 0,-1 1-4 0,2-2-5 0,-1 5-3 0,3-2-3 16,-1 2 0-16,1 0-2 0,1 1 1 0,-1 3 1 0,3-3-1 15,1 2 3-15,1 0 1 0,1 0 0 0,1-1 4 0,1 1-1 0,1 0 1 16,3-2 1-16,-1-2 1 0,1 2-2 0,1-1-2 0,1-1-3 0,1-1-5 16,-1-1-4-16,3-1-2 0,0-4-6 0,-1 1-4 0,-1-2-4 15,5 0-5-15,-4-3-3 0,1-3-1 0,1 0 0 0,1 0 0 0,-2-3-1 16,-1-2 2-16,-2-1 4 0,4-1 5 0,-4-2 7 0,0 0 5 15,-1-3 7-15,0 1 8 0,-4-2 9 0,2-1 8 0,-2 0 8 0,-1 1 8 16,0 1 7-16,-2-1 8 0,0 0 10 0,-2 1 6 0,2 2 7 0,-2 1 3 16,-1 0 4-16,1 3 0 0,1-1 0 0,-1 3-4 0,1 0-5 15,-1 2-7-15,2 3-8 0,-2-4-11 0,2 4-12 0,0 1-11 0,0-1-12 16,0 2-12-16,0 0-10 0,0 0-6 0,2 0-6 0,1 0-2 0,-1 3-1 16,1-1-1-16,2 1 1 0,0 0 3 0,0 1 4 0,2 1 4 15,-2 0 3-15,3 0 6 0,-2 2 6 0,5 0 4 0,-3-1 1 16,0-1 0-16,0 2 1 0,3-1-3 0,-1-1-3 0,-1 0 0 0,0 0-1 15,1-2-2-15,-2-1-1 0,3 1-2 0,-2-1-1 0,1-2-3 0,-1-2-5 16,-1 1 0-16,2-2-2 0,-2-1 0 0,1-2 1 0,-1-2 0 16,-1-1 1-16,1 0 2 0,-1-2 3 0,-2-1 4 0,0-1 5 0,0 0 5 15,-2-1 3-15,0 0 4 0,1-2 6 0,-4 1 8 0,0 2 7 0,0-1 8 16,0 1 9-16,-2 2 6 0,0-2 4 0,-1 2 3 0,1 1-1 16,1 2-3-16,-1 2-5 0,-1 0-4 0,3 2-3 0,-2-1-8 0,2 2-8 15,-1 0-12-15,1 0-9 0,0 3-11 0,0 0-7 0,0 0-6 16,1 2-3-16,-1-1-4 0,2 4-3 0,1-1-5 0,0 1-5 0,0 1-7 15,3 0-5-15,-1 0-4 0,2 2-4 0,-1 1-7 0,0 1-8 0,4 0-12 16,-1-3-12-16,1-1-14 0,2 2-18 0,-2 0-19 0,3-4-19 16,1 1-19-16,-1-2-19 0,2 0-15 0,0-2-16 0,0-2-13 0,0-2-12 15,2 0-2-15,-3-2 3 0,2-2 8 0,0-1 10 0,1-2 15 16</inkml:trace>
  <inkml:trace contextRef="#ctx0" brushRef="#br0" timeOffset="242853.0037">2367 7863 172 0,'2'-13'228'0,"-2"3"18"0,-2 1 14 0,1 0 10 16,-1 0-3-16,-1 2-13 0,-2-1-9 0,-1 5-7 0,0-4-15 0,1 1-19 15,-3 2-19-15,1 1-24 0,-2 2-18 0,1-2-17 0,0 3-18 16,-2 0-20-16,0 0-17 0,2 3-16 0,-3 1-13 0,1-1-10 0,1 1-10 16,1 1-7-16,-1 0-7 0,-1 1-5 0,4 3-3 0,-2-1-2 0,2 1-3 15,1-3 0-15,0 5-2 0,0-2-1 0,2 1 1 0,1 0 0 16,1 2 1-16,-1-1-2 0,2-2-1 0,2 0-2 0,-1 1-2 0,4-1 0 16,-2 1-2-16,2-2-2 0,0-1-3 0,0 1-3 0,2 0-2 15,-2-4-5-15,3 1-2 0,0-2-3 0,0 1-3 0,0-3-3 0,0-1-2 16,0 0-1-16,1-2-2 0,-1-1-2 0,0-3 0 0,0-2 0 15,1-1 3-15,-1-1 4 0,0-3 5 0,0 1 5 0,-2-2 5 0,-1-3 6 16,0-1 6-16,-2 0 6 0,0-2 5 0,-1 0 8 0,-2-3 6 0,0 0 5 16,0 0 5-16,-3-1 5 0,0-1 6 0,-1-1 8 0,-2-1 7 15,1 0 6-15,-2 0 9 0,0 1 10 0,-3-1 9 0,2 2 9 0,-1 2 10 16,1-1 11-16,-1 2 6 0,-2 2 5 0,3 1 5 0,0 0 5 0,1 5-2 16,-2 0-2-16,1 1-9 0,2 3-9 0,1 1-14 0,2-1-15 15,-3 4-17-15,4 2-17 0,-1-1-18 0,0 2-19 0,3 2-14 0,-2 1-12 16,2 0-9-16,0 1-8 0,2 2-8 0,-2 2-4 0,3 5-1 15,0 1 0-15,-1 2 2 0,4 2 2 0,-1 3 5 0,-1 2 6 0,3 2 4 16,1 2 5-16,-1 2 3 0,1-1 1 0,2 1-1 0,-2 1-1 16,4 0-4-16,-2 0-2 0,2-1-5 0,0 0-7 0,-1 0-7 0,3-3-9 15,-3 2-10-15,3-1-11 0,-1-5-8 0,0 3-9 0,2-3-9 0,-2-3-12 16,1 0-11-16,1-2-13 0,0 0-13 0,0-5-14 0,0-2-12 16,1-2-13-16,0-2-6 0,0-3-1 0,-1-3 5 0,0-2 6 0,1-2 14 15,-4-4 16-15,2-2 22 0,-1-1 28 0,-2-2 24 0,-1-3 22 0,-2 1 28 16,-2-3 30-16,0 1 35 0,-3 0 38 0,0-1 31 0,-3 2 28 15,-1-1 24-15,-1 2 19 0,-1 0 13 0,-3 3 7 0,3 0-2 0,-2 3-10 16,-1 0-6-16,-1 3-3 0,1-1-10 0,-2 3-11 0,3-1-19 16,1 3-20-16,0 1-23 0,-1 1-21 0,2 1-22 0,1 0-18 0,0 2-17 15,0 2-14-15,2 0-9 0,0 1-7 0,2 1-10 0,-2 2-10 16,4 1-12-16,-2 1-12 0,1 1-12 0,2 3-13 0,-2-1-11 0,2 0-12 16,1 1-16-16,2 0-17 0,-2 0-27 0,1 2-31 0,-1-2-19 0,2-1-13 15,0-2-15-15,0 1-14 0,-2 0-16 0,2-3-15 0,0 0-21 16,-2-1-23-16</inkml:trace>
  <inkml:trace contextRef="#ctx0" brushRef="#br0" timeOffset="243603.5609">2709 7488 99 0,'-8'-14'447'0,"3"4"39"16,0-1-32-16,-1 1-67 0,1 2-73 0,2-1-76 0,0 3-51 0,0 1-40 16,1 0-31-16,-1 1-25 0,3 1-24 0,-2-1-24 0,2 1-20 15,0 2-22-15,2 1-18 0,0 0-18 0,1 0-13 0,0 0-12 0,0 1-12 16,2 2-11-16,1 1-13 0,0-1-12 0,1 1-13 0,1 1-14 15,1 0-10-15,-1 1-9 0,0 0-6 0,2 0-3 0,0-1 1 0,0 1 3 16,0-2 6-16,0 1 7 0,0 1 11 0,0-4 13 0,-1 3 22 16,1-2 24-16,-1 1 29 0,0-1 30 0,-1-2 35 0,-1 2 36 0,-1-2 30 15,-1 1 29-15,-1 0 22 0,1-2 21 0,-3 2 15 0,1 1 13 16,-1-3 11-16,-1 0 6 0,-1 0 1 0,0 0-4 0,0 0-9 0,0 0-11 16,0 0-18-16,0 0-17 0,0 0-21 0,0 3-23 0,0-3-19 15,0 3-20-15,2-3-15 0,-1 3-12 0,1-1-12 0,-2-1-7 0,3 2-8 16,-1-1-5-16,1 1-4 0,1 0 0 0,-2 0 1 0,3 0 2 0,-2 0 2 15,2-2 3-15,1 2 1 0,2-1 4 0,0-2 1 0,-2 0-2 16,2 0-3-16,1 0-3 0,1-2-5 0,0-1-1 0,0 2-3 16,0-4 0-16,0 1-2 0,2-2 0 0,-1 0 1 0,-3-2 2 0,3 2 0 15,-3-1 4-15,0 3 5 0,0-3 7 0,-2 1 5 0,-1 2 9 0,0-2 6 16,-2 4 3-16,0-1 4 0,0 0-1 0,-1 2 0 0,1-2-2 0,-1 3-4 16,-2-2-4-16,0 2-7 0,0 0-6 0,0 0-8 0,4 0-8 15,-2 0-5-15,-1 2-6 0,1-2-1 0,1 1-3 0,-1 1-1 0,-1-2 1 16,3 1 1-16,-1 1 3 0,0-2 1 0,2 1 4 0,-1-1 3 15,1 1 0-15,3 1-1 0,-3-2-3 0,3 0-6 0,1-2-8 0,-1 1-6 16,0 0-8-16,4-4-9 0,0 1-9 0,-1-2-8 0,3-2-7 16,-3-1-6-16,3-1-8 0,-3-1 0 0,2-2 0 0,1-2 4 0,-3-2 4 15,2-1 5-15,-2-2 6 0,-3 1 8 0,1-3 11 0,-1 0 14 0,-1-4 16 16,-1 0 15-16,-3-1 17 0,2-1 13 0,-4-1 16 0,1 0 13 16,-2 1 10-16,-2 0 13 0,1 2 12 0,-4-1 12 0,2 4 12 0,-3-2 9 15,1 3 7-15,-2 1 0 0,1 3-4 0,-2 2-7 0,2 3-11 16,-2 1-9-16,0 3-10 0,0 2-13 0,2 1-11 0,-2 2-14 0,0 1-14 15,0 3-11-15,0 3-13 0,2 4-10 0,-1 0-10 0,0 5-7 0,2 5-2 16,2 0-2-16,1 5 0 0,1 3 1 0,2 3 2 0,1 4 2 16,3 1 2-16,4 2 0 0,2 4 0 0,2-1 0 0,3 3-1 0,1 1-1 15,4-2-2-15,1 4-3 0,3-3-2 0,-1 1-3 0,4-1-2 16,2-1 0-16,0-1 2 0,5 0 2 0,-2-3 2 0,2 1 4 0,0-2 0 16,1 1 2-16,-1-4 0 0,2 1 1 0,0-1 3 0,-2-2 3 0,-2 0 2 15,0-2 4-15,-3-2 3 0,-1 0 1 0,-2-3-2 0,-4 0-1 0,0-3-4 16,-5-2 1-16,1 0 0 0,-6-3 5 0,-3-2 3 0,0-1 3 15,-5-3 0-15,-3-1 1 0,-2-1-2 0,-5-3-1 0,-6 2-3 0,0-5-3 16,-6-1-1-16,-2-1-5 0,-5-5 0 0,-3 0-3 0,-1-2-6 16,-4-3-5-16,-1-2-9 0,0-4-6 0,-2-4-3 0,0-1-5 0,2-5 0 15,-2-2-3-15,5-2 1 0,3-3-3 0,0-4-3 0,5 1-7 0,2-4-6 16,5-3-12-16,3 2-14 0,4-4-14 0,3 3-17 0,4-4-23 16,4 0-28-16,3-1-32 0,3 3-35 0,4-1-36 0,2 1-35 0,4 1-61 15,1 2-74-15,1 2-50 0,2 2-35 0</inkml:trace>
  <inkml:trace contextRef="#ctx0" brushRef="#br0" timeOffset="244055.1251">1076 9813 115 0,'-9'14'493'16,"-3"-3"-2"-16,3-2-94 0,1 0-137 0,0-1-80 0,2-3-51 0,-2 2-21 15,3-2-6-15,0-1 3 0,2-1 6 0,0-1 9 0,0 1 6 0,1-3 6 16,1 2 8-16,1-2 1 0,0 0-1 0,0 0-4 0,0 0-5 0,0-2-13 15,1 2-13-15,1-3-17 0,-1-2-13 0,3 1-15 0,-1-3-11 0,3-1-10 16,2 0-8-16,3-4-7 0,0-2-5 0,5-3-3 0,3-4-5 16,3-2-2-16,5-3-3 0,5-4-1 0,1-3 0 0,9-5 1 0,6-1 1 15,9-7-3-15,3-5-1 0,10-1-5 0,3-7-6 0,7-2-3 0,7-2-2 16,1-4-3-16,4 4-3 0,4-5-4 0,7-4-5 0,0 1-7 16,4-1-5-16,-1 0-8 0,3-1-3 0,2-1-4 0,-2 2-4 0,3 0-3 15,-4 1-3-15,-3 3-4 0,-5 4-3 0,-7 3-2 0,-4 5-5 0,-4 3-2 16,-12 4-1-16,-1 6 0 0,-8 2 0 0,-4 4 1 0,-6 2 2 15,-4 4 6-15,-4 0 7 0,-6 5 6 0,-6 2 8 0,-4 2 5 0,-3 2 3 16,-6 4 4-16,-4-1 0 0,-4 5 1 0,-5-1 1 0,-5 4-4 16,-2 1-3-16,-2 1-8 0,-4 5-11 0,-4-1-20 0,-2 3-27 0,-4 3-30 15,-4 2-38-15,-3 4-37 0,-3 2-40 0,-2 1-62 0,-3 2-77 0,-3 6-42 16</inkml:trace>
  <inkml:trace contextRef="#ctx0" brushRef="#br0" timeOffset="244420.9884">1394 9837 77 0,'-21'14'477'15,"5"-1"-59"-15,2-1-94 0,0-2-77 0,1 1-66 0,4-2-44 16,2-3-29-16,1 0-13 0,3-2-5 0,0-1 3 0,0-2 7 0,6 1 8 15,1-4 8-15,1 1 4 0,3-3-1 0,5-1-4 0,4-4-9 16,2-3-2-16,5-2-3 0,6-3-1 0,6-4-1 0,2-4-2 0,8-4-5 16,6-4-6-16,5-5-12 0,8-2-11 0,0-5-13 0,7-3-13 0,1 0-10 15,4-5-8-15,4 0-7 0,3-3-3 0,3 0-4 0,1-2-2 16,2 3-1-16,2-3-2 0,1 1-1 0,1-1-2 0,1-1-4 0,1 0-1 16,-1 0-2-16,0-1-1 0,1 0 2 0,-3 2 0 0,-3 0-1 15,0 1-3-15,-7 2-2 0,-1 3-2 0,-5 1-2 0,-4 4-3 0,-5 2 0 16,-3 3-2-16,-3 3 0 0,-4 1 2 0,-3 2 2 0,-4 3-2 15,-5 3-1-15,-2 0-3 0,-4 5-3 0,-6 0-5 0,-2 3-4 0,-5 3-7 0,-2 2-7 16,-3 0-11-16,-6 5-13 0,0 0-16 0,-5 4-19 0,-3 0-28 16,-1 2-30-16,-2 3-47 0,-5 3-54 0,0 0-84 0,-3 0-97 15,-4 3-58-15,-3 2-38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17:38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10863 3592 38 0,'0'0'85'0,"-1"0"3"0,1 0 3 0,-2 0 3 0,2 0 1 15,0 0 3-15,0 0 3 0,0 0-1 0,0 0-2 0,0 0-2 0,0 0-4 16,0 0-3-16,0 0-1 0,0 0-3 0,0 0-3 0,0 0-3 15,0 0-5-15,0 0-5 0,0-1-8 0,0-1-8 0,0 2-7 0,0-1-8 16,2 1-8-16,-2 0-6 0,1-2-8 0,1 1-6 0,-1 1-8 0,3-2-4 16,-1 1-5-16,0 1-1 0,6-2-1 0,-2 2-1 0,2-3 0 15,1 1-1-15,4 2 0 0,0-4-1 0,2 1 2 0,0-2 1 0,4 2 1 16,-1-1 4-16,2 1 2 0,1-2-1 0,3 0 0 0,0 1-2 16,-1-1-1-16,0 0 0 0,1 1 3 0,2-1 0 0,-2-1 3 0,1 2 2 15,-1 1 0-15,-1-2 0 0,1 3-1 0,-1-3-1 0,-1 2-1 16,-2-1-1-16,0 0 1 0,-3 0 0 0,0-1-1 0,-1 1-1 0,-4 4-1 15,-1-3-5-15,0-1-7 0,-4 3-1 0,-1 0 0 0,0-2-1 0,-2 3 0 16,-4-2-7-16,2 1-7 0,-3 1-7 0,-1-3-2 0,-1 1-11 16,-1 1-13-16,-2-1-12 0,0 1-13 0,-1-1-5 0,-2 0-4 0,0 1-10 15,0 1-12-15,-2-3-4 0,1 3-1 0,0-1 7 0,-2 1 9 0,1-2 9 16,2 1 7-16,-1 1 14 0,1-3 15 0</inkml:trace>
  <inkml:trace contextRef="#ctx0" brushRef="#br0" timeOffset="249.5919">11349 3396 9 0,'0'-2'31'0,"1"1"1"0,-1-3-1 0,2 3 1 0,-1 0-1 16,-1-2 2-16,2 0 2 0,1 1 3 0,-1 1 3 0,-1-2 2 0,1 0 1 16,1 1-1-16,1 1-2 0,-2-1 2 0,0-1 0 0,-1 2 1 15,3-1 0-15,-1 1-4 0,0-2 0 0,0 1-3 0,0 2-1 0,1-3-4 16,1 1-4-16,-1 0-4 0,-1 1-4 0,3-1-3 0,-1 0-2 16,0 2-4-16,0 0-3 0,2 0-1 0,-2 0-3 0,0 0 0 0,0 2-2 15,0 0-1-15,1 1-1 0,-2-1 1 0,1 1 0 0,-2 2 3 16,2-1 1-16,-1 2 3 0,0-1 3 0,1 2 4 0,-2 0 2 0,0 0 2 15,0 3 2-15,0 0 2 0,-3-1 0 0,2 1 3 0,-2-2 0 16,0 2 1-16,-2 1 0 0,2 0 1 0,-3-1 0 0,0 1 1 0,0 0-8 16,0-2-8-16,-2 0-23 0,2 1-29 0,0 1-38 0,-2-2-40 0,3-1-49 15,-1 0-52-15,2 1-68 0,1-4-76 0</inkml:trace>
  <inkml:trace contextRef="#ctx0" brushRef="#br0" timeOffset="716.3774">11957 3181 34 0,'-2'-3'119'0,"-1"1"-7"0,0 1-2 0,1-3-4 16,-2 4-5-16,3-2-8 0,-1 2-10 0,0-1-8 0,-1 1-7 0,2-2-9 15,1 0-7-15,0 2-6 0,0 0-6 0,0 0-4 0,0 0-3 16,0 0-1-16,0 0-4 0,0 0-3 0,0 0-4 0,0 0-5 0,0 0-5 15,0 0-5-15,0 0-5 0,0 0-6 0,0 0-3 0,0 0-3 16,0 4-1-16,0-3-1 0,0 1 2 0,0 0 2 0,0 1 2 0,0 2 4 16,0-1 3-16,0 3 6 0,0-1 5 0,0 1 5 0,0 2 4 0,0 0 5 15,0 2 5-15,0 1 3 0,0 0 2 0,0 2 1 0,0-1-2 16,0 0 0-16,0 3 0 0,0 0-3 0,0 1-2 0,1-1-2 0,-1 2-2 16,2-3 0-16,-1 5-2 0,1-4-2 0,0 2-1 0,-1 0-2 15,3-2-1-15,0 0 0 0,-1 1-1 0,0-2 0 0,0-1-2 0,-1 3 2 16,1-5 0-16,0 1-1 0,1-1 1 0,0 0 0 0,-1-3 1 0,0 1-1 15,1 0-3-15,-1-3-7 0,0 0-10 0,0-1-14 0,0 0-15 16,1-1-33-16,-1-2-36 0,1 1-34 0,-2-1-32 0,-1-1-77 0,3-1-99 16,-1-2-65-16</inkml:trace>
  <inkml:trace contextRef="#ctx0" brushRef="#br0" timeOffset="1584.6332">11198 4503 85 0,'-3'-2'137'0,"3"2"-5"0,-1-1-7 0,-1-1-8 15,2 2-8-15,-2-1-8 0,2 1-6 0,0 0-10 0,0 0-7 16,0 0-11-16,0 0-10 0,0 0-11 0,0 0-11 0,0 0-10 0,0 0-8 16,0 0-10-16,0 0-11 0,0 0-7 0,0 0 0 0,2 0-2 15,1 0-2-15,0 0-1 0,1 0 1 0,0 0-2 0,3 0 0 16,0 0 0-16,1-2 0 0,4 2 2 0,0-2 4 0,-1 1 6 0,5 1 7 16,0-1 3-16,1-1 2 0,1 1 1 0,1-2 0 0,2 0-1 0,0 1-1 15,1 0-3-15,2-3-6 0,1 2-6 0,-2-1-7 0,2-1-13 16,0 2-12-16,0-2-17 0,-1 2-17 0,-2-1-13 0,0 1-7 15,0 0-8-15,-4-1-4 0,2 2-2 0,-4-1 1 0,-2 1 7 16,-1 1 10-16,0-1 12 0,-4-1 12 0</inkml:trace>
  <inkml:trace contextRef="#ctx0" brushRef="#br0" timeOffset="1809.6069">11518 4379 41 0,'-3'0'40'16,"0"0"-8"-16,1 0-1 0,0 0-2 0,2 0-8 0,0 0-10 0,0 0-8 15,2 0-8-15,1 0-4 0,2 0-2 0,1 2-1 0,0-2-1 16,1 2 0-16,2-1-1 0,0-1 2 0,1 2 3 0,1 0 2 16,2-2 0-16,-2 4 5 0,3-3 8 0,-3 1 2 0,2-1 1 0,-1 3 1 15,-2-4 0-15,1 5 1 0,3-3 1 0,-4 1 3 0,-1 0 2 16,1-2 1-16,-2 2 0 0,1 0 0 0,-1 0 1 0,-2 0 0 16,-1 2 0-16,-2-2 2 0,2-1 0 0,-2 2 3 0,0-1 3 15,-3 0 0-15,0 1-2 0,0 0 0 0,-3 1-1 0,0-1-2 0,-2 3 0 16,1-2-12-16,-3 2-17 0,2-1-20 0,-4 1-21 0,1 1-27 15,0 0-25-15,-3 2-54 0</inkml:trace>
  <inkml:trace contextRef="#ctx0" brushRef="#br0" timeOffset="2449.572">12182 4248 2 0,'-2'-2'80'0,"2"2"-4"16,-1-1-2-16,-1 1-3 0,2-2-2 0,-2 1-3 0,1 1-5 0,-1 0-6 15,0 0-4-15,-1 0-5 0,0 0-8 0,1 0-9 0,1 0-7 16,-1 0-6-16,-2 0-5 0,2 0-3 0,-1 0-2 0,0 1 1 0,-2 1 2 16,2-1 1-16,-2 1 2 0,0 0-1 0,-1 3 0 0,0-2 1 15,-1 2 4-15,1 0 6 0,-3 2 1 0,2-1 3 0,1 3 3 0,-2-3 2 16,2 4-1-16,-4-3-1 0,4 5-2 0,-2-4-1 0,3 2-1 16,-4 3-3-16,4-1 1 0,0-2-2 0,2 4 0 0,0-1-2 15,0-2-1-15,1 2 1 0,0 1-1 0,2-1-1 0,0 1-2 0,0-2 1 16,2-1-1-16,1 2-2 0,-1-1 3 0,3 1 3 0,-2-2 1 15,3 2 2-15,1-3 0 0,0-2 2 0,0 1 2 0,1 0 1 0,0-1 1 16,1-1 2-16,1-2 2 0,-1 1 0 0,0-3 2 0,1 0 2 16,1-1 1-16,2-2 0 0,-2 0 1 0,1-4 1 0,1 3 0 0,0-3 2 15,3-3 0-15,-2 1 2 0,0-1 1 0,0-4 0 0,2 1-1 16,-2-2-1-16,-1 2 0 0,-2-5-3 0,3 2-1 0,-4-1-5 0,-2 0 0 16,-2-1 0-16,2 0-2 0,-4-2 1 0,-2 1-3 0,0-1-3 15,-4 0-4-15,0 1-3 0,-4 0-4 0,-3 1-4 0,-1 1-5 0,-4 0-5 16,0 2-17-16,-3 0-23 0,-3 2-40 0,-2 1-46 0,-4 2-84 0,-3 2-104 15,-4 2-90-15,-4 3-84 0,-4 3-44 0</inkml:trace>
  <inkml:trace contextRef="#ctx0" brushRef="#br0" timeOffset="34381.0932">9791 5141 22 0,'0'-3'113'0,"0"3"-4"0,0 0-5 0,0 0-1 0,0 0-3 16,-2-2-2-16,2 2-4 0,0 0-5 0,0 0-6 0,0 0-5 15,0 0-5-15,0 0-5 0,0 0-8 0,0 0-3 0,0 0-7 16,0 0-4-16,0 0-4 0,0 0-6 0,0 0-5 0,0 0-2 0,0 0-7 16,0 0-3-16,0 0-2 0,0 0-2 0,0 0-4 0,0 0-1 15,0 0 0-15,0 0 0 0,0 0-1 0,0 0 0 0,0 0 1 0,0 0 2 16,0 0 1-16,0 0 3 0,0 0 1 0,0 0 0 0,0 0 0 15,0 0 1-15,0 0 1 0,0 0 1 0,0 0 0 0,0 0 2 16,0 0 0-16,0 0 1 0,0 0 1 0,0 0 0 0,0 0-2 0,-2 0 0 16,2 0-1-16,-1 0 1 0,-1 0-2 0,2 0 0 0,-2 0 0 15,2 0-1-15,-1 2-1 0,-1-2-1 0,2 0-2 0,-2 0-3 0,1 3-3 16,1-3-2-16,-2 0-5 0,2 0-3 0,-1 2-3 0,-1 0-4 16,2-2-3-16,-2 1-3 0,-1-1-2 0,2 4 1 0,-1-1-1 15,-1-2 1-15,-1 3 2 0,0 1 1 0,-1 2 1 0,-1 1 1 0,1 0 0 16,-4 2 2-16,1 3 1 0,0-1 3 0,-2 2 2 0,1 2 0 15,0 1 0-15,-1-1 0 0,1 3-3 0,1 0 0 0,1 2-2 0,-1-1 3 16,1-1 1-16,2 3 4 0,0-1 5 0,2 0 4 0,1 0 3 16,2 0 1-16,0 0 3 0,2 0 1 0,1 0 1 0,2 2-3 0,0-2-6 15,4-1-11-15,-1-1-10 0,2 0-22 0,2-1-24 0,2 1-36 16,0-3-39-16,2-1-45 0,5-2-47 0,-2-1-80 0,6-3-95 0,-1-1-58 16</inkml:trace>
  <inkml:trace contextRef="#ctx0" brushRef="#br0" timeOffset="35032.1803">10728 5103 302 0,'-2'0'249'15,"2"1"-48"-15,0-1-33 0,-2 0-25 0,2 0-21 0,0 2-16 16,0-2-13-16,0 0-9 0,0 0-8 0,0 0-5 0,0 0-6 0,0 1-8 16,0-1-11-16,0 0-9 0,0 2-10 0,0-1-7 0,0 0-8 15,0-1-4-15,0 2-3 0,2 0-4 0,-2-1-2 0,2 1-1 0,-1 1-1 16,3-3-1-16,-2 4-4 0,1-1 0 0,2 0 1 0,0 2 2 15,0 0-2-15,1 0 1 0,0 2 2 0,2-2-1 0,-1 3 2 0,-1 1 0 16,5 0-1-16,-3 3 2 0,0-2 1 0,0 2 0 0,1 2 0 16,-1-1 1-16,-1 3-2 0,-1 1 4 0,1 0 0 0,-2 1 2 0,-2 3 2 15,1-1 4-15,-3 4 4 0,-1-2-4 0,0 2-8 0,-3 2-16 16,-2-1-18-16,0 1-28 0,-4 1-31 0,-2 2-35 0,-2-2-37 16,-1 2-68-16,0-2-83 0,-5 1-64 0,3-1-52 0</inkml:trace>
  <inkml:trace contextRef="#ctx0" brushRef="#br0" timeOffset="35797.4777">9739 5896 21 0,'0'2'89'16,"0"-2"-7"-16,-1 2-7 0,1-2-7 0,-2 0-9 0,2 3-6 16,0-3-5-16,-1 2-7 0,-1-2-4 0,2 2-4 0,-2-1 0 15,2 1 0-15,-1 1 2 0,-2-1 1 0,3 0 1 0,-3 1 3 0,1 0 0 16,-1 0 3-16,1 3 1 0,-1-2 1 0,0 3 2 0,-2-1 1 0,2 1 3 15,-3 0 1-15,3 1-2 0,-2 1-1 0,0 1-3 0,0 0-1 16,-1 0-2-16,0 2-3 0,1 0-2 0,0 2-2 0,-1 0-2 16,1 0-1-16,-1 1-4 0,-2 0-1 0,3 2-3 0,1 0-3 0,0 0-2 15,-1 0-4-15,2 0-1 0,-1 0-3 0,2 1 1 0,1 0-2 16,1-1-1-16,1 0-1 0,1 0-2 0,2 1 0 0,1-2-4 0,2 1-5 16,1-1-8-16,2-2-11 0,2 1-16 0,0 0-21 0,4-1-24 15,0-2-25-15,4-2-33 0,1 2-35 0,1-3-41 0,2-1-43 16,1-1-65-16,2-1-74 0</inkml:trace>
  <inkml:trace contextRef="#ctx0" brushRef="#br0" timeOffset="36397.2504">10636 5929 148 0,'0'2'174'0,"0"-2"-16"16,-2 1-11-16,2-1-7 0,-1 2-9 0,1-2-7 0,0 1-8 16,0-1-9-16,0 1-11 0,0-1-12 0,0 2-12 0,0-2-12 0,0 2-11 15,1 1-11-15,-1-2-6 0,2 1-9 0,0 1-5 0,-1-1-6 16,3 0-4-16,1 1-2 0,-2 2 0 0,4 0 0 0,-1 0 0 0,2 2 3 15,0-2 3-15,0 3 1 0,0 1 3 0,4 1 1 16,0-1 0-16,1 1-4 0,-1 2-1 0,1 0 0 0,1 2-2 0,-2 1-2 16,4 0 0-16,-3-1-2 0,1 5 1 0,0-1 1 0,-1 2 0 15,-1-2 1-15,-2 4-1 0,2 1-2 0,-2-1-3 0,-3 3-7 0,-3 0-9 16,1 0-13-16,-4 0-21 0,-2 3-24 0,-4-1-26 0,-1 0-27 0,-4 1-24 16,-2-3-23-16,-4 2-35 0,-3 1-43 0,-2-1-69 0,-4-2-85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18:46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11510 2856 90 0,'0'0'257'0,"-2"0"-45"0,1 0-31 16,-1 0-24-16,2 0-13 0,0 0-11 0,-2 0-11 0,2 0-12 0,-3 0-13 16,3 0-15-16,-3 0-13 0,3 0-12 0,-2 0-11 0,2 0-9 15,-1 1-8-15,1-1-9 0,0 0-5 0,-2 2-4 0,2-2-3 0,0 0-1 16,0 0-1-16,0 0-1 0,0 0 1 0,0 0 1 0,0 0 0 15,0 0 4-15,-1 1 0 0,1-1 1 0,0 0 3 0,0 0 2 0,0 0 2 16,0 0 1-16,0 0 3 0,0 0 0 0,0 0 2 0,0 0 1 0,0 0 1 16,0 0 2-16,0 0 1 0,0 0 2 0,0 0 1 0,0 0 0 15,0 0 3-15,0 0 3 0,0 0-1 0,0 0 1 0,0 0-1 0,0 0 2 16,0 0-2-16,0 0 0 0,0 2 1 0,-3-2-3 0,3 0 0 16,0 0-2-16,0 0-1 0,0 0-1 0,0 1-2 0,0-1-3 0,0 0-1 15,0 0-3-15,0 0 0 0,0 0-3 0,0 0-1 0,-2 1-1 0,2-1-1 16,0 0 1-16,0 0-1 0,0 0-1 0,0 0 0 0,0 0-1 15,0 0 0-15,0 0 1 0,0 0-2 0,0 0 1 0,0 0-2 0,0 0 1 16,-1 2-1-16,1-2 0 0,0 0-1 0,0 2 1 0,-2-1-2 0,2-1 0 16,0 0-1-16,0 2 1 0,0-2 1 0,-1 0-1 0,1 2-1 15,-2 0-1-15,2-1 0 0,-2 1 1 0,2 1 3 0,-1-1 3 0,-1 0 5 16,-1 1 1-16,0 2 3 0,-1 2 2 0,-3 0 1 0,2 0-1 16,-1 0 1-16,-1 6 0 0,-1-3 2 0,-1 4 1 0,1 0 1 15,-2 0-2-15,0 3-3 0,0-1-5 0,0 3 0 0,-2 0-3 0,2 2-1 16,1 1-1-16,-2 1 0 0,3 1-2 0,-2 0 2 0,1 2 0 0,1-1-1 15,0 3-1-15,2-1-1 0,-2-1 1 0,3 2-2 0,0 1 1 16,2-2-3-16,2-1-1 0,1 0-2 0,0 1-1 0,1-1-3 0,2-1 0 16,1 1-3-16,-1-2-1 0,4-2-2 0,0 1-2 0,-1-1-1 0,2-1-4 15,1-1-2-15,-1 1 0 0,1-4-3 0,0 0-3 0,0-2-2 0,1 0-3 16,-2-1 0-16,4-3-2 0,-4 2-2 0,2-3 0 0,-1-1-1 16,2 0 0-16,-3-1 1 0,3 1 2 0,-3-3-1 0,0 0-1 15,0-2 0-15,1 0 0 0,-4 0 0 0,2-1 1 0,-2 0-1 0,-1-1 1 16,1 1-3-16,-2-3-5 0,0 2-4 0,-1-2-5 0,1 0-9 0,-3 0-13 15,0 0-13-15,0 0-14 0,0 0-31 0,0 0-38 0,0 0-63 0,0 0-73 16,0 0-91-16,0 0-101 0,0-2-50 0,0-1-22 0</inkml:trace>
  <inkml:trace contextRef="#ctx0" brushRef="#br0" timeOffset="1191.289">15989 2796 301 0,'-5'0'536'0,"1"0"-73"0,3 0-111 16,-3 0-74-16,3 0-56 0,-1 0-38 0,0 0-25 0,1 0-19 15,1 0-14-15,0 0-12 0,0 0-14 0,0 0-11 0,0 0-11 0,-2 0-12 16,2 0-11-16,0 0-10 0,0 0-10 0,0 0-7 0,-1 0-8 16,1 0-4-16,-2 0-3 0,2 0-3 0,0 0-2 0,0 0-1 0,0 0 1 15,0 0 0-15,0 0 0 0,0 0 1 0,0 0 0 0,0 0 0 0,0 0 1 16,0 0 0-16,0 0-1 0,0 0 0 0,0 0 1 0,0 2 1 15,0-2 0-15,0 0 1 0,0 0 1 0,0 0 0 0,0 0 1 0,0 2-2 16,0-2 1-16,0 0 0 0,0 0-1 0,0 3-1 0,0-3 2 0,0 0-2 16,0 2-2-16,2-1 0 0,-1-1-1 0,-1 2-1 0,2-1-1 15,-1 0 2-15,-1 2 1 0,2-1 3 0,1 1 0 0,1 1 1 0,-3-1 3 16,5 2 2-16,0-2 1 0,-1 3 4 0,0 0 0 0,3 0 2 16,1 2-1-16,-1 1-2 0,2-1 0 0,1 1-3 0,-2 3-2 0,3-2-4 15,2 2-2-15,-3 0-4 0,1 1-3 0,1 2-6 0,0 1-3 16,-1-2-3-16,1 3-3 0,1 2-1 0,-3-1 1 0,3 3 1 0,-3-1 1 15,1 2 1-15,-2 2 1 0,0-1 4 0,-2 0 2 0,0 3 2 16,-2 0 2-16,1 1 3 0,-4 0 2 0,0 1 2 0,-1 0 1 0,-2 1-2 16,-2 0-2-16,-1 0-2 0,0 0-3 0,-4 0-4 0,0-2-5 0,-1 0-9 15,-2-1-12-15,0 0-19 0,-2-1-23 0,-1-1-32 0,-1 1-40 16,1-4-54-16,-1 0-63 0,1-1-97 0,1-3-116 0,-2 0-72 0,-1-1-51 16,1 1-24-16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20:30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11458 2866 106 0,'-3'0'179'0,"1"-2"-17"0,0 2-12 16,2-1-9-16,-1 1-5 0,-1-1-6 0,2 1-7 0,0 0-10 0,0 0-10 16,0 0-12-16,0 0-12 0,0 0-8 0,0 0-8 0,0 0-5 15,0 0-5-15,0 0-6 0,0 0-4 0,0 0-4 0,0 0-4 0,0 0-2 16,0 0-3-16,0 0-3 0,0 0-2 0,0 0-3 0,0 0-1 16,0 0-2-16,0 0-3 0,0 0-3 0,0 0-2 0,0 0-1 0,0 0-2 15,0 0-1-15,0 0-1 0,0 0-2 0,0 0 0 0,0 0-2 16,0 0-1-16,0 0 0 0,0 0-1 0,0 0 1 0,0 0 0 0,0 0 0 15,0 0 3-15,0 0-3 0,2 1-3 0,-1 0-2 0,-1-1 0 0,2 2 2 16,1-2 0-16,2 0 4 0,-1 0 0 0,0 0 1 0,0 0 2 16,3 0 0-16,1 0 2 0,1 0 0 0,2 0 0 0,2 0 3 0,0 0 5 15,-1 0 2-15,4-2 1 0,0 2-1 0,1-1-2 0,2 0-3 0,-1 1-2 16,2-2-2-16,2 1-1 0,-1-2-1 0,2 1-3 0,1 1-3 16,-2-2-3-16,2 3-4 0,1-4-2 0,-1 4-4 0,3-1-3 0,-2 1-2 15,-1-1-3-15,1-1-1 0,2 2-3 0,-3-1-2 0,1-1-1 0,-2 2-1 16,0-1-2-16,-1 1 0 0,0-2-1 0,-1 2 2 15,-1 0 0-15,-1 0 0 0,-1 0 4 0,-1 0 3 0,-1 0 1 0,1 0 3 0,-4 0 4 16,3 0 0-16,-4 0 0 0,2 0 2 0,-2 2 0 0,0-2 3 16,-1 0 4-16,-1 0 0 0,-1 0 1 0,2 1 1 0,-3-1 2 0,0 0-1 15,0 0 1-15,-2 0 1 0,2 0 0 0,-3 0 0 0,3 0 0 16,-4 0 1-16,1 0-1 0,0 0-2 0,0 0-2 0,0 0-2 0,-2 0-2 16,5 0-1-16,-7 0-4 0,2 0-1 0,1 0-3 0,-3 0-3 15,2 0-1-15,-3 0-1 0,2 0 0 0,-2 0-1 0,0 0 0 0,0 0 0 16,0 0-2-16,0 0 4 0,0 0 8 0,0 0 4 0,0 0 1 0,0 0 2 15,0 0 1-15,0 0 2 0,0 0 0 0,0 0-1 0,-2 0-2 16,-1 0-4-16,2 0-7 0,-1 0-4 0,0 0-1 0,-1 0-10 0,0 0-10 16,-3 0-8-16,3 0-8 0,-2 0-5 0,2 0-3 0,-2 0-5 15,0 0-5-15,-1 0-3 0,-2 0-1 0,3 0-2 0,-3 0-1 0,0 0 1 16,-1 0 6-16,1 0 4 0,-2 0 4 0,0 0 4 0,0 0 2 0,0 2 3 16</inkml:trace>
  <inkml:trace contextRef="#ctx0" brushRef="#br0" timeOffset="300.119">11447 2850 66 0,'0'0'84'0,"0"0"1"0,0 0 0 0,0 0-2 0,0 0-3 0,0 0-7 16,0 0-10-16,0 0-11 0,0 0-14 0,1 0-9 0,1 0-11 0,-1 0-9 16,1 0-8-16,1 1-7 0,2-1-6 0,-2 2-9 0,0-2-7 15,2 0-7-15,0 0-4 0,1 0 0 0,2 1 2 0,0-1 5 0,1 2 6 16,1-2 6-16,2 1 6 0,0 1 4 0,1-2 2 0,2 1 2 16,0 1 0-16,3-2 3 0,-1 2 0 0,3 0 0 0,0 0-1 0,2-1-2 15,2 1-1-15,1-2-1 0,1 2-1 0,2 0-3 0,2-1-4 16,0 1-6-16,3-2-9 0,-1 2-6 0,1-1-6 0,3-1-6 0,-1 0-5 15,1 0-5-15</inkml:trace>
  <inkml:trace contextRef="#ctx0" brushRef="#br0" timeOffset="665.5897">12002 2839 21 0,'0'0'70'0,"0"0"-17"0,0 0-16 0,0 0-15 0,0 0-11 16,3 0-9-16,1 0-11 0,1 0-8 0,0 2-9 0,1-1-7 15,1-1-7-15,3 2-6 0</inkml:trace>
  <inkml:trace contextRef="#ctx0" brushRef="#br0" timeOffset="2334.3431">17636 2817 75 0,'0'0'74'0,"0"0"-4"0,0 0-5 0,0 0-5 0,0 0-5 15,-3 0-6-15,3 0-4 0,0 0-4 0,-1 1-6 0,1-1-4 0,-4 2-4 16,4-2-2-16,0 0-4 0,0 2-3 0,0-2-1 0,0 0-3 0,0 0-3 16,0 0-2-16,-1 0-2 0,1 0-3 0,0 0-1 0,0 0-2 15,0 0 0-15,0 0-3 0,0 0-2 0,0 0-3 0,0 0-2 0,0 0-3 16,0 0-3-16,0 0 1 0,0 0 0 0,0 0 2 0,1 1 1 16,-1 1 3-16,4-2 1 0,-3 0 5 0,1 2 3 0,1-2 3 0,0 0 7 15,0 3 3-15,2-3 5 0,1 0 5 0,-1 0 4 0,1 0 4 0,-1 0 1 16,3 0 3-16,1 0 4 0,-1 0 1 0,1 0 2 0,0-3 0 15,0 3-2-15,3-2-1 0,-2 2-2 0,3 0-1 0,0-3-3 0,1 1-1 16,-1 0-2-16,2 1-2 0,0-3-1 0,0 4-3 0,2-3-5 0,0 2-2 16,-1-2-3-16,3 2-1 0,-2-1-3 0,0-1-2 0,0 1-1 15,1 0-3-15,3 0 1 0,-1 1-2 0,-1-1-1 0,3 0-3 16,0-1-3-16,-1 2 1 0,1 0 1 0,0-2-1 0,3 3-2 0,-4-2 1 16,4 1-1-16,-1 1-1 0,1-2-1 0,-1 1-1 0,0 1-6 0,1 0-1 15,-1 0-4-15,-1 0-4 0,1 0-3 0,-2 0-3 0,0 0-5 0,2 0-5 16,-2 0-3-16,-1 0-4 0,-1 1-6 0,2 1-5 0,-2-2-5 15,2 1-1-15,-4 1 3 0,0-2-1 0,1 1 0 0,-1 1 1 16,0-2 0-16,-1 2 2 0,-1 0 2 0,2-1 1 0,-4 1 0 0,3-2 3 16,-1 3 4-16,-2-3 4 0,-1 2 6 0,3-2 2 0,-3 2 1 0,0 0 4 15,-1-2 3-15,-1 1 5 0,0 1 2 0,-2-2 4 0,1 2 3 0,1-1 3 16,-3-1 3-16,0 2 5 0,-2-1 3 0,3-1 5 0,-1 1 5 16,-1-1 4-16,-1 0 3 0,0 0 2 0,1 0 4 0,-1 0 3 0,1 0 3 15,-1 0 3-15,0 0 3 0,-1 0 1 0,0 0 2 0,-1 0-1 0,1 0-1 16,2 0-3-16,-2 0-3 0,0 0-3 0,0 0-1 0,2 0-1 15,-3 0-3-15,1-1-1 0,1 1-4 0,-1 0-4 0,0-1-3 0,1-1-4 16,-1 2-6-16,3 0-6 0,-4-1-7 0,1 1-9 0,0-2-12 16,0 2-16-16,0 0-20 0,2 0-21 0,-4 0-22 0,2 0-28 0</inkml:trace>
  <inkml:trace contextRef="#ctx0" brushRef="#br0" timeOffset="4289.8048">19801 2859 27 0,'0'-2'57'0,"0"2"1"0,0 0 2 0,0 0 2 16,-2-1 3-16,2 1 0 0,0 0 0 0,0 0 0 0,-2 0 1 0,2 0 1 15,0 0-1-15,0 0-1 0,0-2-1 0,0 2-1 0,0 0-1 0,0 0-2 16,0 0-4-16,-1-1-4 0,1 1-4 0,0 0-4 0,0 0-5 16,0 0-5-16,0 0-5 0,0 0-4 0,0 0-5 0,0 0-3 0,0 0-3 15,0 0-5-15,0 0-4 0,0 0-2 0,0 0-6 0,0 0-1 16,0 0-3-16,0 0-1 0,0 0 2 0,0 0 0 0,0 0 1 0,0 0 2 15,0 0 1-15,1 0 1 0,-1 0 3 0,0-2 1 0,2 1 2 16,0 1-1-16,-2 0 2 0,0 0 0 0,0 0 0 0,1-2 0 0,-1 2-2 16,2 0-1-16,-1-2-2 0,-1 2 0 0,3 0-2 0,-1 0 0 15,-2 0-2-15,1 0-1 0,-1 0-3 0,2-1-1 0,-1 1-1 0,3 0 0 16,-3 0-1-16,1 0 0 0,-1 0 0 0,1 0 1 0,1-1 1 0,1 1-1 16,0 0-3-16,2-2-2 0,-1 2 1 0,2 0 0 0,1 0 3 15,1-1 1-15,-3-1 1 0,4 2 0 0,1 0-1 0,0-1 2 0,0 1-2 16,1-2 0-16,0 2-2 0,0-1 2 0,1 1 2 0,-2 0 0 15,5 0 1-15,-5-2-1 0,0 2 0 0,5-1 0 0,-3 1 2 0,0 0 1 16,0 0-1-16,1 0 2 0,-1-2 0 0,1 2 0 0,1 0 2 0,-3 0 1 16,2 0 1-16,1 0-1 0,-1 0 0 0,-1-3 3 0,2 3 1 15,-2-2-1-15,1 2 1 0,-1 0-2 0,1-2 0 0,-1 1 1 0,0 1 0 16,2-2 0-16,-2 0 0 0,1 2-3 0,0-1-2 0,0 1-1 16,-1-2-3-16,1 0-1 0,-1 2-4 0,-2 0 0 0,3-3-1 0,-1 3-2 15,-1 0 0-15,1 0-1 0,0 0-2 0,-2 0 0 0,0 0-1 16,1 0 0-16,0 0 1 0,-1 0 3 0,1 0 1 0,0 0 2 0,0 0 1 15,-1 3 0-15,-1-3-4 0,1 0 0 0,0 2-2 0,-1 0-1 16,0-2-2-16,1 1-2 0,-1-1-3 0,2 2-3 0,-2 0-1 0,0-2-1 16,0 1-2-16,0-1 0 0,1 2-2 0,-2-2 1 0,1 0 0 0,0 0 3 15,1 0 1-15,-3 0 2 0,1 0 3 0,2 0 3 0,-1 0 2 16,-2 0 3-16,1 0 3 0,-1 0 1 0,1 0 0 0,0 0 2 0,0 0 1 16,-1 0 1-16,-2 0 2 0,2 0 2 0,1 0 0 0,-2 0-1 0,-1 0 1 15,2 0-2-15,0-2 1 0,-2 2 1 0,2-1 0 0,0 1 1 16,0-2 0-16,-2 0-2 0,2 2-1 0,-1 0-1 0,0 0 2 0,0-1-2 15,-1 1 0-15,0 0 0 0,-1 0-1 0,4 0 1 0,-2 0 1 0,-1 0 0 16,1 0 0-16,0 0-1 0,0 0-2 0,-3 0 0 0,3 0 3 16,-1 0-1-16,2 0 0 0,-2 0 2 0,1 0 2 0,-2 0 0 0,1 0 5 15,1 0-2-15,0 0-2 0,-1 0 0 0,-1 0-1 0,3 0 2 16,-2 0 3-16,0 0-1 0,-1 0 0 0,3 0 0 0,-2 0 1 0,1 0 0 16,-2-2 0-16,-1 2 0 0,1 0-4 0,3 0-1 0,-4 0 1 0,1 0 0 15,-1 0-1-15,0 0 0 0,0 0-1 0,0 0 2 0,0 0 0 16,-2 0 0-16,2 0-1 0,-3 0 0 0,2 0-2 0,-1 0 3 0,0 0 3 15,-2 0 4-15,0 0 2 0,0 0 4 0,0 0 5 0,0 0 3 16,0 0 4-16,0 0 5 0,0 0 8 0,0 0 7 0,0 0 5 0,0 0 3 16,0 0 5-16,0 0 2 0,0 0 3 0,0 0 0 0,0 0 0 0,0 0-4 15,-4 0-1-15,3 0-4 0,-1 0-4 0,1 0-6 0,-3 0-9 16,2 0-7-16,0 0-9 0,0 0-9 0,-1 0-11 0,3 0-9 16,-1 0-10-16,-1 0-8 0,0 0-10 0,-1 0-5 0,2-2-4 0,-3 2-6 15,-1 0-4-15,2 0-5 0,-1 0-6 0,-1 0-3 0,2 0-2 16,-2 0-1-16,0 0 2 0,0 0 1 0,1 0 0 0,-4-3 0 0,2 3 1 15,-1 0 2-15</inkml:trace>
  <inkml:trace contextRef="#ctx0" brushRef="#br0" timeOffset="8716.5314">19766 2794 237 0,'0'-1'190'16,"0"-1"-45"-16,0 0-21 0,0-1-10 0,0 2-12 0,0 1-10 16,0 0-1-16,0 0 3 0,0 0-7 0,0 0-8 0,0 0-9 0,0 0-8 15,0 0-8-15,0 0-8 0,0 0-4 0,0 0-4 0,0 0-2 16,-2 0-2-16,0 1-2 0,2-1-1 0,-3 2-2 0,3-1-1 0,-1-1-1 16,1 2-1-16,-2-2-1 0,0 2-2 0,2-1 0 0,0-1-3 15,-1 0-2-15,1 0-1 0,0 0-3 0,-2 2 0 0,2-2-3 0,0 0-1 16,0 0-1-16,0 0-2 0,0 0-2 0,0 0-3 0,0 0-1 15,0 0-1-15,-1 0-1 0,1 0-1 0,0 0-2 0,0 0 0 0,0 0-2 16,0 0 0-16,0 0 0 0,0 2-1 0,0-2-1 0,0 0 1 0,0 2 2 16,0 1 1-16,0-1 2 0,1-1 1 0,-1 2 2 0,2-2 2 15,-1 2 2-15,-1-1 2 0,2 1 2 0,0 1 1 0,-2-1 0 0,1-1 0 16,2 1 1-16,-1-1 1 0,0 2-1 0,-1-1-2 0,2 2 0 16,-1-3-1-16,0 3-2 0,-1 0 1 0,4-2-1 0,-4 1-2 0,1-1 1 15,-1 0-2-15,3 1 2 0,-3-1 0 0,1 1 1 0,-1-1 0 0,3-1-1 16,-1 1 1-16,0 1-1 0,0-3 2 0,2 3 0 0,-2-1 1 0,2-3 0 15,-2 2 2-15,0 1 1 0,4-3 1 0,-3 2 3 0,2-2 1 16,1 0 1-16,1 0 1 0,-2 0 0 0,3-2-1 0,1 2-2 0,0-3 1 16,3 1-1-16,-1 0-2 0,-1-1 1 0,5 0-3 0,-2-1-2 15,2 0-3-15,-2 1-4 0,2-2-1 0,-2 0-3 0,3 3-2 0,0-3 0 16,-4 3-2-16,4-3 2 0,-4 1-2 0,2 1 0 0,0-2 2 16,-2 2-1-16,0 0 1 0,-1 0 1 0,1 0-1 0,-2 0 1 0,-1 3-1 15,2-3 1-15,-2 1 0 0,-2 0-1 0,2 1 2 0,-2 1 0 0,1-2 0 16,-1 0 0-16,1 2 0 0,-1-1 0 0,0 1 0 0,1 0-1 15,-3 0 1-15,2 0 1 0,0 0 2 0,1 0 0 0,-2 0 2 0,3 0-1 16,-2 0 1-16,-1 0 1 0,1 1-1 0,0-1 0 0,3 0 1 0,-3 2-1 16,0-2 2-16,0 2-1 0,1-2-2 0,1 1 2 0,0 1-2 15,-1-2 1-15,-1 0 1 0,-2 0-2 0,5 2-1 0,-2-2-2 16,0 0 0-16,-1 3 0 0,1-3-3 0,-3 0 1 0,4 0-2 0,-2 0 1 16,1 0 1-16,-1 0-1 0,-2 0 0 0,2 0-1 0,2 0 0 0,-4 0-1 15,0 0 1-15,2 0 2 0,0 0 1 0,0 0 0 0,-2 0 0 16,3 0 2-16,-2 0 2 0,1 0-1 0,0 0-1 0,0 0 1 0,1 0-2 15,-1 0 2-15,0 0 0 0,1 0 0 0,1 0 1 0,-2 0 1 16,0 0-2-16,1 0 0 0,1 0-1 0,0 0 0 0,0 0-1 0,-2 0 0 16,2 0-1-16,-1 0 1 0,2 0 0 0,-3 0 0 0,3 0-1 0,-3 0 0 15,3 0-1-15,-2 0 0 0,1 0 1 0,-2 2-2 0,2-2 2 16,1 1 0-16,-2 1 0 0,-1-2-1 0,3 0 1 0,-3 1 1 0,3 1 0 16,-2-2 0-16,1 0-2 0,-2 0 1 0,3 1-1 0,-3-1-1 15,0 0 0-15,0 0 1 0,1 0-1 0,-1 0 1 0,0 2-1 0,0-2 2 16,1 0 0-16,-2 0 0 0,-1 0-2 0,2 0 1 0,1 0 0 0,-4 0-1 15,2 0 3-15,-1 0 0 0,2 0 0 0,-4 0-1 0,4 0-2 16,-3 0 2-16,2 0-1 0,0 0 0 0,0 0 1 0,-3-2 0 0,3 2 0 16,-1 0 0-16,2-1 1 0,-2 1 0 0,2 0 0 0,-1-2-1 15,0 2 0-15,1-1-1 0,-3 1 2 0,3 0 0 0,-1 0 0 0,-1 0-1 16,0 0-2-16,0 0 1 0,1 0 0 0,0 0-1 0,-2 0 0 16,2 0-1-16,-1 0 1 0,1 0-1 0,-2 0 1 0,3 0-1 0,-3 0 1 15,2 0-2-15,-1 0 0 0,2 0 1 0,-4 0 0 0,3 0 0 0,-1 0-2 16,-1 0 1-16,3 0 1 0,-4 0-1 0,1 0 0 0,0 0 2 15,-2 0-1-15,2 0 0 0,-2 1-1 0,3-1 1 0,-1 2 0 0,-2-2 1 16,1 0 0-16,-1 0 1 0,0 1-1 0,0-1 2 0,0 0 0 16,2 0 0-16,-4 0-1 0,3 2 1 0,-1-2 1 0,0 0 0 0,0 1 0 15,0-1 1-15,1 0 0 0,-1 0-1 0,1 0 0 0,-1 0-1 0,1 0 4 16,-3 0-2-16,2 2 1 0,1-2-1 0,-1 0 1 0,0 0-1 16,0 0-1-16,0 0 1 0,0 0 0 0,2 0 0 0,-2 0-1 0,0 0-1 15,1 0 5-15,-3 0-1 0,2 0-1 0,1 0 0 0,-1 0-1 16,0 0 0-16,0 0 1 0,-2 0 2 0,3 0-1 0,-3 0 1 0,1 0-1 15,-2 0 2-15,0 0-1 0,0 0 1 0,1 0-2 0,-1 0 1 0,0 0 1 16,0 0 0-16,0 0 1 0,0 0 0 0,0 0 2 0,0 0 1 16,0 0 1-16,0 0 1 0,0 0 3 0,0 0 2 0,0 0 2 0,2 0 1 15,-2 0 1-15,0 0 1 0,2 0 2 0,-2 0 0 0,0 0 2 0,0 0-1 16,1-2 0-16,-1 2-1 0,0 0 0 0,0 0-3 0,2 0-3 16,-2 0-3-16,0 0 0 0,1-1-2 0,-1 1-1 0,0 0 0 0,0-2 0 15,0 2 0-15,2 0 2 0,-2-1-1 0,0 1 1 0,2 0 1 16,-2 0-2-16,1-2 1 0,-1 1 2 0,2 1-1 0,0-2 2 0,-2 1-4 15,1 1-3-15,-1-2-4 0,0 2-1 0,3-3-3 0,-2 1-3 0,-1 2 0 16,0-3-1-16,0 1-2 0,2 0 1 0,-2 1 1 0,2-3-2 16,-2 4 1-16,0-3-3 0,0 2 1 0,0 0 4 0,0-1 0 0,1 1 2 15,-1-1 0-15,0 2 0 0,0-2-1 0,2 1 0 0,-2 1-2 16,1-2 0-16,-1 0-2 0,2 2-2 0,-2 0 1 0,2-2 1 0,-2 2-1 16,0-1 0-16,0-1 0 0,0 2 1 0,0 0-1 0,0 0 0 15,0 0-1-15,0 0 0 0,0 0 2 0,0 0 0 0,0 0 0 0,0 0 2 16,0 0-2-16,0 0 1 0,0 0-1 0,0 0-1 0,0 0-1 15,0 0-1-15,0 0-1 0,0 0 0 0,0 0-1 0,0 0 0 0,0 0-1 16,0 0 1-16,0 0 0 0,0 0 0 0,0 0-1 0,0 0 0 0,0 2 0 16,-2-1-1-16,2-1 0 0,-2 0-3 0,2 0 0 0,0 2-1 15,0-2-1-15,-1 0 2 0,1 0-2 0,-2 0 1 0,2 0 0 0,0 2 1 16,0-2 1-16,0 0 2 0,0 0 2 0,-1 2 1 0,1-2 3 16,0 0 1-16,0 0 4 0,0 0 1 0,0 0 2 0,0 0 1 0,0 0 0 15,0 0 2-15,0 0 0 0,0 0 1 0,0 0 0 0,0 0 1 0,0 0 0 16,0 0 0-16,0 0 2 0,0 0 2 0,0 0 1 0,0 0 1 15,0 0 1-15,0 0 2 0,0 0 2 0,0 0 1 0,0 0 1 16,0 0 2-16,0 0 3 0,0 0 2 0,0 0 0 0,0 0-1 0,0 0-2 0,0 0-3 16,0 0 1-16,-2 0 0 0,0-2-1 0,2 0-2 0,-1 2-2 15,-2 0-2-15,3-2-4 0,-1 2-5 0,-3-1-4 0,3-1-3 0,-1 0-1 16,0 1-1-16,-1-1 2 0,2 1 1 0,-3 0 0 0,1 1-2 16,2-2-2-16,-3 1 1 0,0 1-1 0,3-2 1 0,-1 1-1 0,0 1 2 15,1-2-1-15,-3 1 0 0,3 1-1 0,-1 0 0 0,1 0-3 0,-3 0-1 16,4 0-1-16,-1 0-2 0,-1 0 1 0,1 1 0 0,-3 1 0 15,1-2-1-15,0 1 1 0,2 1 1 0,-1 1 2 0,1-2 0 0,-3 0 2 16,3 2 0-16,-2 1 1 0,1-1 1 0,-1-1 1 0,0 1-1 0,1 1 2 16,0-1 0-16,-1-1 1 0,0 1 1 0,2 1 0 0,-1-3 0 15,1 3 0-15,-3-3 1 0,3 1 0 0,-2 0 0 0,1 1 2 0,0-3 2 16,2 0 0-16,-1 2 3 0,-1-2 1 0,2 1 3 0,0-1-1 16,0 0 1-16,-1 0 1 0,-3 0 0 0,3 0 2 0,-1 0-2 0,-1 0 1 15,0-1-1-15,0 1 0 0,-2-2-2 0,2 2-1 0,-2 0-3 16,-1-3-2-16,-2 3 0 0,2-2-3 0,-1 2 0 0,-1 0-2 0,-2-2-2 15,0 1-4-15,0 1-3 0,-2-2-3 0,1 0-6 0,-5 2-6 16,3 0-7-16,0 0-13 0,-1 0-13 0,2 2-19 0,-2 0-20 0,-1-2-26 16,1 3-28-16,1-3-41 0,-1 5-46 0,0-3-71 0,0 1-83 0,1 0-51 15</inkml:trace>
  <inkml:trace contextRef="#ctx0" brushRef="#br0" timeOffset="11185.2589">23907 2767 139 0,'0'-1'424'0,"-3"-1"-66"15,1 2-82-15,2-1-57 0,-1 1-42 0,-1-2-23 0,2 2-15 16,0 0-11-16,0 0-11 0,0 0-7 0,0 0-9 0,0 0-9 0,0 0-10 16,0 0-10-16,0 0-9 0,0 0-9 0,0 0-8 0,0 0-5 15,0 0-6-15,0 0-5 0,0 0-3 0,0 0-1 0,0 0-2 0,0 0-2 16,0 0-1-16,0 0 0 0,0 0-2 0,0 0-1 0,0 0-1 0,0 0-2 15,0 0 0-15,0 0-1 0,0 0-3 0,0 2-1 0,0-2-2 16,0 0-1-16,-1 1-4 0,1-1-2 0,0 2-2 0,0-1-2 16,0-1-3-16,0 2-2 0,0-1 0 0,0-1-2 0,0 1 0 0,0 3-1 15,0-3 1-15,0 1 1 0,0 1 1 0,0 0 0 0,0 1 2 16,0-1 1-16,1 2 1 0,-1-1 2 0,2 2 1 0,-1-2 2 0,-1 1 0 16,2 2 1-16,1-2 2 0,-2 0-1 0,2 1 0 0,-1 0 1 0,0 0 0 15,-1 0 0-15,3 0 0 0,-3-2 0 0,2 1-1 0,1 0-1 16,-3 0 0-16,2-1 0 0,3 3-1 0,-3-2 0 0,1-2 0 0,1 2 0 15,-2-3-1-15,2 2 0 0,-1-1 1 0,2 0 1 0,1 0 1 0,-1 0 0 16,1-1 2-16,2 1 0 0,-3-2 1 0,4 1-1 0,-1-2 2 0,2 1-1 16,0-1-1-16,1 0 1 0,2 0 0 0,-1 0-2 0,2-1 1 15,0 1-3-15,2-2-2 0,-3 1-1 0,3 1-3 0,-1-3 2 0,3 1 0 16,0 0 0-16,-1 1-2 0,0-2 1 0,-1 2 0 0,1-1 0 16,3 1 0-16,-5-2 0 0,2 1-1 0,0 1 1 0,1 1 1 0,0-2 0 15,-2 2 1-15,2 0 1 0,-3-3 0 0,5 3-1 0,-4-2 0 16,1 2 0-16,0 0 0 0,0-2-1 0,1 1-1 0,-1 1 1 0,0-2 1 15,3 2 1-15,-5 0-1 0,4 0 0 0,-3 0-2 0,3 0 0 16,-2 0 0-16,3 0-3 0,-4 0 0 0,4 0 0 0,-4 0-2 0,4 0-1 16,1 0-1-16,-5 2-3 0,4-2 0 0,1 1-4 0,-3 1-1 0,5-2-2 15,-6 0-2-15,4 2-1 0,-4-2-2 0,4 3 0 0,-2-3-1 16,0 2 0-16,-1 1 2 0,-2-2-2 0,4 1 1 0,-3-1 0 0,0 2 2 16,-1-1 1-16,-1-1 2 0,2 0 3 0,-2 3 3 0,1-4 1 15,-4 3 4-15,2-3 1 0,0 3 3 0,-1-3 1 0,-3 3 1 0,1-3 2 16,3 1 2-16,-6 1 1 0,4-2 3 0,-4 1-1 0,4 0 2 0,-4-1-2 15,3 2 1-15,-2 0-1 0,0-2 1 0,0 1-1 0,-1-1 1 16,0 0 0-16,-1 0 2 0,5 0-1 0,-5 0-2 0,1 0 1 0,-1 0 0 16,5 0 0-16,-5 0-1 0,2 0 0 0,-1 0-1 0,-1 0 1 15,0 0-1-15,1 0-1 0,-3 0 0 0,2 0 0 0,-1 0-1 0,-1 0-2 16,2 0 1-16,-2 0-2 0,-1 0 1 0,0 0 1 0,0-1 0 16,0 1 1-16,-1 0 1 0,0 0-1 0,0-2 0 0,-1 2 0 0,2 0 1 15,-4 0 2-15,3-2-1 0,-3 2 0 0,2 0 2 0,-2 0 0 0,1 0 1 16,0 0 2-16,-2-1 1 0,0 1 1 0,1-1 2 0,-1 1 3 15,0 0 1-15,0 0 3 0,0 0 1 0,2-2 2 0,-2 2 0 0,2-1 2 16,-2 1 3-16,1-2 0 0,1 1-3 0,-2 1 0 0,1-2-1 16,-1 1-4-16,2-2-5 0,0 1-2 0,-1 0-5 0,2 1-2 0,-1-2-5 15,1 2-2-15,1-1-2 0,0-1-1 0,-1 2-4 0,0-2 1 0,0 1 2 16,1-1 2-16,-3 1 0 0,2 0 3 0,1 1 5 0,-1-3 1 16,-1 3 3-16,2-1 3 0,-3 0 3 0,1-1 3 0,0 3 1 0,-2-1 2 15,1 1 1-15,-1-1 1 0,0 1-1 0,0 0-1 0,0 0-2 0,0 0-1 16,0 0-2-16,0 0-3 0,0 0-2 0,0 0-3 0,0 0-4 15,0 0-1-15,0 0-6 0,0 0-1 0,0 0-6 0,0 0-1 0,0 0-4 16,0 0-2-16,0 0-1 0,0 0-1 0,0 0-1 0,0 0-1 16,0 0 1-16,0 0 1 0,0 0 0 0,0 1 2 0,0 0 0 0,0 2 3 15,0-3 0-15,0 0 3 0,2 2 0 0,-2 0 3 0,1-2 3 16,-1 0 1-16,0 0 2 0,0 0 3 0,0 0 2 0,0 0 4 0,0 0 2 16,0 0 3-16,0 0 3 0,0 0 4 0,0 0 5 0,0 0 1 15,0 0 1-15,0 0 0 0,0 0-2 0,4-2-3 0,-4 0-2 0,1-1-8 0,-1 2-11 16,0 0-10-16,0-2-13 0,0-1-14 0,0 1-17 0,0 1-24 15,0-3-27-15,-1 2-40 0,1-1-46 0,-4 1-75 0,3-2-86 0,-2 0-76 16,-2 3-70-16,-3-1-35 0</inkml:trace>
  <inkml:trace contextRef="#ctx0" brushRef="#br0" timeOffset="38214.8753">18493 3597 27 0,'0'0'55'0,"0"0"-4"0,0 0-2 0,0 0-4 0,0 0-5 16,0 0-3-16,0 0-2 0,0 0-3 0,0 0-2 0,0 0-3 0,0 0 0 15,0 0 0-15,0 0-1 0,0 0 1 0,0 0 0 0,0 0 0 16,0 0 0-16,0 0 1 0,0 0 0 0,0 0 0 0,0 0-1 0,0 0 0 16,0 0 0-16,0 0-1 0,0 0-2 0,0 0-3 0,0 0 0 0,0 0-2 15,0 0-2-15,0 0-2 0,0 0 0 0,0 0-2 0,0 0-1 16,0 0-2-16,0 0-1 0,0 0-2 0,0 0-1 0,0 0 0 16,0 0-2-16,0 0 1 0,0 0-1 0,0 0 2 0,0 0 0 0,0 0 0 15,0 0 2-15,0 0 0 0,0 0 2 0,0 0 0 0,0 0 3 0,0 0 0 16,-3 0 2-16,3 0 0 0,0 0 1 0,-2 0 2 0,2 0 2 15,0 1-1-15,0-1 0 0,0 0-1 0,-1 2 0 0,1-2 0 0,-2 0-1 16,2 0 0-16,0 1-1 0,0-1 0 0,-1 2-1 0,1-2-1 16,0 0-1-16,0 0-3 0,0 0-1 0,0 0-2 0,0 0-1 0,-2 1 1 15,2-1-1-15,0 0-2 0,-2 2 0 0,2-2-1 0,0 0-1 0,0 0-1 16,0 0-2-16,0 0 1 0,0 0-1 0,0 0-1 0,0 0 0 16,0 0-1-16,0 0 1 0,0 0-2 0,0 0-3 0,-1 1 0 0,1-1-1 15,0 0-1-15,0 0 0 0,0 0 0 0,0 0 0 0,0 0-1 0,-2 2 0 16,2-2 0-16,0 0 1 0,0 0 0 0,0 0 0 0,0 0 2 15,0 0 2-15,0 0 1 0,0 0 1 0,0 0-1 0,0 0 1 0,0 0 1 16,0 0 1-16,0 0 2 0,0 0 1 0,0 0 0 0,0 0 1 16,0 0 0-16,0 0 0 0,0 0 0 0,0 0-1 0,0 0-1 0,0 1 0 15,0-1 1-15,0 0 1 0,0 0-1 0,0 0 0 0,0 2-1 16,0-2-1-16,0 0 1 0,0 0-2 0,0 0 0 0,0 0 0 0,0 0 0 16,0 0-1-16,0 0-1 0,0 0 1 0,0 0 0 0,0 0 0 15,0 0-2-15,0 0 2 0,0 0-1 0,0 0 0 0,0 0 1 0,0 0 0 16,0 0 0-16,0 1 0 0,0 0 1 0,0-1 0 0,2 2 1 0,-1 0 0 15,-1-2 0-15,2 0 1 0,0 3 0 0,-2-3 1 0,1 0-1 16,-1 3 0-16,0-2-1 0,2-1 0 0,-1 3-1 0,-1-3 1 0,2 3 0 16,-2-3 0-16,2 3 1 0,-1-2-1 0,-1 2 1 0,2-3 1 15,0 3 0-15,-2-2 2 0,1 2-1 0,-1-2 2 0,2 1 0 0,-1 0 2 16,-1 0 0-16,3 1 0 0,-1-3 0 0,-2 2 2 0,1 1 0 0,-1-2 2 16,2 1-1-16,-1-1 0 0,-1 2 1 0,2-2 0 0,0 1 1 0,-2 0-1 15,1 1-1-15,-1-2 1 0,2 1 0 0,-1 1 1 0,1 0-1 16,-2 0 0-16,2-1 0 0,-1 2 0 0,3-1-2 0,-4 0 0 0,1-1 0 15,2 3 0-15,-3-2 0 0,5 1-2 0,-5 0 2 0,1 0-1 16,1 0 0-16,-1 1-1 0,1-3 0 0,-2 2-2 0,3-1 1 16,-3 1 0-16,2 0-2 0,-1 0 1 0,1 1-2 0,-2-2 0 0,2 1 0 15,-1 1 0-15,-1-2-1 0,2 1 0 0,0-1 2 0,-2 2 0 16,1-3 1-16,-1 1-1 0,2 1 1 0,-1-1-1 0,2-2 2 0,-1 3 0 16,-2-2-1-16,1 1 1 0,-1-1-2 0,2-1 1 0,-1 1 0 0,-1 1 1 15,2-2 0-15,-2 1-1 0,0-1 1 0,2-1 0 0,-1 1-1 0,-1 1 1 16,0-2-2-16,0 0 2 0,2 2 0 0,-2-2-1 0,2 0 2 15,-2 0 0-15,0 0-2 0,0 1 1 0,1 1 0 0,-1-2-1 0,0 0 1 16,3 0-2-16,-1 0 1 0,0 0-1 0,-1 0 3 0,2 0-1 16,0 0-1-16,0 0 1 0,0 0 0 0,1 0-1 0,1 0 1 0,-1 0 1 15,0 0-1-15,0 0 2 0,2 0 0 0,1 0 1 0,-1 0 0 16,1 0-1-16,2 0-2 0,-1 0-1 0,0 0 0 0,2 0-1 0,-1 0-2 16,2 0 0-16,0 0-4 0,1 0 0 0,0 0-2 0,2 0-2 15,-1 1-2-15,0-1-1 0,0 2-2 0,3-2-1 0,-2 0-2 0,1 0 2 0,0 1 0 16,2 1 2-16,0-2 1 0,-2 0 0 0,0 1-1 0,3 1 1 15,-1-2 0-15,0 1 1 0,-1 1 0 0,1-2 2 0,1 0-1 0,-3 1 1 16,2-1 3-16,1 0-2 0,-1 0 0 0,-1 0-1 0,1 0 1 16,0 0-1-16,1 2 3 0,-2-2-2 0,3 0-1 0,-2 0 0 0,-1 0 0 15,3 0 0-15,-3 0 1 0,1 0-2 0,-1 0 1 0,2 0 1 16,-1 0 0-16,-3 0 1 0,3 0-1 0,-2 1 1 0,0-1-2 0,-2 0 2 16,2 0 0-16,-1 2 2 0,-1-2 0 0,0 0 0 0,0 0 0 15,0 0 1-15,0 0-1 0,-2 0 0 0,1 3 0 0,-1-3-2 0,0 0 1 16,0 0-1-16,-1 3 1 0,1-2 1 0,-2-1 0 0,1 1-2 15,-1 1 1-15,1-2-2 0,0 2-1 0,-2-1-3 0,2-1-2 0,0 2 0 0,0-1-2 16,0-1-3-16,2 1 0 0,-3-1-2 0,2 3-1 0,-1-3-2 16,2 0-2-16,-2 4-2 0,-1-3 0 0,4 1-2 0,-4-1-3 15,2 1 0-15,0 0-3 0,-1-2 0 0,0 3-5 0,2-1-1 0,-3 0-3 16,1-2-1-16,2 1-2 0,-2 1-2 0,0-1 0 0,0 1 0 16,-1-1-1-16,-1-1 0 0,2 3 3 0,-2-3 3 0,-1 1 1 0,-1 1 4 15,3 0 4-15,-4-2 5 0,3 1 3 0,-3 1 3 0,0-2 1 0,1 1 1 16,-1 1 5-16,-2-2 1 0,0 1 3 0,0 1 2 0,0-2 2 15,-1 0 2-15,1 0 0 0,1 0 1 0,-3 0-1 0,-1 0 1 0,0 0 1 16,0 0 4-16,0 0 4 0,0 0 2 0,0 0 2 0,0 0 2 0,0 0 1 16,3 0 1-16,-3 0 1 0,1 0 1 0,-1 0 0 0,2 0 0 15,0 0 2-15,-2-2 0 0,1 1 0 0,1 1-2 0,-1-2-3 0,1 1-2 16,0 1-1-16,-1-2-2 0,2 1-3 0,-1 1 0 0,0-2-1 0,-1 2-2 16,3-2-4-16,-3 1-2 0,1 1 1 0,0-1-1 0,2-1 1 15,-3 2-2-15,2-1 1 0,-1 1-1 0,0-2 0 0,-1 1 3 0,3 1 2 16,-3-2 3-16,1 1 0 0,-1 1 4 0,-1-2 5 0,2 2 2 15,0 0 0-15,-2-2 1 0,1 2-1 0,-1 0 3 0,0-3 2 0,0 3 2 16,0 0 1-16,2 0 3 0,-2 0 1 0,0 0 1 0,2 0 2 16,-2 0 3-16,0 0 4 0,0-2 3 0,2 0 2 0,-2 2 3 0,2 0 4 15,-2-1 6-15,0 1 4 0,1-3 3 0,-1 3 0 0,0-4 1 16,0 4 0-16,0-3-1 0,2 2-2 0,-2-2-2 0,0 2-4 0,0-1-4 16,1-1 0-16,-1 2-6 0,0-2-2 0,0 0-6 0,0 0-5 15,0 0-4-15,2 0-4 0,-2 0-2 0,0 0-2 0,2 0-2 0,-2 0-3 16,1 1-4-16,-1-1-5 0,0 0-1 0,2 0 2 0,-2 0 1 0,2 2 2 15,-2-1-1-15,0-1-2 0,1 1 0 0,-1 2-2 0,2-4 0 16,-1 3-1-16,-1-1-3 0,2 1-1 0,0 1-1 0,-2-1 4 0,0-2-2 16,1 3-2-16,-1 0-3 0,0 0-1 0,0-3-1 0,0 3-1 0,0 0 1 15,0 0-1-15,2-1 1 0,-2 1 1 0,0 0 1 0,0 0 3 16,0 0 0-16,0 0 2 0,0 0 0 0,0 0-1 0,0 0 1 0,0 0 0 16,0 0-1-16,0 0-1 0,0 0 1 0,0 0-2 0,0 0 0 15,0 0-2-15,0 0-2 0,0 0-1 0,0 0-1 0,0 0-2 0,0 0 0 16,0 0-2-16,0 0-2 0,0 0-2 0,0 0-2 0,0 0-1 0,0 0 0 15,0 0-2-15,0 0 1 0,0 0-2 0,0 0 0 0,0 0-1 16,0 0-1-16,0 0-1 0,0 0 0 0,0 0 2 0,0 0 1 0,0 1 2 16,0-1 0-16,0 3 3 0,0-3 2 0,0 0 1 0,0 3 2 15,0-2 3-15,0-1 2 0,0 1 2 0,2 1 2 0,-2-2 2 0,0 0 1 16,0 0 0-16,0 0 2 0,2 1 1 0,-2-1 1 0,0 0 0 0,0 0 1 16,0 0 0-16,0 0 2 0,0 0 2 0,0 0 2 0,0 0 3 15,0 0 4-15,0 0 4 0,0 0 3 0,0 0 5 0,0 0 4 0,2-1 4 16,-2 1 2-16,1-2 3 0,-1 2 3 0,0-1 2 0,2 1 1 15,-2 0 0-15,0-1-1 0,0 1-1 0,0-3-2 0,0 3-4 0,0 0-5 16,0-3-6-16,0 3-7 0,0 0-10 0,0 0-13 0,0 0-15 0,0 0-23 16,0 0-26-16,0 0-43 0,0 0-49 0,0 0-57 0,0 0-60 15,0 0-67-15,0 0-69 0</inkml:trace>
  <inkml:trace contextRef="#ctx0" brushRef="#br0" timeOffset="39548.7829">20219 3652 1 0,'0'0'64'0,"0"0"-2"0,0 0-3 0,0 0 0 0,0 0 0 16,0 0 0-16,0 0-1 0,0 0 1 0,0 0-2 0,0 0 0 16,0 0-2-16,0 0-2 0,0 0-4 0,0 0-2 0,0 0-3 0,0 0-3 15,0 0-5-15,0 0-5 0,0 0-5 0,0 0-3 0,-1 0-5 0,1 0-2 16,0 3-1-16,0-3 0 0,0 0-1 0,0 0-1 0,0 0-2 15,0 0-1-15,-2 0 0 0,2 0-1 0,-2 0-1 0,2 0 0 0,0 0 1 16,0 2-1-16,0-2 0 0,-1 0-3 0,1 0-1 0,0 0-2 0,-2 1-3 16,2-1-1-16,0 0-1 0,0 0-1 0,0 2-3 0,0-2-2 15,0 1-1-15,0-1 0 0,0 2 0 0,0-1-2 0,0 2 2 0,0-2 0 16,0 1 2-16,0 0 0 0,0 1 2 0,0 0 0 0,0 0 3 16,0 0 0-16,0 1 2 0,0 1 4 0,0-2 0 0,0 1 0 0,0 2 1 15,0-2-1-15,0 3-1 0,0-3 1 0,0 2-2 0,0 2-1 16,0-2 1-16,0 0 0 0,0 1 0 0,0 1 0 0,0-2 0 0,-1 1 0 15,1-1 1-15,-2 1-1 0,0 0 0 0,2-2 1 0,0 0 0 0,-3 1 1 16,3 0-1-16,-2-1 0 0,2-1 1 0,0 1 2 0,0-1 1 16,0 1 0-16,-2-2 3 0,2 0 4 0,-2 0 1 0,2-1 5 0,0 0 4 15,0 1 5-15,0-1 4 0,0-1 5 0,0-1 3 0,-1 0 4 16,1 0 3-16,0 0 3 0,-2 1 0 0,2-1 1 0,-2 0 1 0,1 0 0 16,-1 0-2-16,-1 0-1 0,-2 0-6 0,2 0-2 0,-2 0-4 0,-2 3-4 15,-1-3-4-15,0 0-4 0,-5 3-7 0,2-2-9 0,-5 0-14 16,4 1-18-16,-5-1-24 0,-3 3-20 0,1-1-22 0,-2-1-31 0,-1 3-38 15,-1-2-53-15,-2 1-65 0,-2-1-68 0,0 2-72 0</inkml:trace>
  <inkml:trace contextRef="#ctx0" brushRef="#br0" timeOffset="41383.1264">21071 3534 73 0,'0'-3'182'0,"0"1"-13"0,0 1-11 0,0-2-7 0,0 3-8 15,0-2-8-15,0 2-6 0,0-1-8 0,0 1-11 0,0 0-9 0,0 0-6 16,0 0-11-16,0 0-10 0,0 0-6 0,0 0-5 0,0 0-5 16,0 0-6-16,0 0-6 0,0 0-5 0,0 0-5 0,0 0-5 0,0 0-4 15,0 0-3-15,0 0-5 0,-1 0-3 0,1 1-5 0,0-1-4 16,-2 2-5-16,2-2-5 0,-2 0-5 0,2 1-4 0,0-1-1 0,-1 2-2 16,-1-2 0-16,2 3-2 0,0-2 1 0,0 1 1 0,0 1 1 15,0-1 1-15,0 2 2 0,0-1 2 0,0 2 2 0,0 0 3 0,0 2 2 16,0-2 2-16,0 2 2 0,2 0 1 0,-1 0 1 0,-1 1-1 0,2-1 0 15,0 2 1-15,-2-1-2 0,1 2 1 0,-1-3 0 0,2 5-2 16,0-4 0-16,-2 1 1 0,1 2 0 0,1-2 1 0,-1 0 0 0,1 1 0 16,1-3 1-16,-2 3-1 0,1-1 0 0,-1-2 1 0,1 1-2 15,0-1 0-15,1 1 1 0,-2-2 0 0,1-3-2 0,0 4-2 0,-1-1 0 16,3-2 1-16,-3 0-1 0,1 0-2 0,-1 0 1 0,4-2 1 16,-2 1 0-16,2 0 0 0,-2-1 0 0,0 1 1 0,4-2 0 0,-1-1-1 15,1 2-1-15,2-1 1 0,-1-1-1 0,2 0-2 0,2 0-3 16,-3 0-2-16,5 0-2 0,-1 0-4 0,3 0-3 0,-4 0-1 0,6-1-5 0,-2-1-6 15,1 2-5-15,1-1-4 0,-1 1-3 0,0 0-1 0,2 0 0 16,-2 0 1-16,3 0-1 0,-2 0 1 0,1 0 2 0,0 0 0 0,0 0 1 16,1 0 0-16,-2 0 2 0,3 0 3 0,-4 0 3 0,2 0 3 15,1 0 2-15,-2 0 3 0,3 1-1 0,-2-1 1 0,1 2-1 0,1-1 0 16,1-1 1-16,-5 1-2 0,4 1 1 0,1-2 2 0,-5 2 2 16,5-1 2-16,0 1 1 0,-1 1 1 0,0-2 0 0,1 1-1 0,-1 1-1 15,0-2 0-15,0 1 0 0,1 1-1 0,0-2-1 0,0 1-1 16,-1-2-3-16,0 3-2 0,1-3 0 0,-2 0-1 0,-1 0 1 0,0 3-1 15,1-2 3-15,-3-1 1 0,1 1 4 0,-3 1 1 0,0-2 3 0,1 2 3 16,-2-2 4-16,-2 0 6 0,2 0 7 0,-3 0 8 0,0 0 6 16,0 0 7-16,-2 0 9 0,1-2 7 0,-1 2 9 0,-2-2 6 0,1 1 10 15,-3 1 6-15,4-1 8 0,-5-2 7 0,0 3 4 0,0 0 5 16,0 0-1-16,-1-3 0 0,0 3-4 0,-1-3-5 0,-1 1-7 0,3 1-5 16,-4-1-6-16,2 1-6 0,-2-2-7 0,2 1-6 0,-1 1-10 0,-1-2-10 15,4 1-7-15,-3 1-8 0,3-1-6 0,-3-1-6 0,1 2-3 16,-1-1-1-16,3-1-4 0,-3 0-4 0,1 0-3 0,-1 0-4 0,3 1-2 15,-2-2-3-15,1 3 1 0,1-2 4 0,-3-1 2 0,1 1 3 16,0 1 1-16,-1-1 3 0,2-1 2 0,-1 3 0 0,0-3 4 0,-1 4 7 16,1-3 3-16,-1 3 3 0,-1-4 3 0,2 2 1 0,0 0 1 0,-2-1 1 15,0 0 4-15,0 0 2 0,0 0 2 0,0 0 2 0,0 0 1 16,0 0-1-16,0 2-1 0,0-4-3 0,0 2 0 0,0-2-1 0,0 1-2 16,0 1-1-16,0-2 2 0,0 1-1 0,0-2-3 0,0 2-5 15,0-2-2-15,0 2-4 0,0-1 0 0,0 0-2 0,0 1-1 0,0-1 0 16,0-1-1-16,0 2 0 0,0-1 1 0,-2 0-1 0,0 1 0 15,2 0-1-15,0 0-1 0,-1 0 1 0,-1 0 0 0,2-1 0 0,-1 1 0 16,1 1-1-16,0 1 0 0,0-1 0 0,0 0 0 0,-2 0 0 0,2 0-1 16,0 2 0-16,0-2 0 0,0 1-1 0,0 1 1 0,0-1-1 15,0 2 0-15,0 0-1 0,-2-2-3 0,2 2-2 0,0 0-6 0,0 0-6 16,0 0-11-16,0 0-9 0,0 0-15 0,0 0-17 0,0 0-26 16,0 0-30-16,0 0-43 0,0 0-48 0,0 0-78 0,0 0-92 0,-3 0-57 15,0 0-40-15</inkml:trace>
  <inkml:trace contextRef="#ctx0" brushRef="#br0" timeOffset="75898.549">11298 2031 337 0,'-3'-3'299'16,"1"0"-62"-16,-1-1-45 0,0 2-24 0,1-1-14 0,-1 0-13 0,1 0-10 16,-2 0-8-16,4-1-8 0,-1 3-8 0,-1 0-8 0,2 0-8 15,-2-2-8-15,2 1-9 0,0 0-8 0,0 1-5 0,0 1-7 0,0 0-7 16,0 0-7-16,0 0-7 0,0 0-5 0,0 0-3 0,0 0-3 0,0 0-4 15,0 0-2-15,0 0-1 0,0 0-1 0,0 0-3 0,0 0-1 0,0 0-1 16,0 0-1-16,0 0-3 0,0 0-1 0,0 0-3 0,0 0-2 16,0 0-3-16,0 0-1 0,0 0-4 0,0 0-4 0,0 0-2 0,0 0-3 15,0 0-4-15,0 0-2 0,0 1-2 0,0 1-1 0,0 0 0 16,0 1 0-16,0-1 1 0,0-1 1 0,0 4 4 0,0 0 2 0,0-1 4 16,0 2 4-16,0 2 4 0,0-1 4 0,0 1 4 0,0 2 2 0,0-1 3 15,0 1 2-15,0 0-1 0,2 0 2 0,-2 1 0 0,2-1 2 0,-1 0-2 16,-1-1 0-16,3 3-2 0,-2-4-1 0,1 1 0 0,0-2-2 15,-1 1 0-15,2-1-1 0,-1 0-1 0,0-2-1 0,-1 0 0 0,1 2 1 16,0-4-1-16,-1-1 1 0,-1 1 1 0,2-1 3 0,-1 0 4 16,-1-1 4-16,2 1 2 0,-2-2 6 0,0 0 3 0,2 0 0 0,-1-2 2 15,2 1-1-15,-2-3-1 0,1 3-1 0,0-3-3 0,-1 1-2 0,2-4-2 16,-1 0-2-16,0 2-3 0,1-2-4 0,-1-1-4 0,-1 1-5 16,2-1-2-16,-1 0-4 0,0 2 2 0,-1-1 0 0,2 2 2 0,-2-2-1 15,-1 0 1-15,2 2 0 0,-2 0-3 0,2 3-2 0,-1-3-3 0,-1 2-4 16,2 0-3-16,0 1-3 0,-2 1-5 0,1-2-3 0,-1 3-4 15,2-1-3-15,-1 1-1 0,1 0 0 0,1 0 0 0,0 1 0 0,-1-1 2 16,4 2 0-16,-3-1 2 0,2 0 1 0,0 3 1 0,0-1 3 16,-1 1 3-16,3 0 4 0,0-1 2 0,-2 2 2 0,3-1 1 0,-1 1 2 15,0 2-1-15,1-4-1 0,-1 2-1 0,-1 0 2 0,3-1 0 16,-1 1 1-16,-3-1 3 0,2 2 1 0,-1-3 0 0,1 2 1 0,-2-2 2 16,0 0 2-16,0-2 2 0,-2 1 6 0,2-1 3 0,-1 0 6 0,-1-1 2 15,1 0 1-15,-1-1 1 0,0 0-1 0,0-2 2 0,-1 0 2 16,1-2 3-16,2 1 2 0,-1-2 3 0,-1 0 0 0,-1-1-1 0,0-1-2 15,-1-1-2-15,1-3-1 0,-2 4-1 0,0-2 2 0,0-1 3 0,0 1 3 16,-2 0 0-16,1-2-1 0,-1 3-1 0,-1-1-1 0,0 0-1 0,-2 0-3 16,-1 0 0-16,3 2 3 0,0 0-3 0,-2 1-1 0,1-1-4 15,0 1-1-15,-1 0-4 0,2 1-4 0,0 2-4 0,1-1-4 0,-1 0-8 16,1 3-10-16,1-1-11 0,-2 1-14 0,1-1-18 0,0 2-19 0,2 1-17 16,0 0-15-16,0 0-17 0,0 0-17 0,0 0-20 0,0 0-19 15,0 0-16-15,0 1-13 0,2 4-7 0,0-1-8 0,1-1-2 0,0 2 2 16,0 1 6-16</inkml:trace>
  <inkml:trace contextRef="#ctx0" brushRef="#br0" timeOffset="76499.0141">11647 1998 33 0,'0'-1'184'0,"2"-3"-5"0,-1 3-8 0,-1-1-12 16,2 0-7-16,-2 2-8 0,0-3-8 0,0 3-10 0,0 0-12 0,0 0-16 15,0 0-15-15,0 0-14 0,0 0-16 0,0 0-16 0,0 0-11 0,0 0-11 16,0 0-7-16,0 0-9 0,0 0-7 0,0 0-4 0,0 0-4 15,0 0-3-15,0 3-1 0,0-3 1 0,0 4 1 0,0-1 0 0,0 2 2 16,0-2 2-16,0 2 4 0,0 1 2 0,0 0 5 0,0 2 3 0,0-1 3 16,0 1 2-16,0 0 2 0,0 1 0 0,2-1 2 0,-1 1-1 15,-1-1 1-15,2 1 0 0,-1 0-1 0,1-1-1 0,0 0-4 0,-1 1-2 16,3-2-3-16,-1 1-2 0,1 0-4 0,-1-2-2 0,0 0-3 16,1-2 0-16,-1 0-2 0,0 1-2 0,0-2 2 0,-1 0 0 0,1-1-1 15,0-1-4-15,3 0-3 0,-3-1-1 0,1-1 1 0,-1 0 6 16,0-2 7-16,0-2 8 0,1 0 5 0,-1 1 4 0,1-2 3 0,-2 0 4 15,-1-1-1-15,1-1-2 0,-2-1 3 0,0-1 4 0,-2 2 3 16,1 1 6-16,-1-3-1 0,-2 2-2 0,1-2-6 0,-2 4-7 0,1-3-3 16,0 1-5-16,0-1-2 0,-2 2-3 0,2 2-1 0,-1-3 1 0,2 2 0 15,-1 2 1-15,0-1 1 0,0 1-1 0,0-1-1 0,-1 3-3 0,4-1-2 16,-1-1-6-16,1 3-7 0,1-3-8 0,0 4-9 0,0-3-11 0,0 3-6 16,0 0-6-16,1 0-6 0,1-2-1 0,-1 0-3 0,4 2 0 0,-1-1 1 15,1-1-1-15,2 2 4 0,-1-2 4 0,3-1 7 0,-1 3 6 16,2-4 9-16,1 3 8 0,-2-1 7 0,1-1 7 0,2 1 4 0,-2 1 0 15,1 0 3-15,0-2 4 0,-1 1 3 0,1 1 0 0,0-1 2 0,-2 1 2 16,1 1 0-16,1-2 0 0,-3 0-1 0,0 2-1 0,1 0 0 0,-3 0 0 16,2 2 4-16,-1 0-1 0,-1-1-1 0,0 1-3 0,-1 1 0 15,0 0 1-15,0 1-2 0,-2-1 0 0,0 2 2 0,0 0 3 0,3 0 2 16,-4 2 3-16,-1-2 1 0,2 3 0 0,-3-1 1 0,0 1 1 0,0-1 0 16,0 2 1-16,0 0 1 0,-1 1-2 0,-1-1 0 0,-1-2 0 15,1 2-2-15,-3 0 0 0,1-2-1 0,1 1-1 0,2-2 1 0,-3 1 1 16,1-1-2-16,0-2-1 0,0 1 7 0,-1-2 10 0,3 1 12 0,-2-4 10 15,0 3 6-15,1-3 8 0,1 0 7 0,-1 0 8 0,-1 0 4 16,-2-3 2-16,3 1-1 0,-1-1 1 0,0-1-3 0,1-1 1 0,-2 0-12 16,3 0-17-16,-1-2-18 0,2-1-18 0,0 1-17 0,0-2-13 15,0 1-18-15,3-4-23 0,3 3-23 0,-1-4-26 0,1 3-21 0,2-4-18 16,1 2-16-16,1-2-18 0,1-1-8 0,3 1-5 0,-2-1-3 0</inkml:trace>
  <inkml:trace contextRef="#ctx0" brushRef="#br0" timeOffset="76745.84">12166 1692 121 0,'0'-4'182'0,"0"1"2"0,-2 3-2 16,2-4-4-16,0 3-10 0,-2-1-13 0,2 2-18 0,0 0-17 15,0 0-17-15,0 0-21 0,0 0-20 0,0 0-15 0,0 0-11 0,0 0-11 16,0 0-12-16,0 2-7 0,0 1-6 0,2-1-5 0,-2 3-2 0,2 0 1 16,-1 1-1-16,1 0 1 0,-1 1 3 0,1 0 5 0,1 3 6 0,-1 0 2 15,0 0 4-15,-1 2 0 0,2 0 1 0,-1-2-3 0,0 1-2 16,0 3-2-16,1-1-2 0,-3 2-2 0,2-2 0 0,-2 0-2 0,2 2-1 15,-1 0-1-15,-1 1-1 0,2-3 0 0,0 0 0 0,-2 1 3 0,1-1 1 16,-1 0 1-16,2 1 0 0,-1-2 0 0,-1 0-1 0,2 2-4 16,-2-4-7-16,2 3-7 0,1-4-7 0,-2 3-13 0,1-2-14 0,2-1-20 15,-1 0-21-15,-1 0-24 0,3-2-22 0,-2 0-24 0,2 1-22 0,1-4-17 16,-1 3-16-16,4-2-10 0,-1-2-9 0</inkml:trace>
  <inkml:trace contextRef="#ctx0" brushRef="#br0" timeOffset="77214.4066">12577 1985 95 0,'-2'-5'302'0,"1"1"-48"0,-2-3-30 0,-1 2-23 15,1 2-21-15,-2-1-23 0,2 0-20 0,-3 1-18 0,3-2-17 16,-2 2-14-16,0 0-11 0,0 0-12 0,-1 2-11 0,0-2-9 0,0 1-9 16,-1 0-8-16,2 1-9 0,-1 1-6 0,-2-1-6 0,2 1-2 0,-2 0-4 15,2 1-5-15,-4-1-3 0,2 1 0 0,0 1-1 0,0 0 0 0,-1 1 0 16,1 0 1-16,0 1-2 0,2-1-2 0,-2 2 1 0,0-1 1 15,0 1-1-15,2 0 0 0,-2 2 0 0,3-2-1 0,0 4-1 0,-1-4 1 16,1 2 1-16,-1-1 2 0,3 1 0 0,0 0 2 0,0 1 0 0,1 1 1 16,0-4 1-16,2 2-2 0,0 0 2 0,0 0 0 0,2 0 0 15,0 1-3-15,1-5-1 0,0 4 0 0,0-3-2 0,5 1-2 0,-3-3-2 16,1 2 0-16,1-1-3 0,2-3-4 0,0 0-4 0,1 0-2 0,1-3-4 16,0-1-2-16,0 0-2 0,3-2 0 0,-3 0 2 0,3-1 2 15,-2-3 3-15,0 2 3 0,2-3 5 0,-4 1 4 0,4-3 9 0,-3 3 12 0,-1-1 7 16,-1-4 7-16,-1 3 8 0,2-2 8 0,-4-1 7 0,2-1 5 15,-4 1 5-15,0 0 2 0,-1 1 3 0,-3-3 5 0,0 2 2 0,0-2 2 16,0 3 2-16,-2-1 1 0,-1-2 1 0,-2 4 7 0,2-3 2 0,-3 4 3 16,1-2 1-16,1 1 1 0,-3 2 2 0,2 1-2 0,0 0-3 15,1 1-4-15,-1 1-6 0,2 1-5 0,0 0-7 0,0 1-9 0,1 1-10 16,0 2-13-16,-1 0-12 0,3 0-12 0,-1 2-14 0,1 1-10 0,0 0-8 16,0 0-5-16,0 0-3 0,0 3-4 0,1 1 0 0,-1 1-1 0,2 1 2 15,-1 1 0-15,1 3 3 0,1-2 3 0,-1 4 4 0,1 0 4 0,0 2 6 16,-1 1 6-16,1 2 4 0,1 0 1 0,1 1 1 0,-2 2-1 0,2 0-1 15,-1-1-1-15,0 2-5 0,-2-1-6 0,1 4-9 0,1-4-8 16,0 3-14-16,-1 0-14 0,0 1-18 0,-1-1-18 0,-1 0-32 0,1 4-40 16,0-2-37-16,-2 3-36 0,0-3-71 0,-2 2-91 0,2-2-51 0</inkml:trace>
  <inkml:trace contextRef="#ctx0" brushRef="#br0" timeOffset="80366.2898">15433 1809 354 0,'0'-3'287'0,"0"3"-63"0,0 0-52 0,0-2-28 0,0 2-17 16,0 0-12-16,0 0-11 0,0 0-7 0,0 0-5 0,0 0-5 0,0 0-6 16,0 0-8-16,0 0-7 0,0 0-6 0,0 0-7 0,0 0-7 0,0 0-4 15,0 0-5-15,0 0-5 0,0 0-2 0,0 0-4 0,0 0-4 16,0 0-3-16,0 0-1 0,0 0-2 0,0 0-1 0,0 0-3 0,0 0-2 15,0 0-4-15,0 0-5 0,0 2-5 0,0-2-6 0,-1 0-5 0,-1 0-7 16,2 0-5-16,0 3-1 0,-2-2-2 0,2 0-1 0,0 2 0 16,-1 1-2-16,-1 1-1 0,2-2 2 0,-1 2 0 0,1 2 3 0,-2 0 2 15,0 0 6-15,2 2 4 0,0 0 6 0,0 2 3 0,0-1 2 0,0 0 2 16,0 2-1-16,0 0 2 0,0-1 0 0,0-1 5 0,0 3-1 0,2-1 1 16,0 0 0-16,-2-2-1 0,1 2-2 0,-1 0-3 0,2-1-4 15,-1-1-6-15,1-2-6 0,0 4-5 0,-1-3-7 0,1-1-11 0,0-3-8 16,-2 1-7-16,2 0-10 0,-2-2-6 0,2 1 0 0,-1-2 4 0,-1 0 7 15,2-1 7-15,-2-2 0 0,0 0-3 0,0 0-5 0,0 0-7 16,-2-3-2-16,2 0 1 0,-1 0 2 0,-1-2 5 0,2-1 6 0,-2-1 8 16,-2 0-3-16,3-1-6 0,-1 1-4 0,0-2-2 0,-1-3 5 0,2 4 11 15,-1-2 18-15,0 2 18 0,2-2 16 0,-1 4 15 0,-1-3 11 0,2 2 11 16,-1-1 7-16,1 1 7 0,-2 2 7 0,2 0 8 0,0-1 3 16,0 2 2-16,0 0-1 0,0 1-2 0,0 0-6 0,0 0-9 0,0 2-8 15,0-3-9-15,0 4-9 0,0 0-11 0,0 0-11 0,0 0-10 0,0 0-6 16,2 0-6-16,-1 0-3 0,1 0-2 0,-1 0-2 0,3 0-1 0,-1 0 2 15,0 0 2-15,2 0 3 0,-1 0 4 0,3 0 5 0,-3 0 3 0,3 0 7 16,-1 0 2-16,0 0 3 0,2 0 2 0,-1 0 2 0,1 0-1 0,2 0-2 16,-2 0-2-16,2-1-4 0,1 1-4 0,-2-2-8 0,4 0-11 15,-2 1-7-15,0-3-5 0,3 1-3 0,-2-2-2 0,0 3-7 0,1-3-8 16,-2 0-5-16,1 1-4 0,0-2 2 0,-3 2 4 0,4-2 10 0,-5-1 12 16,0 3 15-16,-2-2 16 0,2 0 12 0,-4 1 9 0,1-2 6 15,-2 2 6-15,-1 0 10 0,-2-2 12 0,0 2 8 0,0-2 8 0,-2 2 5 16,1-1 5-16,-2 1 1 0,-1 1-1 0,1-1-2 0,0 1 2 0,-3-1 1 15,4 2-1-15,-1-1 1 0,0 1-1 0,0 0 0 0,0-1-2 0,-1 4-3 16,3-3 0-16,-1 3-5 0,1 0-8 0,-1-2-9 0,-1 0-8 0,3 2-7 16,0 0-6-16,0 0-9 0,0 0-7 0,0 0-7 0,0 0-8 15,0 0-7-15,0 0-8 0,0 0-4 0,0 0-4 0,0 4-2 0,0-4 0 16,0 3-1-16,0-1 2 0,0 1-1 0,0 1 0 0,3-1 0 0,-3 0 2 16,0 4 0-16,0-3 4 0,0 3 3 0,0 0 4 0,0 0 3 0,0 2 1 15,0-2 0-15,0 2 1 0,0-1 1 0,0 1-1 0,0 0 2 16,0 1 3-16,0 0 1 0,0 0 2 0,0 2 1 0,0-2 1 0,0 2-1 15,0-2 0-15,0 0 0 0,0 1 2 0,0-1 0 0,0 2 3 0,0-2 1 16,0 2 3-16,2-2 0 0,-2 0 1 0,1 1-1 0,-1-3 1 16,2 4 2-16,-1-3-1 0,1-2-1 0,0 1-3 0,-1-1-8 0,2 0-11 15,-1-1-16-15,0 0-18 0,-1 0-25 0,2-2-28 0,1 1-30 0,0 0-34 16,-1 0-26-16,0-3-26 0,2 3-36 0,-2-3-42 0,2 1-54 16</inkml:trace>
  <inkml:trace contextRef="#ctx0" brushRef="#br0" timeOffset="80644.0838">15950 1939 79 0,'-1'-3'430'0,"-1"2"-78"0,0-1-104 0,-1 1-59 0,1 1-36 15,-1-2-27-15,2 0-24 0,-1 2-19 0,2 0-15 0,0 0-14 0,0 0-12 16,0 0-12-16,0 0-9 0,0 0-8 0,-2 2-9 0,2 0-6 15,0-1-5-15,0 1-3 0,0 1-3 0,0 0-3 0,0 1-2 0,0-1 0 16,0 2 1-16,0 1 2 0,0-2 5 0,0 1 2 0,0 0 2 0,0 2 1 16,0-2 1-16,0 2 0 0,2-2 2 0,-2 0 1 0,2 1 0 0,-1 0 2 15,1 0 2-15,-1-1 3 0,3 1 1 0,-3-1-2 0,3 2 1 16,-3-4-4-16,2 4-4 0,0-2-5 0,-1 0-5 0,-1-1-13 0,2-1-13 16,-1 2-20-16,0-3-19 0,-1-1-23 0,2 3-23 0,-1-3-21 0,1 1-21 15,-1-1-24-15,-2-1-23 0,0 0-47 0,3-1-58 0</inkml:trace>
  <inkml:trace contextRef="#ctx0" brushRef="#br0" timeOffset="80912.8738">16022 1778 7 0,'-1'0'132'0,"-2"2"-45"0,-1 0-28 15,0 1-19-15,3-2-17 0,-3 4-9 0,1-1-7 0,2-1-1 0,-3 2 2 16,1 1 3-16,1-1 4 0,1 2 3 0,-1-2 2 0,-1 4-1 0,1-4-1 15,2 2-2-15,-1-2-3 0,-2 0-1 0,3 1 1 0,0 0 1 16,0-2 1-16,0 1 0 0,3-2 4 0,-2 1 4 0,-1-1 3 0,2 0 3 16,0 0 5-16,-1-3 5 0,-1 2 7 0,3-2 8 0,-1 0 7 0,0-2 1 15,-1 2 0-15,3-3 3 0,-3 0 5 0,2 0 3 0,1-1 3 0,-1-1 5 16,1-1 5-16,-2 0 1 0,-1 0-1 0,1 0-4 0,-1-1-4 0,-1 0-8 16,0-1-8-16,-1 1-7 0,-1-3-6 0,-1 3-6 0,-3 1-10 15,3 0-13-15,-2 0-15 0,-1 0-24 0,-1 1-30 0,-3 3-40 0,1-1-47 16,-2-1-73-16,1 4-86 0,-5 2-79 0,1 0-75 0,0 2-37 0</inkml:trace>
  <inkml:trace contextRef="#ctx0" brushRef="#br0" timeOffset="88395.3313">4182 8669 83 0,'0'0'107'0,"0"0"-4"0,0 0-6 0,0 0-7 0,0 0-5 16,0 0-2-16,0 0-5 0,0 0-1 0,0 0-7 0,0 0-10 15,1 0-6-15,-1 0-6 0,0 0-9 0,2-1-8 0,-2 1-5 0,0 0-2 16,0 0-3-16,0-2 1 0,0 2 1 0,0 0 4 0,0 0 3 16,0 0 2-16,0 0 3 0,0 0 2 0,0 0 0 0,0 0-1 0,2 0-1 15,-2 0-3-15,0 0-5 0,0 0-6 0,0 0-2 0,0 0-3 16,0 0-4-16,0 0-3 0,0 0-2 0,0 0-4 0,1 0 0 16,-1 2-4-16,0-2-3 0,2 1 0 0,-2-1-3 0,0 0 0 0,0 0-1 15,0 0-1-15,0 0-1 0,1 2-1 0,-1-2 0 0,2 0-1 0,-2 2 0 16,2-1 0-16,-1-1-1 0,-1 2 2 0,2 0 0 0,0-2 0 15,-1 3 0-15,3-3 1 0,-2 2 1 0,1 1 1 0,-1 1 2 0,3-1 1 16,-1 1 2-16,1-1 2 0,0 2 2 0,1 0 2 0,-1 1 2 0,1-1 0 16,2 2 2-16,0-1 0 0,1 1 1 0,0 1 0 0,0 1-1 15,0 1 2-15,3-1 0 0,-3 1-2 0,2-1 0 0,0 1-1 0,3 0-2 16,-3 2-2-16,-1-2-1 0,2 2 2 0,1-2-2 0,-3 1-2 16,2-1 0-16,-1 0-1 0,2 2 4 0,-2-2 1 0,-1-1 1 0,0 0 2 15,0 0 1-15,0-2 0 0,-1 1 2 0,-1-2 3 0,0-1 3 0,0 2 0 16,-1-2 3-16,0 0 1 0,1 0 1 0,-3-3 1 0,1 3-1 15,3-2 0-15,-4 1 2 0,2-1 0 0,-1-2 1 0,-1 0 2 0,2 0-2 16,0 1 1-16,-2-2 2 0,1 0 1 0,-1 0 2 0,2-2 4 16,0 1 1-16,-1 0 4 0,1-2 0 0,2 0 1 0,-3 0 1 0,2-1-1 15,0-1 0-15,3-2 0 0,0 0-2 0,-1-1 0 0,4 1-3 16,-1-3-3-16,2-1-3 0,0 1-3 0,2-3-4 0,3 1-4 0,-2-5-1 16,2 3-1-16,1-1-2 0,1-2 2 0,2 0-1 0,1-3 2 15,0 2 1-15,1-2-1 0,4-2 1 0,-3 0-1 0,3-1 1 0,2-1 0 16,-1 0 0-16,1 1 0 0,0-3-1 0,2 1-2 0,-3-1 0 15,1 0-4-15,1 1-2 0,-3 1-4 0,2-2 0 0,0 2-3 0,-4 1-3 16,2-1-3-16,0 2-1 0,-5 1 1 0,2-1-2 0,-3 2-1 16,0 2-1-16,-1 0-1 0,-2 1 0 0,-4 3 0 0,2-1 0 0,-3 3 1 15,0 0 0-15,-3 2 1 0,-1-2 0 0,-2 4 1 0,-1 0 0 16,0 2-2-16,-2-1-3 0,-2 4-3 0,-2-2-8 0,2 3-11 16,-2 0-19-16,-1 0-23 0,-1 1-31 0,-1 1-34 0,0 0-31 15,0 0-30-15,0 3-61 0,-1 1-72 0,-3 1-70 0,1 2-67 0</inkml:trace>
  <inkml:trace contextRef="#ctx0" brushRef="#br0" timeOffset="107378.6918">12379 3084 25 0,'0'-2'77'0,"0"1"1"0,0-2 4 0,0 1 2 16,0 1 2-16,0-2-4 0,0 1-6 0,0 1-3 0,0-1-3 16,0-1-1-16,0 2-2 0,-2-1 0 0,2 1-2 0,0-2 0 0,0 1 0 15,-1 2-5-15,1-3-9 0,0 1-6 0,-2 0-6 0,2 1-3 16,0-3-3-16,0 3-3 0,-1-1 0 0,1 0-2 0,0-1 1 0,-2 2-4 16,2 0-2-16,0-1-5 0,0-1-6 0,0 1 0 0,-3 1 0 0,3-3-1 15,0 4-2-15,0-2 0 0,0 1 0 0,-1-3 0 0,1 3 1 16,-2 0 0-16,2-2 1 0,0 1-5 0,-1 1-2 0,1-2 0 0,-2 1 3 15,2 1 0-15,0-3-3 0,-2 3 1 0,2 0 1 0,-1-1-1 16,-1-1-2-16,2 2 1 0,-2-1-1 0,2 1-1 0,-1-2-2 0,-1 1 1 16,2 2 2-16,-1-3-2 0,-1 1-1 0,2 0-1 0,-2 1 0 15,1-3 2-15,-2 3 1 0,1-1 2 0,-1 0 3 0,0-1 0 0,2 2 1 16,-1 0-1-16,0-2-1 0,-1 1 1 0,1-1-1 0,1-1 0 16,-1 2 2-16,-1 1 2 0,1-3 3 0,1 2-2 0,-2-1-3 0,-2 0-2 15,2 0-2-15,2 0-2 0,-4-1-1 0,1 3 1 0,1-2-2 0,0 0-2 16,-2 0 1-16,2 0-1 0,-3 0-2 0,3 0-5 0,-2 1-6 0,0-1 0 15,0-1 2-15,-4 3-2 0,4-3-2 0,-1 1-1 0,0 2-1 16,-1-2-1-16,0 0-1 0,-1 1-1 0,1 1 2 0,-1-3 1 0,1 4 1 16,-1-2 1-16,-1-1 1 0,1 1 0 0,-1 1 0 0,1 0 1 15,0-2 4-15,0 1 1 0,-2 1 1 0,1-2 0 0,1 1 2 0,-1 1 1 16,1-3 2-16,0 3 0 0,2 0 2 0,-2-1 3 0,0-1 4 0,3 3 0 16,-1-1 1-16,-1-1 0 0,0 1-2 0,2-1 1 0,0 1 0 15,-1 1 1-15,1-2-1 0,-1 2 1 0,1-3 0 0,1 3-2 16,-3-2-2-16,2 2 0 0,0 0-4 0,-2-2 0 0,2 1-1 0,-1-1-2 15,-1 0 0-15,2 2-2 0,-4-1 0 0,1-1-1 0,2 0-1 0,-1 2-1 16,-2 0-1-16,0-3 0 0,1 3-2 0,-1-1 0 0,0 1-2 16,1-1 2-16,0-1 0 0,-2 2 3 0,2-1 0 0,0-1 0 0,-2 2 0 15,2-2 0-15,0 1 1 0,0 1 1 0,-1 0 1 0,3 0 1 16,-1-2 0-16,-1 2 1 0,1 0 3 0,0-2 0 0,1 2-2 0,1 0 1 16,0 0 0-16,-1 0 0 0,0 0 2 0,1-2 0 0,2 2-1 0,-2 0-3 15,2 0-1-15,-2 0-3 0,1 0 0 0,-1 0-2 0,2 0-1 16,-1 0-3-16,0 0 0 0,0 0-1 0,-2 0-1 0,0 0-1 0,1 0-1 15,0 2-1-15,-1-2-1 0,0 0 5 0,-2 2 2 0,2 0 2 16,-1-2-3-16,1 1 2 0,-1 1 0 0,0 0 3 0,0-1 3 0,-1 2 1 16,2-2 0-16,-2 2 0 0,2-3 1 0,1 2 0 0,-1 0 1 0,-1-1-1 15,1 1 1-15,0 0 0 0,1-1 3 0,0 1 0 0,2-2-1 16,-2 0 0-16,1 2-2 0,-1-2 1 0,2 3-2 0,0-3 2 16,-1 0 0-16,1 2-1 0,0-1 2 0,0 1 0 0,0-1 1 0,-2 1-1 15,2-1 0-15,0 2 2 0,1-1 1 0,-3-1 0 0,2 0 1 0,-2 3-1 16,2-3 1-16,-3 1 0 0,1 1-1 0,2-2 0 0,-2 2 1 15,2 0-1-15,-2 0-2 0,2 0 1 0,-3-1 0 0,3 2-2 0,-2-1 0 16,0 0-1-16,1 0-1 0,0-2 2 0,-1 2-1 0,1 2 1 16,-1-1-1-16,2-1 2 0,-2 2 0 0,2-3 0 0,-2 1-1 0,2 1-1 15,1-1 0-15,-3 0 0 0,1 0 2 0,1 2-1 0,2-2 1 0,-1 1-1 16,0 0 0-16,-1 0 0 0,2-1 0 0,-1 1 1 0,0 1-1 0,2-1-1 16,-1 0-2-16,-1 0 1 0,0-1 1 0,2 2 0 0,-1 0-1 0,-2-2-2 15,3 2-1-15,-1-1 2 0,-1 0-1 0,2 3 0 0,-2-3 1 16,2 1-2-16,-1 1-1 0,-1-3 1 0,2 2 3 0,-1 0-2 0,-1-1-1 15,2 3 1-15,-2-2 1 0,1-2 2 0,-1 2 1 0,2 0-2 16,-2-1 1-16,2 2-2 0,-1-1 1 0,1-1 0 0,0 1 2 16,0 0 1-16,0 0 0 0,0-1-1 0,0 1-2 0,0 1 2 0,0-2 0 15,0 1 0-15,0-1 0 0,0 1 1 0,0-2-1 0,0 2 0 0,1-1 0 16,-1 1-1-16,0-1 1 0,2 1-1 0,-2 1-1 0,0-2 3 16,2 1 2-16,-1-2 3 0,1 4-1 0,-2-4 0 0,2 1 1 0,-1 3 0 15,-1-2 2-15,2-2 0 0,-1 2-2 0,-1 0 2 0,0-2 2 16,2 1-1-16,-2 1 1 0,2-2 0 0,-1 3-1 0,-1-3-3 0,0 1 0 15,3 1 0-15,-2-2 1 0,-1 1-1 0,0 1 0 0,2-1 0 0,-2 0 1 16,2 1 0-16,-1 0 0 0,-1-1-1 0,2 1 1 0,0 1 0 16,-2-2 2-16,1 1 2 0,-1-1 1 0,2 2 0 0,-1 0 2 0,-1 0 0 15,2 0 0-15,-2 0 1 0,2 1-1 0,-1-2-1 0,-1 2 2 0,2 0-1 16,-1 0-1-16,-1-1 1 0,2 2-2 0,-2-2-1 0,2 1-1 16,-1 0-2-16,2 1 0 0,-2-1-1 0,1-2 0 0,-2 2 1 0,2 0-2 15,-1 0 1-15,-1-1-1 0,2 2 1 0,-2-2-1 0,2-1 1 0,-1 2-1 16,-1-3 1-16,2 2-1 0,-1 1 1 0,-1-3-1 0,2 0 1 15,-2 2-1-15,2-1 2 0,-1-1-2 0,-1 1 0 0,2-1-1 0,-1 1 1 16,-1-1-1-16,2 1 0 0,-2-2 1 0,2 1-2 0,-1 1 1 16,-1-3 1-16,2 3-1 0,0 0-1 0,-2-3-1 0,2 5 1 0,-2-4 0 15,2 2 0-15,-1 0 1 0,-1-2 0 0,2 2-1 0,-2-1 0 16,2-1 0-16,-1 2 1 0,2-1-1 0,-1 1-1 0,0-1 0 0,-1 1 1 16,2-2 3-16,-1 2-1 0,0 0 1 0,-1-1-1 0,1-1 1 15,2 4 1-15,-2-4-1 0,-1 1 1 0,1 1-1 0,1-1 2 0,-1-1-1 16,-1 3 1-16,3-3 0 0,-1 2 1 0,0-1 0 0,0 1-1 15,2-1 0-15,-2 1 1 0,0-1-1 0,0 1 1 0,0-1 0 0,-1 0 0 16,1 0-1-16,2 0 1 0,-2 0 2 0,3 1-1 0,-3-3 0 0,2 4-1 16,0-3 1-16,-2 1 0 0,2-1 0 0,-2 2 1 0,3-2-1 15,-1 1 0-15,2 0 1 0,-3 0 0 0,1-1 0 0,4 1 0 0,-4 1-1 16,2-1 0-16,-1 0 0 0,2 0 0 0,-1-1-1 0,3 2 0 0,-2-3 0 16,1 3 0-16,-1-2-1 0,0 0-1 0,2 0 1 0,-1-1-1 15,1 2 0-15,0-1 1 0,-1 0 0 0,0 0 0 0,1 0-1 0,1 0 0 16,-2 0 1-16,3 0 0 0,-2 0-2 0,0-3 1 0,0 4 1 0,2-3-2 15,-4 1 1-15,2 1-2 0,0-1 2 0,-2-1-2 0,2 0 1 16,-2 2-1-16,1-3 1 0,-1 3-1 0,0-2 1 0,3-1 1 16,-3 1-1-16,-2 1 1 0,1-2-1 0,2 0 1 0,-3 0 1 0,2 0 0 15,-1 0 0-15,0 0 2 0,0 0 0 0,-1 0 2 0,-1-2-1 0,0 1 0 16,2 1 1-16,-2-1-1 0,2-2 1 0,-2 3 1 0,-1-3 0 16,4 2-1-16,-2 0 1 0,-1-1-2 0,3-1-1 0,-3 1-1 0,2 0-2 15,0-1 0-15,-1 0-2 0,-1 0 0 0,2 0-2 0,2 0-1 16,-3 0 0-16,2 0-2 0,-1 0 0 0,0 0 1 0,1-2-1 0,0 2 0 15,0-1 2-15,1 1 0 0,-1-2 0 0,1 3 1 0,1-3 3 16,-2 2-1-16,0-4 1 0,0 3-1 0,1-1 1 0,-1 0 1 0,-1 0-1 16,1-1 1-16,-1 0 1 0,2 0-1 0,-3 0 1 0,2 2-1 0,-1-4-1 15,0 3 2-15,-1-3 0 0,-1 1 0 0,2 0-1 0,-1 0 1 16,0 0 0-16,-1 2 0 0,0-3-1 0,-1 2 1 0,1-1 0 0,1 1 0 16,-3-1-2-16,2 0 0 0,-2-1-2 0,2 3-1 0,0-4-2 0,-2 4 0 15,3-2 1-15,-3 1-1 0,2-2-1 0,-2 2-1 0,2-1-1 16,-1 0-2-16,-1 0 0 0,1 2-1 0,1-2 1 0,-2 1 1 0,0-1 2 15,0 2-1-15,-1-1 0 0,1 0-1 0,1 0-1 0,-1 0-1 16,1 2 2-16,-2-1-2 0,-1-2 0 0,2 2-1 0,-1 0 0 0,0 1 0 16,-1-2 1-16,3-1-2 0,-3 4 1 0,2-2 0 0,-3-1 3 15,2 2 0-15,-2-2 1 0,2 1 2 0,-1-1 2 0,-1 0 3 0,2 1 4 16,-1-2 2-16,-1 2 1 0,3 0 0 0,-3-2 0 0,2 2 0 16,-1-2-1-16,-1 0 2 0,2 0 1 0,-1 1 1 0,-1-2-1 0,2 2 0 15,-2-2-2-15,2-1-2 0,-1 1-1 0,-1-1 0 0,2 0-1 0,-2 0 4 16,2-2-1-16,-1 2 2 0,-1 1 3 0,0-4-1 0,0 2 0 15,0 0 0-15,0-2 2 0,0 1 1 0,0 1 2 0,0 0 1 0,0-2 2 16,0 2-1-16,0 0-1 0,-1-1 1 0,-1 1 0 0,2-1-1 16,-2 0-1-16,2 2-2 0,-1-2-1 0,-1 0-1 0,2 2-1 0,-2-1-4 15,2 1-4-15,-1 0-6 0,-1 2-7 0,2-1-10 0,-1 0-11 0,-1 0-20 16,-1 1-26-16,0 2-35 0,2 0-41 0,-3-1-48 0,1 3-52 16,-2-2-76-16,0 2-91 0,-1 2-54 0</inkml:trace>
  <inkml:trace contextRef="#ctx0" brushRef="#br0" timeOffset="109929.1848">11995 3859 7 0,'0'0'105'16,"0"0"1"-16,0 0-2 0,0-1-2 0,0 1-4 0,0-2-4 15,0 2-1-15,0 0-1 0,0 0-4 0,-1 0-3 0,1 0-4 0,0 0-5 16,0 0-4-16,0 0-4 0,0 0-6 0,0 0-4 0,0 0-4 16,0 0-2-16,0 0-3 0,0 0-2 0,0 0-5 0,0 0-5 15,0 0-6-15,0 0-4 0,0 0-4 0,0 0-2 0,0 0-6 0,0 0-2 16,0 0-4-16,0 0-4 0,0 0-1 0,0 0-2 0,0 0-3 0,0 0-1 15,0 0-3-15,0 0 0 0,-2 0-1 0,2 0 0 0,0 0-2 0,0 2 1 16,0-2-1-16,0 0 1 0,-2 1 0 0,2-1 0 0,0 0-2 16,0 0-1-16,0 0 0 0,0 0-1 0,-1 0-1 0,1 0-1 0,0 0-1 15,0 0-2-15,0 1 0 0,0-1 0 0,0 0 1 0,0 0-1 16,0 3 1-16,0-3 1 0,0 3 1 0,0-2 2 0,0 2 0 0,0-2 2 16,0 1 1-16,1 0 1 0,1 1 3 0,-2-1-1 0,2 0 3 0,-1 1 1 15,-1 0 0-15,2 0 1 0,-1-1 0 0,-1 2-2 0,2-1 1 16,0 1 0-16,-1 1 0 0,1-2 1 0,0 3 1 0,0-3-1 0,1 2 0 15,-1 0-1-15,0-1 0 0,-1 3-1 0,2-1-2 0,-1 1 2 0,0-2 0 16,-1-1 1-16,2 2 1 0,-3 2 1 0,2-2 0 0,1 1 0 16,1 1-1-16,-2-3 1 0,0 1 0 0,-1 2 0 0,1-1 2 15,0 1-1-15,-1-2 1 0,2 3 1 0,-1-1-2 0,0-1 0 0,-1 1 0 16,2-1 0-16,-1 0-1 0,0 0 0 0,-1 1 0 0,4-1 0 0,-2-1 0 16,0 1 0-16,0-1-1 0,0 2 1 0,1-2 1 0,-1 0 0 15,0 1 1-15,0 0-1 0,3 0 0 0,-3 1-1 0,1-3 0 0,0 3 0 16,0-4 0-16,1 2-1 0,-1 0-1 0,1 0 1 0,-1 0 1 0,0-1 0 15,0 2-3-15,0-1 1 0,-1 2 0 0,3-2 0 0,0 1-2 16,-1 0 1-16,1-2 0 0,-1 3 0 0,0-2-1 0,0 1 1 0,1 1-1 16,0-3-1-16,-1 3 1 0,2 0 1 0,-1-2 2 0,1 1 1 15,0 1 0-15,-1-1 1 0,2 1 2 0,0 0-1 0,0-1 3 16,0 1-1-16,0 0 2 0,1 0 1 0,-1 0 1 0,4-1 0 0,-3 0 0 16,0 2 0-16,3-1-1 0,-2 1 0 0,1 0-3 0,-1-2 1 15,2 0-1-15,1 1 1 0,1 1-1 0,-1-1-1 0,0-1 2 0,3 2-1 16,-2 0 2-16,3-1 3 0,0 0 5 0,1 1 2 0,2-1 1 15,-2 1 3-15,3-1 4 0,0 1 2 0,3 0 2 0,-1 0 3 0,3 0-1 16,0-2 3-16,2 3 0 0,0-1 0 0,2-2 2 0,2 2-3 16,1 1-3-16,-1-1-3 0,4 2-2 0,-1-3-1 0,4 1-2 15,0 3 0-15,-3-4-4 0,2 1-1 0,1 2-2 0,-1-1-1 0,0 1-2 16,1-2-2-16,0-1-2 0,-3 4-1 0,-1-3-1 0,0-1-2 16,0 3-2-16,0-2-1 0,-3 0-2 0,1 1-2 0,1-3-2 0,-1 2 1 15,-2 1 1-15,3-3 0 0,-1 2 1 0,0 0 2 0,-1 0 2 16,1 0 1-16,1-1 1 0,1 1 2 0,0 1 3 0,0-2 1 15,3-1 0-15,1 2 3 0,-1-2 3 0,2 1 1 0,1-1 0 0,2 1-1 16,-1-1-2-16,2 2 0 0,-1-2-3 0,3 1-1 0,-2 0-2 0,4 0-1 16,-4-3-2-16,2 3-1 0,-2-1-3 0,0 0-3 0,1-2-3 15,-2 3 0-15,0-1-3 0,0 0 0 0,1-2 1 0,-1 0 0 16,1 1 2-16,-2 0 1 0,-1-2 3 0,1 3 2 0,1-4 0 0,-2 2 3 16,2 0 1-16,-2-2 2 0,1 1 0 0,-2-1 2 0,0 1 1 15,0-1-1-15,0-1 0 0,1 2-1 0,0-1-1 0,-3 0-1 0,4 0-1 16,-2-1-2-16,2 0-2 0,-3 1-1 0,2 0-2 0,-1 0 0 15,-1-1-1-15,1 1-2 0,1 0-2 0,-3-1-1 0,2 2-2 0,-3-1-1 16,1 0-1-16,0 0 0 0,0-1 1 0,1 0 2 0,-1 1 1 16,1 0 2-16,-3 1 1 0,3-1 1 0,-1-1-1 0,0 1 3 15,0 1 3-15,-2-1 1 0,2-1 2 0,-1 1 0 0,-1 1 3 0,3-1 0 16,-4-1-3-16,0 1 1 0,2 0-2 0,-1 0-2 0,1 0-1 16,-2-1-1-16,-1-1-1 0,1 1-1 0,-1 0-1 0,0-2-2 15,-3 2 2-15,3 0-3 0,-3-2-3 0,-1 0-2 0,0 0-3 0,0 0-3 16,0 0-1-16,-3-2-1 0,1 0-3 0,-2 1-2 0,0 0-1 15,1-2-3-15,0 1-5 0,-3-1-2 0,1 0-1 0,2 0 0 0,-3-1 0 16,1 1 1-16,-1-2 1 0,0 1 1 0,-1 0 4 0,1 0 2 16,0-1 4-16,-4 0 4 0,4 0 4 0,-4 0 4 0,1 0 3 0,0-1 3 15,-1 0 5-15,-1 0 5 0,-1-2 2 0,0 3 4 0,-2-3 5 16,3 1 2-16,-4-2 0 0,0 1 2 0,1-1 1 0,-2 0 2 0,-1 0 0 16,3-2 3-16,-3 3 4 0,-1-4 1 0,1 3 3 0,0-3 1 15,-1 1 1-15,-1-1 0 0,0 1 1 0,2-1 1 0,-2 0 0 16,0 2 0-16,0-2 1 0,0-2 2 0,0 2 0 0,0-1 1 0,1 1-1 15,-2 0-1-15,1 0-1 0,-1-2-1 0,4 2-2 0,-3-1-2 16,0 1-1-16,0-2-2 0,1 1 3 0,0-1-2 0,-1 0 0 0,1 1-3 16,0-1-2-16,-3 1-2 0,4-2-1 0,-2 0-3 0,0 0-2 15,0 0-2-15,-1 0-4 0,1-2 0 0,1 1-2 0,-2 1-4 16,1-4-3-16,-2 1-6 0,3 1-1 0,-2 1-3 0,-2-2-2 0,2 1-2 16,-2-1-3-16,1 2-1 0,-1 0-2 0,-1 0 0 0,-1 0-1 0,1 1 0 15,-2 0 1-15,-1 2 2 0,0-1 4 0,1 2 2 0,-2-1 1 16,-1 2 2-16,2-1 0 0,0 2 3 0,-3-1 0 0,1 0 4 0,-1 1 3 15,1 0 0-15,0 0 2 0,-2 1 0 0,1 0-1 0,-1 1 0 16,2 0-3-16,-1-1 0 0,-1 1 0 0,0 1 1 0,0-2-1 0,0 1-1 16,0 0 0-16,0 3 0 0,0-3 0 0,0 3 1 0,0-3-1 0,0 1 0 15,0 3 0-15,0-2 0 0,0-1 2 0,0 4 1 0,0-3-3 16,0 1 0-16,0 1-2 0,0-1 0 0,-1 2 2 0,-1-1-1 16,2 1 1-16,0 0-1 0,0 1 0 0,-1 0 0 0,1-1 0 0,0 1-1 15,0 0-1-15,0 1-1 0,0-1 2 0,0 1 0 0,0 1 0 16,0 0 1-16,0 0 0 0,0 0 0 0,0 0-1 0,0 0 0 0,0 0-1 15,0 0-1-15,0 0 0 0,0 0-2 0,0 0 0 0,0 0-2 0,0 0-1 16,0 0-2-16,0 0-3 0,0 0-2 0,0 0-3 0,-4 0-1 16,4 0-4-16,-3 0 0 0,2 1-2 0,-1 1 0 0,-2-2 0 0,0 1 1 15,1 1 0-15,-3 0 0 0,-1 1 2 0,1 1 1 0,-3-1 1 0,-1 1 4 16,-1 2 0-16,-1 2 1 0,-3-2 3 0,1 3 2 0,-2-2 0 16,1 2-1-16,0 0 1 0,-2 1 1 0,2 0 0 0,-2-1 0 0,4 0 1 15,-2 1 1-15,0-1-1 0,1 1 0 0,3 0 0 0,-3 0 1 0,3-1 0 16,1 0 2-16,0-1-1 0,0 1 1 0,0-3 0 0,1 1 3 15,3 1 1-15,-1-2 1 0,2-2 1 0,2 3 2 0,-2-5 2 0,1 3 3 16,3-2 3-16,-3-2 2 0,1 2 3 0,3-2 3 0,-2 1 4 16,2-2 3-16,0 0 2 0,0 0 1 0,0 0 2 0,0 0 1 0,0 0-1 15,2-2-5-15,1 1-7 0,2-2-5 0,3-1-7 0,-4-1-6 16,4 0-6-16,1 0-4 0,1-4-4 0,2 1-5 0,1 1-2 0,0-4-4 16,3 1-4-16,-2-1-1 0,3 2-2 0,0-3 5 0,-2 2 6 15,0-2 5-15,0 2 6 0,0 0 6 0,-1 1 8 0,0 0 4 0,-3 1 5 16,2 0 5-16,-4 0 5 0,4 2 2 0,-7-1 3 0,2 2 4 15,0 1 2-15,0-1-1 0,-4 1 0 0,1 1-1 0,0 1-2 0,-2-1-5 16,2 1-6-16,-2 1-4 0,-1 0-6 0,2-1-3 0,-1 2-6 0,1 0-4 16,-1 2-5-16,0-1-1 0,2 0-2 0,-2 3-3 0,2-1 0 15,3 1-1-15,-4 1-1 0,3 1 0 0,-1 0 1 0,2 2 0 0,1 1 2 16,-1 1 0-16,1-1 2 0,0 1 1 0,-1 1 0 0,0 1 1 16,0-1 1-16,2 1-1 0,-2 0 1 0,1 0 0 0,0-1 2 0,-1 0 3 15,-2 1 2-15,2-2 1 0,0 1 1 0,-2-3-2 0,1 2-1 0,-1-3-7 16,-1 1-9-16,1-1-13 0,-1-1-16 0,-2-1-24 0,2 1-26 15,-2-2-36-15,2-1-43 0,-1-1-77 0,1-1-96 0,0-1-77 16,-2-1-69-16</inkml:trace>
  <inkml:trace contextRef="#ctx0" brushRef="#br0" timeOffset="114326.8728">14765 3681 14 0,'0'-3'139'0,"0"0"-18"0,0 0-10 0,-2-1-7 0,2 3-7 16,0-2-11-16,0 2-9 0,0-1-4 0,-2 1-1 0,2-2-8 15,0 1-9-15,0 2-3 0,-1-3-4 0,1 1-3 0,-2 2-5 0,2 0-5 16,0 0-4-16,-1-2-3 0,1 0-4 0,0 2-2 0,-2 0 1 16,2 0 0-16,0 0 3 0,-2-1 1 0,2 1 3 0,0 0-1 0,0 0-2 15,-1-2-2-15,1 2-3 0,-2 0-1 0,2 0 1 0,-2 0-1 0,2 0 1 16,-1 0-2-16,1 0-1 0,-2 0-1 0,-1 0-3 0,3 0-4 16,-2 0-2-16,-2 0-4 0,3 0-2 0,-1 0-2 0,0 2 0 0,-1-2-1 15,2 1-2-15,-1-1-1 0,0 2 0 0,-1 0 0 0,0-2-1 16,0 0 2-16,-1 2 3 0,3 1 0 0,-3-1 2 0,2-1 0 0,0 1 3 15,-1 1 0-15,2-2 1 0,-3 1-1 0,3-1 0 0,-1 2 1 16,0-1 0-16,-1 1-1 0,3 0 0 0,-1 0 0 0,-1 0-3 0,2 0 2 16,-2-1-1-16,2 2 0 0,0-1-1 0,0-3 0 0,0 4 1 0,0 1-1 15,2-1 1-15,-2 0 0 0,2 0 3 0,-1-1 0 0,2 2 0 16,-1 0 2-16,1-2 3 0,1 2 0 0,-1-1 0 0,2 1 1 0,-1 1 0 16,1 0 1-16,-1-1 0 0,1 2 2 0,2-3 1 0,-1 2-1 15,2-2-2-15,-2 2 1 0,2-2 0 0,-1 1-1 0,0 0 0 0,1 0-1 16,0-1 1-16,0 0-1 0,1 1 0 0,-1 0-2 0,0 1 1 15,2-2 0-15,-2 1-1 0,0-2 0 0,0 1 1 0,2 1 2 0,-2-1-1 16,2 0 0-16,1 0-1 0,-2-1 1 0,0 2-2 0,1-2 1 16,0 1 2-16,0-1-1 0,0 0 0 0,2-2-1 0,-3 2-1 0,3 0 0 15,-2 0 0-15,0-1-2 0,2 1 0 0,-2-2 0 0,-1 1 0 0,2 1 0 16,2-3-2-16,-3 1 2 0,2 1 2 0,-1-2-1 0,0 1 1 16,0-1 1-16,1 0 2 0,-2 0 0 0,2 0 2 0,-3 0 1 0,3-1 0 15,-2 1 1-15,4-2 0 0,-4 1 1 0,-1-1 1 0,2 1 1 16,0-2-1-16,-1 1-1 0,2-1 0 0,-4 0-1 0,2 0 0 0,1 0 0 15,-2 2-1-15,-1-2-1 0,1 0 1 0,0-1-2 0,-1 1 1 0,0-2 0 16,-2 2 0-16,3-1-2 0,-2 0 1 0,1 0-1 0,-2-1 1 16,0 1 0-16,0 1 0 0,1-3 0 0,-2 1 0 0,0 1-1 0,0-2 0 15,2 1-1-15,-2-1 1 0,0 0-1 0,-1 1 1 0,1-3-1 0,1 1 0 16,1 0-1-16,-3 0 0 0,1-1 0 0,-2 1-2 0,2-2 0 16,0 0-1-16,-1 1-1 0,0-2 0 0,0 0-2 0,-2 0 1 0,1-1-2 15,0 1-1-15,1-1 0 0,-1 1-3 0,1 0 0 0,-1-3-2 16,-1 3-2-16,1-2 1 0,-1 0 0 0,-1 0 0 0,1 3-1 0,1-4 0 15,-1 2-1-15,-1-2-1 0,1 2-2 0,1-1-1 0,-1 2 1 16,1-2 0-16,-2 2 0 0,-1-2 0 0,2 2-1 0,-1 0 2 0,-1-1-2 16,2 1-1-16,-2 0-1 0,0-2 0 0,0 2-2 0,0 0 1 0,0-2 0 15,0 1-2-15,0 2-1 0,0 0-2 0,0-1-1 0,0 1 0 16,0-3 0-16,-2 4-1 0,2-2 0 0,-1 2-1 0,-1-1 1 0,2 0 0 16,-1 0 0-16,1 1 1 0,-3-1 3 0,1 1 0 0,1-1 3 15,-1 0 0-15,0 0 2 0,-1 0 0 0,2 2 1 0,-1-2 0 0,0-1 0 16,-1 0 0-16,2 3 2 0,-3-1 1 0,1-1 1 0,-1 0-1 0,1 1 1 15,-1 0-1-15,1-1 1 0,0 2-1 0,1-1 1 0,-2 3-2 16,0-3 0-16,0 1 2 0,-1 1-1 0,0 0 2 0,2 0-2 0,-3 1 1 16,1 0-2-16,0-2 0 0,-1 2-2 0,1 1-1 0,1 0-1 15,-3-1-1-15,2-1 0 0,-4 3 0 0,4-1-1 0,-1 1-3 0,-1-2-1 16,1 1 0-16,0 0-2 0,0 2 0 0,-2-1-1 0,1 0-1 0,-2 0-1 16,3 1-2-16,-1 1-3 0,-1-1-1 0,-1-1-2 0,3 1 0 15,-1 2-2-15,-1 0 0 0,-1-2-1 0,1 1 1 0,0 1-1 0,0-2 1 16,-1 0-1-16,1 2 1 0,0 0 2 0,-2 0 2 0,-1 0 2 0,3 0 4 15,-1 0 3-15,-2 0 2 0,1 0 5 0,2 0 3 0,-2 0 2 16,2 0 3-16,-1 0 2 0,-1 0 2 0,2 0 1 0,0 0 1 0,0-1 2 16,-1 1-1-16,0 0 2 0,1 0 1 0,-1-2-2 0,1 0 0 0,0 2-2 15,-1 0-1-15,-1 0 1 0,2-3-1 0,0 3 0 0,0 0 0 16,-1 0 0-16,1-1 0 0,0 1-1 0,-1 0-1 0,1 0-1 16,-2 0 1-16,4 0-1 0,-3 0 0 0,1 0-1 0,1 0 2 0,-1 0-1 15,-2 0-1-15,1 0 0 0,1 1 0 0,-1-1-1 0,1 3-1 0,-1-3 0 16,1 0 2-16,-3 2-1 0,1 0 1 0,1-1-2 0,-1 3 1 15,1-3 1-15,-1 1-2 0,1 0 1 0,-1 1 1 0,1-1-1 0,-2 1 1 16,3 0 0-16,-2 0-2 0,0 0 2 0,2-1-1 0,-2 2-1 0,-1-1 0 16,3 0-1-16,0 1 1 0,0-1-2 0,-1 2 0 0,2-2-1 15,-1 1 0-15,0-1-1 0,1 2 0 0,0-3 2 0,-1 3-1 0,2-2 0 16,-3 2 0-16,-1-1-1 0,2 1 2 0,0-1-2 0,-1 1 1 16,3-1 1-16,-4 2 2 0,1 0 1 0,1 0-1 0,0 0 0 0,0 0 0 15,-3 2 0-15,5-3-2 0,-3 4 1 0,0-1-1 0,1 0 1 0,-3-1 3 16,3 2 1-16,-3 0 1 0,3-1 1 0,0 4 0 0,-1-2 2 15,1 2 1-15,0-3 1 0,0 2-1 0,-1 1 1 0,2-1 0 0,-1 1 2 16,2 0 1-16,-2-1-1 0,2 1-2 0,1-1 1 0,0 1-1 16,2 0 1-16,-2 0-1 0,-1-2-2 0,3 2 0 0,0-1 2 0,1 1 0 15,-1-1 2-15,0 1 1 0,1 0-1 0,-1-1-2 0,1 1 2 16,2-1 1-16,-1-1-1 0,-1 0 0 0,2 2-1 0,-1-2 1 0,1 0 0 16,0 0 0-16,0 1-2 0,0-1 1 0,0 1-1 0,1-1 0 15,-1 1 1-15,2 0 0 0,-1-1 1 0,1 1 0 0,1-1 0 0,-1 1-1 16,1-1 1-16,0 2 1 0,-1-1 0 0,1 0-1 0,2 2-1 0,1-1 2 15,-3-2 0-15,2 4 0 0,0-1 0 0,0-2 1 0,-1 1 0 16,4 1-1-16,-2-1 0 0,2 2-1 0,-1-1 1 0,0-4 0 0,1 3-1 16,0 0 1-16,1 0 0 0,1-2 1 0,-2 1-1 0,2 0-2 0,1-1 1 15,0 1 0-15,-1-1 0 0,2 1-1 0,-1-2 0 0,3 0-2 16,-3-1-1-16,2-1-3 0,0 0-3 0,1 2-2 0,0-1-4 0,-1-2-5 16,2 0-5-16,0 1-3 0,0-1-5 0,0-2-6 0,0 2-5 15,-2-2-5-15,4-1-2 0,-2 2-2 0,0-3-2 0,0 0 0 0,0 1-3 16,-2-2-3-16,4 1 0 0,-4-1 1 0,0-1-1 0,3 0-1 15,-5 0-2-15,3 0 2 0,-1 0 0 0,-1-1 2 0,-1-1 2 0,-1 1 2 16,2-2 5-16,-4 1 6 0,1-3 6 0,0 1 8 0,-1 1 4 0,0-2 4 16,-2 1 6-16,-1-1 7 0,2 1 8 0,-3 0 10 0,1-2 6 15,-2 0 5-15,0 0 4 0,0 1 4 0,0-1 1 0,3 0 4 0,-4 0-1 16,0 1 1-16,-1 0 0 0,2-2 3 0,-1 2-1 0,0-2 0 0,-1 2-2 16,2-1 0-16,-1 0 1 0,-2 0 3 0,3 0 0 0,-3 1-3 15,3 1-2-15,-3-1-3 0,2 2-1 0,-2-2-1 0,2 0 0 0,0 2-1 16,-2-1 2-16,2 0 2 0,0 1 0 0,-2 0-1 0,0 0-1 15,0 2-4-15,0-2 1 0,0 3-2 0,0 0 0 0,0 0-1 0,0 0-1 16,0 0-3-16,0 0-1 0,0 0-4 0,0 0-4 0,0 0-4 0,0 0-4 16,0 0-4-16,0 0-3 0,0 0-3 0,0 0-5 0,0 0-4 15,0 0-2-15,0 0-5 0,0 0 0 0,0 0-2 0,0 0-2 0,0 3 0 16,0-2 1-16,0 2-1 0,0 0 1 0,0 0-3 0,0 1 1 16,0 0 1-16,0 0 3 0,0 0 3 0,0 3 2 0,0-1 3 0,0 1 3 15,0 1 2-15,0-1 1 0,0 1 2 0,0 2 2 0,0 0 0 16,0 2 2-16,0-1-1 0,1 1 1 0,-1 0 0 0,2 2 0 0,-1 0 0 15,-1 1-1-15,2-2-1 0,1 2 0 0,-1 0-1 0,-1 2-1 16,1 0-1-16,1 0 1 0,0 1-1 0,2-2 1 0,0 3 0 0,-1-3-1 16,1 2 1-16,0 1-1 0,2-1 3 0,2-1 4 0,-1 1 2 0,0 1 4 15,1-1 2-15,2 1 5 0,0-2 1 0,0 0 4 0,2 0 3 16,0 2 1-16,1-1 3 0,0 0 2 0,3-2 3 0,-2 3 0 16,2-4 0-16,-1 3-2 0,1-1-2 0,2 1-2 0,0-1-1 0,0-2-1 15,1 3-3-15,-2-1-2 0,4 0-2 0,-2 0 0 0,1 1-2 16,0-2-1-16,1 3-2 0,-1-2 0 0,2 1-2 0,-1 0 0 15,2 2-1-15,-2-1-1 0,2 0-2 0,1 3 0 0,0-2-1 0,1 0 0 16,-2 0 0-16,1 0 0 0,0 0-1 0,4 1-1 0,-4-1 1 0,2-1-2 16,-1 1 0-16,0-2 0 0,1 0 0 0,0-1-1 0,1-1-1 15,-1 0-1-15,1-1-2 0,-1 0-1 0,2 2-2 0,-1-4 0 16,0 2 0-16,1-2 2 0,1 2 0 0,0-3 2 0,0 3 1 0,2-3 3 16,-1 1 1-16,1-1 1 0,1-1 2 0,0 1 2 0,2 0-1 15,-2-2 3-15,1 0 2 0,1 1 0 0,0 1 1 0,0-4-1 16,0 2-2-16,0 0-1 0,1-3 0 0,-1 3-2 0,3-1-3 0,-3 0-1 15,1-2 1-15,1 1-1 0,-3-1 0 0,4 1 0 0,-3-3 0 16,0 2-2-16,0-2-2 0,-1 0 1 0,0 0 0 0,-3-2 0 16,3 1-1-16,-3-1 0 0,1-1 0 0,-1-1 1 0,-1 1 1 0,1-1 1 15,-1-1 3-15,-2 0 1 0,0-1 3 0,1-1 4 0,-1 1 2 0,1-1 3 16,-3-1 3-16,3 0 4 0,-2 1 2 0,-1-3 3 0,0 2 3 16,-1-1 1-16,1-1 3 0,-1 0 1 0,0 0 1 0,-1 1-2 0,-2-2 0 15,0-1-2-15,0 2 1 0,2-1-1 0,-3 0 0 0,-1-1-2 16,2 0 2-16,-3-1-1 0,3 1-1 0,-1-2 1 0,-4 2-1 15,5-1-1-15,-1 0 1 0,-2-3-2 0,1 2-1 0,1-1-2 0,-2 0-1 16,1-2-1-16,1 0-3 0,-2 1-1 0,0-1-5 0,0-1-1 16,0 2-4-16,-2-1-4 0,2-2-4 0,-1 1-4 0,-1-1-2 0,0 1-3 15,0 0-2-15,0-2-2 0,-3 3-1 0,0-3-2 0,2 2-2 16,-4-2 0-16,0 2 1 0,2-3-1 0,-1 2 2 0,-3-3 0 16,1 2 1-16,-1-2-1 0,2 2 0 0,-3-2-1 0,0 0 0 0,0 0-1 15,-1-2-2-15,0 1-2 0,0-2-4 0,2 2-6 0,-2-1-3 16,0-2-4-16,-2 1-4 0,3 0-2 0,-1 0-3 0,0-1-1 15,1 2-2-15,-1-3 2 0,0 2-1 0,1-3 1 0,0 3 1 0,-1-2 2 16,0 1 5-16,2 1 3 0,-2-1 3 0,-1-2 7 0,-1 3 7 16,3 2 5-16,-1-3 6 0,-1 0 6 0,-1 1 6 0,-1 2 3 0,3-1 4 0,-2 1 4 15,1 0 3-15,-3 3 5 0,1-2 3 0,1 0 3 0,1 2 4 16,-4 0 1-16,2 2-2 0,-2-2 1 0,0 2 0 0,2-1-2 0,-1 3-1 16,1-1-2-16,-2 2 0 0,0-2 1 0,1 0-1 0,-3 4-1 15,2-3 0-15,-1 2 0 0,1 1 0 0,-1 1 0 0,1 1 1 0,-2-1-2 16,1 1-3-16,-1 2 1 0,-1-1-2 0,2 0-2 0,0 2-2 15,-2-1-2-15,0 1-4 0,0 3-1 0,0-3-4 0,0 3-4 0,0 0-4 16,0 0-3-16,0 0-5 0,0 0-3 0,0 0-2 0,0 0-1 16,0 0-2-16,0 0-1 0,0 0-1 0,0 0-2 0,0 0-3 0,0 0 0 15,0 0-3-15,0 0-1 0,0 0-1 0,0 0-2 0,0 0 1 0,0 0-1 16,0 1-1-16,-2 1 1 0,0-2 0 0,2 0 1 0,-3 3 2 16,2-3 2-16,-2 3 2 0,1-1 3 0,-1 1 2 0,0 2 3 0,0-1 2 15,-1 0 3-15,0 0 2 0,-3 3 2 0,1-2 3 0,1 1-1 16,1 2 3-16,-3-1 0 0,1 1 0 0,-2 1 0 0,0-1-1 0,0 1 0 15,2 1 0-15,-2-1 0 0,0 1 0 0,2-1-2 0,-2 1 2 16,0 0-1-16,2 0 0 0,-1 1 0 0,2-3 0 0,-1 2-1 0,-1 0 1 16,0-1 1-16,2 0-1 0,0-1 2 0,1 2 1 0,0-3 1 15,-1 1 1-15,1 1-1 0,-1-4 1 0,2 1 0 0,2 0 2 0,-3-2-1 16,1 1 3-16,2-1 0 0,-1 1 2 0,0-2 2 0,2-3 2 16,-1 3 1-16,-2-3 3 0,3 0 3 0,0 0 5 0,0 0 3 0,0 0 4 15,0 0 4-15,0 0 3 0,0 0-3 0,0 0-5 0,0 0-7 16,3-3-8-16,-2-2-6 0,-1 1-5 0,2-2-3 0,0 1-4 0,-1-4-6 15,2 2-6-15,1 0-7 0,-3-5-8 0,2 3-3 0,1-2-4 16,1 2 1-16,-1-2 4 0,1 1 6 0,-2 0 9 0,0-1 5 0,2 0 4 16,-2 1 5-16,0 0 3 0,1 2 4 0,1 0 6 0,-1 1 4 0,-3-1 4 15,2-1 3-15,1 4 3 0,-1-2-1 0,0 1 1 0,0 2 0 16,1-2-3-16,-3 1-1 0,3 1-2 0,0 1-3 0,0-2-4 0,0 2-2 16,1 0-2-16,-2 0-4 0,2 0-2 0,-1 0-3 0,-1 2-1 0,2-2-1 15,-2 1 1-15,2 2-1 0,-2-2-1 0,4-1 1 0,-2 3-2 16,0 0 1-16,0-2 1 0,2 2-2 0,-3 0-2 0,1 0 1 0,1 0-2 15,1 2 0-15,-1-2-3 0,0 0 1 0,-1 3 0 0,3-1-2 0,-2 0 0 16,1 2-1-16,1-1 1 0,-1 3-1 0,1-1 2 0,-1 1 0 16,1 0 0-16,1 0 2 0,0 1 0 0,0 2 2 0,-1-1 3 15,-1 0-1-15,1 2 2 0,2-2-1 0,-1 2 2 0,-1 0-1 0,0 1 1 16,0-1 0-16,1 1-1 0,-1-1 1 0,0-2-1 0,-1 2 1 16,0-2 0-16,0 1 0 0,1 0 1 0,-4-2 1 0,1 0 0 0,0 0 2 15,-1-2 1-15,0 0 2 0,-3-2 1 0,2 2 4 0,-1-4 4 0,0 2 2 16,-1 0 5-16,-1-1 3 0,2-1 4 0,0-1 2 0,-2 0 4 15,0 0-4-15,0 0-7 0,0 0-21 0,0 0-27 0,0 0-52 0,0 0-66 16,-2-3-113-16,0-1-139 0,-1 0-84 0,-2-3-55 0,-1 2-33 0</inkml:trace>
  <inkml:trace contextRef="#ctx0" brushRef="#br0" timeOffset="133784.2015">7239 9423 30 0,'0'-4'134'0,"-3"1"-17"16,3 1-6-16,0-1-1 0,-2 1 0 0,2-1-2 0,0 0-5 0,-1 0-5 15,1 0-8-15,-2 2-7 0,2-1-4 0,0-1-3 16,-1 2-5-16,-1-1-4 0,2-1-4 0,0 1-3 0,-2 1 1 0,2 0-1 15,0-2-1-15,0 2 1 0,-1-1-4 0,1-1-3 0,-2 3-2 16,2-2-4-16,0 2-4 0,0 0-4 0,0 0-4 0,0 0-2 0,0 0-4 16,0 0-3-16,0 0-4 0,0 0-5 0,0 0-6 0,0 0-4 15,0 0-5-15,0 0-2 0,0 0-1 0,0 0-1 0,0 0 0 0,0 0 0 16,0 0-1-16,0 0 2 0,0 0 0 0,0 0 2 0,0 0 1 16,0 0 5-16,0 0 2 0,0 0 5 0,0 0 0 0,0 0 2 15,0 2 0-15,0-2-2 0,0 0 0 0,-2 0-3 0,1 1-3 0,1-1-3 16,0 2-7-16,0-2-4 0,0 3-4 0,0-1-4 0,0-1-1 15,0 1 1-15,0 3-1 0,0-2 1 0,0 2 0 0,0 2 1 16,-2 1 2-16,2-1 4 0,0 3 5 0,0 0 9 0,0 2 6 0,0-2 6 16,0 4 3-16,-1-2 1 0,1 1-2 0,-2 1-1 0,2 1-2 15,0 0 0-15,0-2 0 0,0 2-1 0,0-1-1 0,0 1-1 16,0-2-4-16,0 0-4 0,0 0-3 0,0-1-1 0,0 0 1 0,0 0-1 16,0-2 1-16,0-1 0 0,0 0 1 0,0 0-1 0,2 0 2 15,-1-2 0-15,-1 0 1 0,2 1 1 0,-2-3 1 0,3 2 1 0,-1-2 0 16,-1 0 2-16,1-1 0 0,1 1 0 0,0-1 1 0,-1-1-2 0,4 2 1 15,-3-2 2-15,2 1-1 0,-2 1 1 0,2-2-2 0,0 2 1 16,0-3-2-16,0 3-1 0,2-3-1 0,-1 1-1 0,1 1-1 16,-1-1-2-16,3 0 1 0,-2 0-2 0,1-1 0 0,1 0-2 15,-1 1-1-15,0 0 0 0,0 0-1 0,3 0-2 0,-2 0 0 0,1 0-1 16,1 0 1-16,-2 0-1 0,3 0 1 0,-2-1-1 0,0 0 1 16,1 1 1-16,3 1 0 0,-4-1 0 0,2-1 0 0,-2 1-1 15,3 1 4-15,-1-1-1 0,-2-1 1 0,-1 1 1 0,4 1 1 0,-4-1-2 0,1-1 0 16,2 1 0-16,-2-2 0 0,2 3 0 0,-2-2-1 0,1-1 1 15,2 2 0-15,-2 0 1 0,0-1-2 0,0 1 1 0,2-1 0 16,-1 0 1-16,-1 1 0 0,1 0 0 0,2-1 2 0,-2-1 0 16,1 1 2-16,1 0 0 0,0 0-1 0,-1-1-1 0,0 3 2 0,2-3 0 15,0 1-1-15,0-2 1 0,2 5 0 0,-2-5 0 0,1 0-2 16,1 2 0-16,0-2-1 0,1 2 0 0,-1-2-1 0,-1 1 0 16,2 1 0-16,-2-2-1 0,2 2-1 0,-3-2-1 0,2 0-1 0,0 3 0 15,-2-3 0-15,0 0 0 0,1 2-1 0,-2 0 1 0,-1-2 0 16,2 1 0-16,-1 1 0 0,-3-2 0 0,4 2-1 0,-5-1 0 0,1-1 0 15,2 2 1-15,-2-1 0 0,0-1 1 0,-2 1 0 0,1 2-1 0,2-3 0 16,-2 0 0-16,1 0-1 0,0 0 1 0,2 0 0 16,-1 0-1-16,-1 0 1 0,-1 0-1 0,4 0-1 0,-3 0 2 0,0 0-1 15,3 0-1-15,-1 0 0 0,0 0 2 0,-2 0-1 0,4 0 0 16,-3 0-1-16,-1 0 1 0,3 0 0 0,-1 0 1 0,-1 0 0 0,1 0 0 16,0 0 1-16,-1 0-2 0,1 0 1 0,-1 0 1 0,1-3-1 15,1 2 0-15,-3 1 0 0,1-1 0 0,0-1 0 0,-1 2-2 0,-1-1 2 16,4-1 2-16,-3 0 1 0,1 1-1 0,-2-3 2 0,1 4 2 15,0-3-1-15,0 3 2 0,-3-2-1 0,3-1 2 0,-1 1 1 16,-1 0 1-16,0 2 0 0,0-5 1 0,0 5 1 0,-1-2 1 0,1 1-1 16,-1-3 0-16,-1 1-1 0,4 1 0 0,-5 0 0 0,2-1 2 0,-1 0-1 15,0 0 0-15,1 0-1 0,0 0 2 0,-1 0-1 16,0 0 1-16,1 0 1 0,-1 0-1 0,-1 0 0 0,0-1 3 0,2 1 0 16,-2-2 0-16,-1 0 1 0,0 3 1 0,0-3 1 0,1 3 1 0,-2-3 2 15,1 2 4-15,0-4 2 0,-2 3 1 0,2 0 0 0,-2-1 1 16,3 1 0-16,-4-2 1 0,1 0 2 0,0 0-1 0,1 0 1 15,-1-1-2-15,0 0-2 0,-1 2-1 0,-1-3-3 0,2 1-4 0,-1 0-2 16,2-1-2-16,-2 1-3 0,0 0 0 0,-1 0-3 0,2-1-3 16,-1-1-3-16,0 2-1 0,-1-1 0 0,2-1-2 0,-1 0 0 15,0 0 0-15,-1 1 0 0,1 0 0 0,1-2 0 0,1 1 1 0,-2 1-2 16,0-2 0-16,-1 1 0 0,4-1 1 0,-3 1-1 0,-1 0-1 0,2-2-1 16,-1 1 0-16,1-1-1 0,-1 1-2 0,1-1 0 15,0 1-1-15,-2-1-1 0,3 1-1 0,-3-2 1 0,2 1-1 0,-1 1-1 16,0-1 1-16,-1 2-1 0,1-2 1 0,1 3 0 0,-1-2 0 0,-1 1 0 15,3-1 2-15,-3 0-1 0,3 2 0 0,-4 1 0 0,2-2 2 16,-2 0-1-16,2 1 0 0,-1 1 1 0,-1 0-2 0,0-1 1 16,0-1 1-16,0 1-1 0,0 2 1 0,0 0-1 0,0-1 0 0,0 1 1 15,0-2-2-15,-1 3 1 0,-1-2 1 0,2 2-2 0,-2-2 1 16,2 2 1-16,-1 0-1 0,-2-1 0 0,3-1 1 0,-1 2-1 16,-1 0 1-16,0-1-1 0,2 1 0 0,-3 0 1 0,3-2-1 0,-3 2 0 15,3-2 1-15,-2 4 0 0,1-4 1 0,-1 1-1 0,0 0 1 0,1 0-1 16,-1 2 0-16,1-2 0 0,-1 0 1 0,0 0-1 0,1 0 1 15,-2 0-1-15,2 0 1 0,-1-1-1 0,0 4 1 0,1-4-1 16,-1 1 1-16,0 0-1 0,-1 0 0 0,2 2-1 0,-1-2 0 0,-1 0 1 16,1 0-3-16,-1 0 1 0,1 0-1 0,1 0 0 0,-3 1 0 15,0 0 1-15,1 0 0 0,1-2-1 0,-1 2 0 0,0 2 0 16,0-4 1-16,0 3 0 0,-1 0-1 0,0-1 1 0,-1-1 0 0,0 2 0 16,2-1 1-16,-2 1 0 0,1-2 2 0,-1 1-2 0,-1 0 0 0,1 1 1 15,-1-1-1-15,-1 0 2 0,1 0-1 0,-2 2-1 0,3-2 1 16,-1 3-1-16,-1-3 1 0,-2 2-1 0,1-1-1 0,2-1 0 15,-1 3 0-15,-2-3-1 0,3 2 0 0,-4 0 0 0,2-1-1 0,-1 2 0 16,1-1 0-16,0-1 1 0,0 1 0 0,-1 1-1 0,-1-1 0 16,2-1 0-16,-3 3 1 0,2-1 2 0,-1 0 1 0,1-1 1 0,-1 3 0 15,2-2 2-15,-4-1 1 0,4 2 1 0,0-1 0 0,1 2 1 16,-2-2 0-16,0 2 1 0,1-1 2 0,0 0 0 0,-1 1 1 0,0-2-1 16,0 1 0-16,-2 1-1 0,3-2 1 0,-2 2 0 0,1-1-1 15,-2-1 1-15,1 2-1 0,0-1 0 0,0-1 1 0,-1 2-1 16,-2-1-1-16,2-1 2 0,1 2-2 0,-3-2 1 0,1 1 0 0,-2 1-1 15,0-1 0-15,0 1 0 0,1 0 1 0,-1 0-1 0,0 0 0 16,-2 0 0-16,3 0 1 0,-4 0-2 0,4 0 0 0,-1 0 0 16,-3 0-1-16,2 0-1 0,-2 0 1 0,1 0-1 0,2 0 0 0,-2 0-1 15,2 0 1-15,-2 1 0 0,2-1-1 0,-2 1 0 0,3 1-1 16,-3-2 0-16,2 2 0 0,0-1-1 0,0-1 0 0,1 2-2 0,-1-1-1 16,1-1 0-16,-2 3-1 0,2-1 0 0,-1-1-1 0,-1 1-1 15,3 0 0-15,-2 0-2 0,-1 0-1 0,1 1-2 0,0 0-1 0,-2 0 0 16,2-1-1-16,-2 1-1 0,2 1 0 0,-2-3-1 0,3 3-1 15,-4-1 1-15,4-1 0 0,-1 1 0 0,0 1-1 0,0-1 0 16,1-1 0-16,-1 3 2 0,1-2 3 0,0-1 0 0,1 0 2 16,-1 1 0-16,2 0 1 0,2 0 1 0,-1 0 0 0,-1 0 1 0,3 0 1 15,0 0 1-15,0-1 2 0,-1-1 0 0,3 2 0 0,-2-1 2 16,1-2-1-16,1 3 2 0,0-1 0 0,-1 0-1 0,1-1 0 0,1 3 0 16,-4-3 0-16,3 1-1 0,-1 0 2 0,-1 1-1 0,1-1 0 15,0 1 0-15,-1 1-1 0,0-1 0 0,-1-1 0 0,3 1 1 0,-2 1-1 16,-2-1 2-16,2 0-1 0,2 2 2 0,-2-2 1 0,1 2 0 15,0-2 0-15,-1 1 1 0,0-1 0 0,3 2 0 0,-1 0 0 0,-2 0 0 16,3 0-1-16,-1 0-1 0,1-1 0 0,0 1-1 0,-1 0-1 16,0 2 1-16,3-2-3 0,-2 1 1 0,2 0-1 0,-1-1 1 0,0 1-1 15,-1 0 0-15,2-1 1 0,-2 2 0 0,2-2 1 0,0 0 0 16,1 2 3-16,-1 0 0 0,1-1 1 0,-1 1 1 0,2-1 0 16,-2 2 0-16,1-4 2 0,-1 4 0 0,1-3 0 0,1 2 1 15,-1-2-1-15,-1 2 1 0,1-2-1 0,1 2-1 0,-1-1 0 0,-1-2 0 16,1 2-1-16,-1 0 1 0,2 0 0 0,-1 0-1 0,2-1 0 0,-3 0-1 15,2 0 0-15,-1 0 2 0,0 0-1 0,1-1 0 16,1 1 1-16,-2 0 0 0,1 0 1 0,-1-2-1 0,0 1-1 0,1-1 0 16,-1 2 0-16,-1-1 0 0,3-1 2 0,-2 1-1 0,-1 0-1 0,1 0 0 15,1-2 0-15,-2 3 1 0,2-2 0 0,-3 1-1 0,3-3-1 16,-1 3 1-16,1-1 0 0,-1-1-1 0,0 1 1 0,1 1-1 16,-1-1 1-16,1 1 0 0,-1-1-1 0,0 0 1 0,1 1-1 0,-1-1 2 15,-1 2-1-15,0-1 0 0,2-1-1 0,-1 1 1 0,0 0 0 16,2 0 1-16,-3-2-1 0,3 3 2 0,-1 0-2 0,-1-2 0 15,0 1 0-15,2-1 1 0,-1 2-1 0,-1-1 2 0,2-1-2 0,-3 2 1 16,3 0 0-16,-2-2 1 0,2 1-1 0,-1-1 0 0,-1 0 0 0,2 0 2 16,-2-1-1-16,1 1 0 0,1-1 2 0,-3 0-1 0,3 0 1 15,0-1 1-15,0 2-1 0,0-3 1 0,0 2-1 0,0-2 2 0,0 0 1 16,0 0 0-16,0 0 1 0,0 0 1 0,0 0 1 0,0 0 1 16,0 0 0-16,0 0 1 0,0 0 1 0,0 0 1 0,0 0-2 15,0 0 2-15,0 0 0 0,0 0 0 0,0 0 0 0,0 0-1 16,0 0 0-16,0 0-1 0,0 0 1 0,0 0-1 0,0 0 1 0,0 0-1 15,0 0 1-15,0 0 0 0,0 0 1 0,0 0 1 0,0 0 0 16,0 0-1-16,0 0 2 0,0 0 0 0,0 0 0 0,0 0-1 0,0 0-2 16,0 0 1-16,0 0-2 0,0 0 0 0,0 0-2 0,0 0-2 15,0 0-1-15,0 0-2 0,0 0-2 0,0 0-1 0,0 0 0 16,0 0-2-16,0 0-3 0,0 0-5 0,0 0-4 0,0 0-7 0,0 0-6 16,0 0-9-16,0 0-9 0,0 0-12 0,0 0-12 0,0 0-19 0,0 0-23 15,0 0-26-15,0 0-26 0,0 0-31 0,0 0-33 0,0 0-22 16,0 0-16-16,0 0-38 0,0 0-45 0,0 0-49 0</inkml:trace>
  <inkml:trace contextRef="#ctx0" brushRef="#br0" timeOffset="135310.2194">7220 9333 109 0,'0'-5'152'0,"0"2"-3"0,0 0 3 0,0 0-3 16,-2 0-5-16,2 0-7 0,0 0-7 0,0 1-5 0,-1 1-3 0,1 0-6 15,-2-2-6-15,2 2-7 0,0-1-7 0,-2 2-4 0,2-2-1 16,0 1-4-16,0 1-7 0,-1 0-5 0,1 0-5 0,0 0-5 16,0 0-4-16,0 0-7 0,-3-2-6 0,3 2-5 0,0 0-5 0,0 0-4 15,0 0-5-15,0 0-4 0,0 0-4 0,0 0-4 0,0 0-4 16,0 0-7-16,0 0-3 0,0 0-6 0,0 0-3 0,0 0-4 15,0 2-3-15,0-2-1 0,0 0-3 0,0 3 1 0,0-1 0 0,0-1 0 16,0 2 0-16,0-2-1 0,0 2 1 0,0 0 2 0,0 2 2 0,3-2 2 16,-2 1 3-16,-1 1 3 0,2-1 3 0,-2 1 2 0,2 0 0 15,-1 2 1-15,-1-2 0 0,2 2-1 0,-2-2 2 0,1 2-1 16,1-1-1-16,-2-2 1 0,2 2 2 0,-1 0-1 0,1 0 0 0,0 0 2 16,-1-1-2-16,-1 0 0 0,2 0-1 0,-1-1 0 0,-1-1 0 15,2 2 1-15,-2-1-1 0,3-1 0 0,-3-1 1 0,3 0 3 0,-2 1 0 16,-1-3 3-16,0 0 2 0,0 0 4 0,0 0 3 0,0 0 4 15,0 0 5-15,0 0 0 0,0 0-2 0,0 0-5 0,0-2-6 0,0 1-5 16,0-3-4-16,0 1-3 0,0-2-3 0,0 1-3 16,0-3-5-16,0 1-7 0,0-1-5 0,0-1-7 0,0-1-7 0,0 0 0 15,0-1 1-15,0 0 4 0,0-2 4 0,0 0 2 0,0 2 3 16,0-2 2-16,0 1 2 0,0 1 1 0,0 0 0 0,0 0 4 0,0 0 5 16,-1 1 4-16,1 1 4 0,-3 1 2 0,3 0 1 0,0 1 2 15,0 0 3-15,0 1 0 0,0 0 0 0,0 3-1 0,0-1-3 0,0-1-3 16,0 4-3-16,0 0-4 0,0 0-5 0,0 0-3 0,0 0-4 15,0 0-3-15,0 0-4 0,0 0-3 0,3 4-2 0,-2-1 0 0,-1-1 0 16,2 5 2-16,-2-2 3 0,2 0 3 0,-1 1 6 0,-1 2 2 16,2 1 5-16,1 0 2 0,-3 0 1 0,3 1 3 0,-1 0 4 15,0 3 3-15,-1-3 1 0,1 2 2 0,-1-1 0 0,1 1 0 0,0 0 0 16,-1-2-1-16,2 0-2 0,-2 1 1 0,1-2 0 0,0 2-1 16,-1-2 2-16,-1-1 0 0,2-1-2 0,-2-2 1 0,3 2-2 0,-3-1 2 15,2-2 1-15,-1-1 1 0,-1 2 2 0,2-2 2 0,-2-2 3 16,0 1 2-16,0-1 2 0,0-1 4 0,0 0 3 0,0 0 4 15,0 0 2-15,0 0 4 0,0 0 1 0,0 0-1 0,0 0-2 0,0-1-2 16,0-1-5-16,0 1-5 0,-2-2-3 0,2-2-4 0,-1 2-4 16,-1-1-5-16,2-2-5 0,-3-1-7 0,1 2-3 0,1-2-4 0,-1-1-5 15,-1 0-3-15,0 1-1 0,2-2-1 0,-1 1 2 0,0-2 0 16,-1 1 2-16,2-3-1 0,-1 1 2 0,0 1 3 0,-1-1 0 16,1 2 0-16,1-2 1 0,-1 3 0 0,-1-2 2 0,1 1 1 0,2-1 1 15,-1 0 2-15,-2 4 1 0,3-2 0 0,-3 2 2 0,3 0-1 16,-2 1-1-16,2 0 2 0,0 0-2 0,0 0 1 0,0 3 2 0,0-1-2 15,0 1-2-15,0 0-1 0,0 2-2 0,0 0-5 0,0 0-3 16,0 0-2-16,0 0-2 0,0 0 0 0,0 0-2 0,0 2 0 0,2 0 1 16,-2 1 1-16,3 2 0 0,1-1 3 0,-2 1 2 0,0 0 3 15,-1 1 4-15,1 0 4 0,1 1 5 0,0 1 3 0,-1 1 2 16,1 1 0-16,0-2 3 0,-1 3-1 0,1-2 1 0,0 1-1 0,-2 0 1 16,1 0 0-16,1-2-1 0,-1 4 1 0,1-3 0 0,-1-1 0 15,-1 0 0-15,1-1 0 0,1 1-1 0,-3-3 2 0,2 0 1 0,-1 0 2 16,-1-1 2-16,2 0 4 0,-2 0 1 0,0-3 3 0,0 1 3 15,0 0 5-15,0-2 7 0,0 0 4 0,0 0 6 0,0 0 3 16,0 0 1-16,0 0-2 0,-2-4 0 0,2 3-3 0,-3-4-3 0,2 1-5 16,-1-1-5-16,0-1-5 0,-1 0-7 0,0-1-9 0,1-1-10 15,1-1-9-15,-3-1-6 0,3 0-6 0,-2-2-2 0,0 2-3 0,1 0-1 16,1-1 0-16,-1 1 1 0,-1-2 1 0,1 2 2 0,1 0 1 16,-1 1 4-16,0 0 4 0,1 2 1 0,1-1 3 0,-2 3 1 15,2-2 0-15,-1 2-1 0,1 2-6 0,0-1-10 0,0 1-7 0,0 1-9 16,1 2-10-16,-1 0-9 0,0 0-14 0,2 0-17 0,1 4-24 15,0 1-27-15,1-2-28 0,0 4-26 0,0 0-28 0,1 1-28 0,0 1-59 16,2 1-73-16</inkml:trace>
  <inkml:trace contextRef="#ctx0" brushRef="#br0" timeOffset="136643.0021">9044 9330 52 0,'-2'-2'140'16,"2"0"-2"-16,-1 0-3 0,-1 0-2 0,2 1-5 0,-1-1-3 0,-1-1-7 15,2 2-5-15,-2-1-6 0,2-1-6 0,0 1-5 16,-1 1-9-16,-2 0-5 0,3-2-4 0,-2 2-5 0,2-1-4 0,0-1-5 15,-1 3-3-15,-1-4-6 0,2 4-6 0,-1-3-4 0,-1 3-2 0,2 0-1 16,0-2-2-16,0 2-2 0,0-2-2 0,0 1-3 0,-2 1-3 16,2-2-1-16,0 2-5 0,0 0-2 0,0-2-3 0,0 2-3 15,0 0-2-15,0 0 0 0,0 0-4 0,0 0-3 0,0 0-4 0,0 0-2 16,0 0-2-16,0 0-2 0,0 0-2 0,0 0-2 0,0 0 1 16,0 0-3-16,0 0-3 0,0 0 0 0,0 0-3 0,0 0-2 15,0 0-2-15,0 0-2 0,0 0-2 0,0 0 0 0,0 0-2 0,0 4 0 16,0-3 2-16,0 1 0 0,-1 0 2 0,1 3 1 0,-2 0 3 0,2 0 2 15,0 0 3-15,-1 1 2 0,-1 0 3 0,0 2 2 0,2-2 3 16,0 4 3-16,-1 0 1 0,1-3 2 0,-2 3 0 0,2-1 2 16,0 2 0-16,0-3-1 0,0 0 1 0,0 1-1 0,0-1 0 0,0-1-1 15,0 0 1-15,0 1-1 0,0-1 2 0,0-2 1 0,0 0 0 16,0-1 0-16,0 1 2 0,0-3 2 0,0 0 0 0,0 1 2 16,0-1 3-16,0-2 2 0,0 0 3 0,0 0 4 0,0 0 2 0,0 0 5 15,0 0 1-15,0 0 6 0,0 0 1 0,0 0 2 0,0 0-2 16,0-2-1-16,2 1-2 0,-1-3-4 0,-1 2-4 0,2-1-5 0,0-2-2 15,-1-1-7-15,-1 2-6 0,3-4-6 0,-1 0-8 0,0-1-7 16,-1 2-11-16,2-2-3 0,-1 0-2 0,1-1-1 0,-2 1-1 0,1 0 2 16,1-1 2-16,-3-2 2 0,2 4 2 0,-1-1 1 0,-1-2 2 15,2 4 2-15,-2-2 3 0,2 2 4 0,-1-1 6 0,-1 1 5 16,0-2 2-16,0 6 0 0,0-4 0 0,2 2 1 0,-2 0-2 0,0 3-2 16,0-1-2-16,0 0-2 0,0 1 0 0,0 0-2 0,0 0-1 15,0 2-2-15,0 0-3 0,0 0-4 0,0 0-3 0,0 0-3 0,0 0-5 16,0 0-4-16,0 0 0 0,0 0-1 0,0 2 1 0,0 0 2 15,0 2 3-15,0 0 2 0,0 1 3 0,-2 0 2 0,2 0 2 16,-1 2 3-16,-1 2 3 0,2-1 5 0,-2 1 6 0,2 0 4 16,-1 1 1-16,-1 0 2 0,1 0 1 0,-1 0 0 0,0 2 0 0,2-2-2 15,-4-1 0-15,4 0 0 0,-2 0-1 0,2 0 1 0,-1-2-2 0,-1 0 1 16,2 0-1-16,-1-2 2 0,-1 2 1 0,2-2 2 0,0-1 2 16,0-3 5-16,0 2 3 0,0 0 6 0,0-3 6 0,0 0 10 15,0 0 9-15,0 0 9 0,0 0 6 0,0 0 3 0,0-1-1 0,0-1-2 16,0-1-2-16,0-1-2 0,0-1-4 0,0 0-5 0,2-3-6 15,-1 1-6-15,-1-5-9 0,2 4-8 0,-1-3-12 0,-1-1-8 0,2 2-6 16,1-2-3-16,-2 0 2 0,1 0 0 0,-2 1 3 0,2 1 0 16,-1-1 2-16,-1 2 2 0,2 1 0 0,-1-1 1 0,-1 2 0 15,0 2-3-15,0 1-6 0,0 0-7 0,0 2-12 0,0-1-13 0,0 3-14 16,0 0-19-16,0 0-18 0,-3 3-39 0,2-1-52 0,-3 5-52 16,0 1-50-16,1 1-83 0,-2 3-102 0,-1 1-52 0,-4 3-28 0</inkml:trace>
  <inkml:trace contextRef="#ctx0" brushRef="#br0" timeOffset="154742.3206">19481 4175 2 0,'-2'-4'164'0,"2"3"-30"0,-1-2-18 0,-1-1-10 16,0 1-7-16,2 2-6 0,-2 0-5 0,0-1-5 0,2-1-2 0,-1 1-6 15,1 1-4-15,-2 0-2 0,0 1-2 0,2-3-1 0,-1 3-3 16,-1 0-5-16,2-3-5 0,-1 3-4 0,1 0-1 0,-2-2-4 0,0 1-1 16,2 1-1-16,-1-2-1 0,-1 1-3 0,2 1-1 0,-2-2-2 0,1 1-1 15,-1 1-4-15,-1 0-4 0,3 0-3 0,-2 0 0 0,-2 0-4 16,3 0-1-16,-1 0-3 0,0 0-4 0,-1 0-2 0,2 1-3 16,-3 1-4-16,-1-2-3 0,2 3-2 0,-2 0-1 0,0 0-1 0,-3 0 0 15,1 1-1-15,1 1-1 0,-2 0 1 0,0 2-1 0,2 1-1 16,-2-1 0-16,-1 1 0 0,2 2-1 0,1 0 0 0,-2 1 0 0,0 0-1 15,3 0-1-15,0 1 0 0,1 0 1 0,0 2-1 0,1-2 2 0,2 1 3 16,-1-1 1-16,0 2 3 0,2-1 3 0,2-1 1 0,0 2 3 0,1-2 0 16,0-2 3-16,0 2 1 0,2 0-1 0,1-1 0 0,2-2 0 15,-2 0-1-15,1 0-2 0,-1-1 0 0,3-3-3 0,1 2 0 16,-2-3-1-16,0 1-1 0,3-3 2 0,-1 0-1 0,-1-2 0 16,2 0 1-16,-1-2 1 0,-1 0 3 0,5-3 3 0,-3 1 5 0,0-3 4 15,0-1 6-15,2 1 8 0,0-3 7 0,-4-1 12 0,1-1 8 0,1 1 9 16,-2-3 6-16,-1 0 7 0,0-2 8 0,-2 1 6 0,-1 0 2 15,0 0 5-15,-2 0 0 0,-1 0 0 0,-1-2-1 0,-1 3-6 0,-1-2-7 16,-1 3-7-16,-1-2-9 0,-2 3-9 0,0-2-8 0,0 4-10 16,1-1-8-16,-4 0-9 0,3 4-12 0,-1 0-14 0,-1-2-24 0,0 3-30 15,0 0-33-15,3 3-38 0,-3-1-47 0,1 3-53 0,-2 1-61 16,3 0-67-16,-3 3-84 0,4 2-92 0,-3 1-50 0,1 0-27 0</inkml:trace>
  <inkml:trace contextRef="#ctx0" brushRef="#br0" timeOffset="155227.7185">21712 4163 164 0,'0'-3'271'0,"0"-1"-57"0,-2 1-40 0,0-1-21 0,2 1-12 0,0 0-12 16,0 0-7-16,0 0-9 0,0 1-4 0,0 1-10 0,0-1-12 15,0 1-9-15,0 1-8 0,0 0-7 0,0 0-5 0,0 0-6 0,0 0-6 16,0 0-6-16,0 0-6 0,0 0-6 0,0 0-4 0,0 0-5 0,0 0-3 16,0 0-5-16,-1 1-3 0,1 1-4 0,-2-2-5 0,0 3-2 15,2-2-4-15,0 2-1 0,-1 2-2 0,-1-2-1 0,2 1-1 0,-1 2 2 16,1 2 1-16,-2 0 3 0,0-1 0 0,2 3 3 0,-3 1 1 15,2 1 4-15,1-2-1 0,-3 3 2 0,1 2 2 0,1-2 0 0,-1 2 2 16,2 0-1-16,-2 0-2 0,2 2-4 0,0-3-4 0,0 3-9 16,2-1-8-16,-2 1-15 0,2-1-16 0,-1-1-24 0,4 2-32 0,-4-3-29 15,2 2-25-15,2-3-36 0,-2 1-40 0,2-2-69 0,3 0-86 16,-2-2-50-16</inkml:trace>
  <inkml:trace contextRef="#ctx0" brushRef="#br0" timeOffset="182324.3332">15672 9324 12 0,'1'-5'247'0,"-1"-1"-31"0,0 0-20 0,2 1-11 0,0 0-11 0,-2-2-6 16,1 3-7-16,-1-1-6 0,0 2-4 0,0-1-9 0,0 3-8 15,0-3-13-15,0 1-16 0,0 2-12 0,0 1-15 0,0 0-12 0,0 0-16 16,0 0-10-16,0 0-11 0,3 1-9 0,-1 1-7 0,-2 1-8 16,1 0-5-16,-1 4-4 0,2-2-2 0,-1 2-1 0,3 5-1 15,-3-1 2-15,-1 1 1 0,2 4 6 0,-1 1 5 0,-1 3 4 16,2 0 5-16,-2 3 2 0,0 0 1 0,0 1 1 0,0 1 0 0,-2 1 0 15,2 1-1-15,-1-2-1 0,-1 3-3 0,1-4-2 0,-1 3-4 0,0-2-6 16,2-2-7-16,-1 0-7 0,-1 0-7 0,2-4-9 16,-1 1-11-16,1-5-8 0,-2 2-10 0,-1-2-11 0,3-1-9 0,0-2-9 15,0-3-7-15,0-1 1 0,0-1 3 0,0 0-5 0,0-4-8 0,0-1-15 16,0-2-17-16,0 0-9 0,-1-5-3 0,1-2 5 0,0-2 9 16,0-1 11-16,0-3 17 0,0 0 14 0,0-3 15 0,0 0 12 15,0-1 9-15,0-1 21 0,0 0 26 0,0-2 33 0,0 2 34 0,0 2 27 16,0-1 22-16,-2 0 14 0,2 1 11 0,0 3 5 0,0 1 3 0,0 0-3 15,0 2-6-15,0-2-8 0,0 5-11 0,0 0-13 16,0 0-13-16,0 3-15 0,2 1-14 0,-1-1-10 0,2 1-10 0,-1 1-11 16,1 0-10-16,2 2-9 0,-1 0-8 0,1 0-4 0,3 2-4 15,1 0-1-15,1-1 1 0,0 2-1 0,2 0-1 0,-1-1 1 0,3 0 1 16,-2 1-4-16,0 1-6 0,2-1-6 0,-1-1-7 0,1 1-7 16,-3-1-7-16,3 0-5 0,-1-1-8 0,-2 1-1 0,3-2-3 0,-4-2 0 15,2 1 1-15,-4-1 6 0,2 0 7 0,-2-1 10 0,1-2 9 16,-4-2 10-16,1 0 13 0,-1-1 14 0,0 1 13 0,-1-2 12 15,-2 1 10-15,0-4 7 0,-1 3 9 0,-1 1 9 0,-1-4 8 16,-1 4 5-16,0-1 2 0,-2-2 2 0,3 3 5 0,-3-2 4 0,1 1 4 16,0 2-1-16,0 1-4 0,1-1-1 0,0 4-2 0,-1-2-6 15,2 1-7-15,-1 1-11 0,2 1-13 0,-2 1-13 0,2-1-13 0,0 2-11 16,0 0-9-16,0 2-9 0,0 1-10 0,0 0-4 0,0 1-6 0,0 4-2 16,0-1-2-16,0 3 1 0,2 2 4 0,-2 1 4 0,2 0 6 15,-1 2 6-15,-1 2 5 0,3 0 2 0,-1 1 2 0,0 2-2 0,-1 0-3 16,2-3-5-16,-1 3-8 0,1 0-9 0,1-2-12 0,-3-1-16 15,3 1-18-15,1 0-21 0,-2-3-24 0,-1 0-31 0,1 1-34 16,1-1-29-16,-3-3-26 0,2 0-24 0,1-2-22 0,-3 0-21 16,3-3-23-16,0 0-45 0</inkml:trace>
  <inkml:trace contextRef="#ctx0" brushRef="#br0" timeOffset="182908.2982">16108 9612 371 0,'0'-6'391'0,"0"0"-79"0,0 3-67 0,0-1-59 0,0 1-43 15,0 1-38-15,0 2-26 0,0 0-24 0,0 0-16 0,1 0-17 16,-1 2-12-16,2 1-13 0,0 1-7 0,-1-1-6 0,2 3-1 16,1-2 0-16,-1 4 3 0,0-1 2 0,0 1 3 0,2-1 3 0,-1 2-1 15,0-2-1-15,0 2-3 0,0-2-5 0,0 2-3 0,1-2-3 16,1-1-3-16,-1 0-5 0,0-1 0 0,0-1 1 0,0-1-2 16,-1 0-1-16,0-2 0 0,1 1 4 0,0-2 3 0,0-2 6 0,-2 0 8 15,2-3 10-15,-2 1 10 0,3-2 9 0,-3 0 10 0,-1-2 10 16,1 1 6-16,-3-3 4 0,2 2 6 0,-2-3 6 0,0 2 5 15,-2 0 7-15,2-1 6 0,-3 1 3 0,1 0 2 0,-1-1 2 0,-1 3-2 16,2 2-3-16,-1-3-6 0,0 1-5 0,0 3-8 0,-1 1-7 0,1-1-10 16,0 0-10-16,1 3-9 0,-1 0-8 0,1 2-7 0,0 0-6 15,0 3-6-15,-1 0-6 0,0 2-4 0,0 2-4 0,-1 0-1 0,1 4-1 16,0 1 2-16,1 0 3 0,1 1 5 0,-1 1 5 0,2 0 2 16,0 0-1-16,0 1 0 0,0-1-2 0,3-1-3 0,-1 1-2 15,3-1-2-15,-2-3-4 0,4 2-4 0,-3-2-6 0,5 0-4 16,-1-3-5-16,1-1-5 0,1-2-7 0,0 2-5 0,1-4-4 0,3-3-8 15,-3 0-8-15,5-3-4 0,-2 0-1 0,4-4 1 0,-4-2 2 16,6 1 2-16,-3-4 0 0,1-2 5 0,1-1 4 0,-3-2 7 0,3-2 7 16,-3-1 6-16,1 0 3 0,-4-5 9 0,3 3 11 0,-5-2 10 15,0-1 8-15,1-1 6 0,-4-1 7 0,-1 1 10 0,0 1 12 0,-2 0 9 16,-2 0 6-16,-1 3 9 0,0 0 7 0,-2 0 10 0,-2 3 11 16,0 1 6-16,-1 2 7 0,0 1 2 0,0-1-1 0,-1 6-2 15,0 0-2-15,1 0-8 0,1 3-10 0,-1 1-10 0,0 1-14 0,1 2-11 16,-1 1-13-16,2 1-10 0,-1 1-10 0,0 1-6 0,-2 2-8 15,4 1-4-15,-2 4-3 0,-1 0-2 0,2 5-2 0,-3 1 0 0,4 1 3 16,-1 2 4-16,-1 1 6 0,2 2 5 0,-1 0 3 0,1 3 2 16,0 0 2-16,0 1 0 0,0-2-1 0,0 2-1 0,0-2-1 0,0 2-3 15,0-3-3-15,1 1-3 0,-1-2-4 0,2-1-6 0,-1-3-8 16,-1 0-9-16,2 0-10 0,0-1-11 0,-1-3-13 0,1 0-12 16,-1-3-11-16,1-1-8 0,2-1-5 0,0-2-10 0,-3-2-12 0,4 1-16 15,0-3-19-15,0-2-19 0,1-3-22 0,3-1-13 0,-1 0-11 16,2-4-8-16,1-2-8 0,0 0-27 0</inkml:trace>
  <inkml:trace contextRef="#ctx0" brushRef="#br0" timeOffset="183114.1532">16740 9238 410 0,'-3'-8'377'16,"0"0"-56"-16,1 1-49 0,1 0-43 0,-1 2-34 0,1 1-30 0,1 3-27 16,-2-3-30-16,2 4-18 0,0 0-14 0,-2 4-9 0,2-3-11 0,0 6-10 15,0-3-8-15,0 4-6 0,0 2-5 0,2 2-1 0,0 1-3 16,-2 2 4-16,1 2 4 0,-1 3 3 0,2-1 6 0,-1 1-2 15,-1 4-3-15,2 1-5 0,-2-2-4 0,2 1-3 0,-1 2-3 0,-1-1-2 16,2-1 0-16,-1 2 0 0,2-3 0 0,-3 1 0 0,2 0 0 16,-1-2-6-16,-1 0-6 0,4-3-11 0,-3 0-11 0,1-1-18 15,-1 1-20-15,1-3-28 0,1-1-32 0,-1-2-41 0,-1-1-44 0,3 0-49 16,-1-1-49-16,1-3-79 0,1 1-94 0,0-4-50 0,1-2-29 16</inkml:trace>
  <inkml:trace contextRef="#ctx0" brushRef="#br0" timeOffset="183490.1761">17017 9590 42 0,'0'-5'565'0,"0"1"9"0,0 1-74 0,0 1-113 15,-2 0-92-15,-1 1-83 0,3-1-51 0,0 2-38 0,0 0-25 16,0 0-19-16,0 0-18 0,0 2-17 0,-1-1-15 0,-1 3-15 0,-1-1-11 15,1 1-13-15,-1 1-8 0,0 5-7 0,0-3-2 0,-2 5-2 16,0-1-1-16,-1 0 3 0,1 4 5 0,-1 1 5 0,-1 0 6 0,1-1 3 16,-2 1 3-16,4 1 3 0,-3 0 3 0,2-1 1 0,2-1 1 15,0 0 0-15,-1-1-1 0,2 1 2 0,0-3-2 0,2-1 0 16,0 0-1-16,2-4 0 0,0 0 2 0,2 2 0 0,-1-4 0 0,2 0 2 16,1 0-2-16,1-3 0 0,2-2-3 0,1-2-2 0,-1-1 2 15,4-1 3-15,-1-1 0 0,1-2 3 0,1-1 0 0,-1-3 3 0,3 0 3 16,-3-2 1-16,-3 0 4 0,2-2 4 0,-3-1 5 0,0 2 6 15,-1-3 5-15,-3 1 7 0,-2 0 2 0,1-3 2 0,-4 3 0 16,-2 1-5-16,-1-3-2 0,-2 3-5 0,-2 0-7 0,-2 1-6 0,0 1-11 16,-1 0-13-16,-2 1-23 0,0 4-29 0,-3-1-37 0,2 4-42 15,0 1-49-15,-2 2-53 0,2 2-77 0,0 2-88 0,1 2-73 16,-2 3-63-16,2 1-36 0</inkml:trace>
  <inkml:trace contextRef="#ctx0" brushRef="#br0" timeOffset="183907.2391">17883 9186 5 0,'0'-5'537'0,"0"2"-56"0,0-1-90 0,-2 1-75 0,2 1-66 0,-1-1-41 15,-1 0-26-15,2 2-16 0,-1-1-13 0,-1 0-14 0,2 2-11 16,0 0-12-16,0 0-10 0,0 0-14 0,0 0-14 0,0 0-13 15,0 0-12-15,0 0-12 0,0 0-13 0,0 0-11 0,0 0-10 0,0 0-9 16,0 0-7-16,0 0-5 0,0 0-3 0,0 0-4 0,0 0-1 16,0 2 1-16,0 1 0 0,0 0-1 0,2 0 3 0,-1 0 1 15,-1 1 4-15,2 3 3 0,-1-1 3 0,-1-1 5 0,2 4 4 0,-2-1 4 16,2 3 3-16,-1-1-3 0,-1 1-7 0,2-1-10 0,0 3-11 16,-2-1-20-16,1 3-20 0,-1-2-29 0,2 2-32 0,-1-2-44 15,2 2-54-15,-1 1-79 0,-2 0-95 0,0-1-75 0,0 0-68 0,0-2-30 16</inkml:trace>
  <inkml:trace contextRef="#ctx0" brushRef="#br0" timeOffset="184690.8926">18150 9440 102 0,'0'-2'286'0,"0"-1"-41"0,0 1-25 0,0 0-14 16,0 2-10-16,0 0-8 0,0 0-9 0,0 0-9 0,0 0-9 15,0 0-11-15,0 0-10 0,0 0-13 0,0 0-13 0,0 0-13 0,0 0-16 16,0 0-16-16,0 0-16 0,0 0-14 0,0 0-10 0,0 0-9 15,0 0-7-15,0 4-4 0,0-1-4 0,0-1-4 0,0 3-4 16,0 2-1-16,-2-2-3 0,2 4 0 0,0-1 3 0,-1 2 3 0,-1 0 4 16,2 2 5-16,0 0 3 0,-1 2 4 0,-1 1 0 0,2 0-2 0,0 1-1 15,0-1 0-15,0 0-2 0,0 1-1 0,0-1-1 0,0-1 0 16,0 1-2-16,0-1 1 0,0 0-1 0,2-2-1 0,-1-1 0 16,-1-2-1-16,2 1 1 0,-1-3-1 0,-1 1 2 0,2-3 3 0,0 0 3 15,-1-2 5-15,3 0 2 0,-3-1 3 0,2-2-1 0,1 0-1 16,1-2 2-16,0-2-1 0,0-1 0 0,3 0 1 0,0-3-1 15,1-1 1-15,1-3-4 0,0 2-3 0,0 0-3 0,2-2-7 0,-3-1-1 16,4 0-3-16,-5 1 0 0,1-1 0 0,2 1 0 0,-3 2-3 16,0-1-3-16,0 1-1 0,-2 3-5 0,0-1-2 0,-1 1-5 0,0 3-5 15,0-1 0-15,-1 2-2 0,1 2-1 0,-2 1 0 0,2 1 0 16,-2 1 1-16,2 1-1 0,3 2 1 0,-4 0 1 0,3 2 3 16,-1 2 3-16,-1 1 4 0,2 1 4 0,0-1 4 0,0 2 1 0,1 1 2 15,-2-1 0-15,2 3 2 0,-2-2 0 0,0-1 1 0,-1-1 1 16,2 4 0-16,0-6-1 0,0 4 2 0,-1-3-1 0,-1-1-1 15,0 0 3-15,1-1 3 0,-2-3 4 0,1 0 6 0,0-3 3 0,-2 3 4 16,2-5 3-16,3 0 2 0,-4 0 3 0,1-5 5 0,2 2 3 16,-1-4 4-16,3 0 3 0,-1-2 3 0,0-1 1 0,0-2-2 0,1-3-4 15,0 1-4-15,-5-1-4 0,1-1-4 0,1-2-1 0,-1-1-3 0,-2 0-4 16,0 1-1-16,-1-1-5 0,0 0-3 0,-2-1-5 0,0 2-2 16,0 0-4-16,0 1-3 0,-2 2-2 0,0 0-3 0,-1 3-5 15,2 1-9-15,-1-1-13 0,0 2-15 0,2 3-21 0,-1 0-25 16,-1 2-21-16,2 0-21 0,-3 2-18 0,3 3-17 0,0 0-23 0,-1 2-29 15,1 1-24-15,0 1-23 0,0 2-17 0,0 1-16 0,1 3-6 16,-1-1-4-16,3 1-6 0,0 2-4 0</inkml:trace>
  <inkml:trace contextRef="#ctx0" brushRef="#br0" timeOffset="185207.2304">18777 9613 282 0,'2'-1'282'15,"0"-1"-12"-15,-1-1-11 0,2 2-13 0,-3 0-17 0,2-1-22 0,-2-1-18 16,0 1-18-16,0 1-15 0,0 1-13 0,0 0-19 0,0 0-22 15,0-2-19-15,0 2-16 0,0 0-18 0,0 0-16 0,0 0-15 16,0 0-15-16,0 0-8 0,0 2-7 0,-2-1-3 0,2 3-3 0,-3 0-5 16,3-2-5-16,-1 3-3 0,1 1-5 0,-2 1-4 0,0 1-3 15,2-1 0-15,-1 1-4 0,-2 1-1 0,3 1-4 0,0 0-4 16,0-3-8-16,0 2-7 0,3 0-4 0,-2 0-5 0,-1-2-2 0,4 0-2 16,-3 0 0-16,2 0 4 0,-1-4 5 0,0 4 10 0,-1-4 11 15,3 0 13-15,-3-1 16 0,1 0 13 0,-1 0 10 0,-1-2 11 0,0-2 9 16,2 0 11-16,0 0 13 0,-2-1 10 0,1-2 11 0,-1 0 7 15,0 0 6-15,0-2-1 0,0-1-3 0,0 0-6 0,-1-1-6 0,1 0-4 16,-2 0 0-16,0-1-2 0,2 0-1 0,-1 0-4 0,-1 0-9 16,2 1-5-16,0-2-6 0,0 2-5 0,0 0-5 0,0 1-5 15,0-1-4-15,2-1-7 0,-1 3-9 0,3-1-6 0,-3 2-8 16,3-1-6-16,1 1-6 0,0 1-2 0,0-1-1 0,1 3-2 0,1-1-4 16,0 1-1-16,1 2-1 0,0-1-4 0,1 0-1 0,1 2 3 0,-2 0 5 15,0 2 2-15,1-2 5 0,-1 3 1 0,2 0 2 0,-1-1 2 16,-1 3 0-16,0 0 2 0,0-1 1 0,1 2 1 0,-1 0 2 0,-1 1 2 15,-1 1 2-15,3-1 1 0,-2 2 0 0,1 1 1 0,-2-2 1 16,0 3 2-16,-1-2 1 0,2 0-1 0,-3 2 2 0,0-3 0 0,0 1 2 16,0 1 1-16,-2-2 2 0,1 0 6 0,-1 0 7 0,-2-1 12 15,2-1 13-15,-1-2 15 0,-1-1 17 0,0 2 17 0,0-3 18 16,0 0 15-16,0 1 13 0,-1-3 8 0,1 0 4 0,-2 0 3 16,0 0 1-16,-1-5-3 0,1 3-3 0,0-1-9 0,-1-2-10 0,0 1-13 15,1-2-15-15,0-1-17 0,-1-1-18 0,2 0-19 0,1 0-18 16,-2-2-16-16,2 1-14 0,2-3-14 0,-2 2-12 0,1 0-19 0,2-2-17 15,2 0-20-15,0 0-22 0,4 2-25 0,-1-3-25 0,0 1-30 16,5 2-29-16,-2-2-29 0,3-1-31 0,0 1-35 0,2 2-36 0,1-2-54 16,2 2-61-16</inkml:trace>
  <inkml:trace contextRef="#ctx0" brushRef="#br0" timeOffset="185457.6358">19399 9250 16 0,'-3'-4'518'0,"-1"-1"-16"0,1-1-74 0,2 3-103 0,-1-1-66 16,0 1-50-16,-2 0-31 0,3-1-24 0,1 4-23 0,-2-3-23 0,0 3-19 16,2 0-18-16,0 0-19 0,0 0-17 0,0 0-16 0,0 0-15 15,0 3-12-15,0 2-7 0,0 0-5 0,0 0-4 0,0 3 0 16,0 1 0-16,0 2 3 0,0 1 3 0,0 0 4 0,0 3 6 0,0 0 5 16,0 1 4-16,0 2 2 0,0 1 2 0,0 3 1 0,0-3-1 15,-1 3 2-15,-1 0-1 0,2-1 0 0,-2 1 2 0,1 0 1 0,-1 1 0 16,1-2-3-16,-3 0-6 0,1 2-11 0,2-4-14 0,-1 0-19 15,0 2-20-15,-2-4-30 0,3 1-32 0,-1-2-33 0,0-1-36 16,1 1-36-16,-1-1-36 0,2-2-70 0,0-1-85 0,2-1-50 0,1-3-37 16</inkml:trace>
  <inkml:trace contextRef="#ctx0" brushRef="#br0" timeOffset="185923.5116">19835 9661 245 0,'2'-8'559'16,"-2"1"-55"-16,-2 0-88 0,1-1-73 0,-1 1-66 0,-1-1-45 0,0 2-36 16,-1-1-30-16,0 1-24 0,0-1-20 0,0-2-17 0,-4 6-17 15,3-4-16-15,-1 2-16 0,-1 1-15 0,1 1-14 0,-2 0-14 16,0 0-11-16,0 3-11 0,-1 0-8 0,0 0-3 0,1 0-3 0,-5 3-2 16,4 2 0-16,-3-2 1 0,2 2 1 0,-3 4 0 0,1-4 2 15,2 2 1-15,0 3 2 0,0 0 3 0,-2 1 2 0,2-1 1 0,2 2 2 16,-1 1 1-16,3-4 0 0,-1 6-1 0,3-4 0 0,-1 1-1 15,2 0-3-15,0-1-2 0,1 1-4 0,1 0-3 0,1-4-4 0,1 3-4 16,1-4 0-16,2 1-3 0,-1-1-1 0,2-2-3 0,0-2-2 16,3-1-2-16,1 0-2 0,1-2-2 0,1-2 0 0,3-1-1 15,-1-2 4-15,1-1 1 0,0-3 1 0,2 0 3 0,-2-2 1 16,4-4 1-16,-6 3 3 0,4-5 4 0,-2-1 6 0,-1 0 6 0,0-4 4 16,0 0 3-16,-1 0 6 0,-3-2 6 0,1-2 10 0,-1 2 12 15,-2-1 13-15,-1-2 16 0,1 4 11 0,-4 0 10 0,0 1 10 0,0 1 6 16,-2 2 5-16,1 1 6 0,-2 1 7 0,0 2 6 0,0 3 1 15,-2 1-2-15,2-1-7 0,0 4-10 0,-1 1-16 0,1 2-17 0,0 0-17 16,0 1-17-16,0 1-12 0,0 3-10 0,0 0-11 0,0 0-8 16,0 4-5-16,0 0-4 0,0 5-4 0,-3-2-1 0,3 5 0 15,-2-1 3-15,2 5 2 0,0 0 6 0,0 4 4 0,0 1 9 0,0-1 3 16,0 3 3-16,0 3-1 0,0-2-1 0,0 1-5 0,2 4-9 0,1-4-11 16,-3 3-8-16,1-2-14 0,-1 0-15 0,2-3-14 15,-1 3-16-15,-1-2-16 0,2 1-16 0,-2-3-18 0,2-1-22 0,-1-2-26 16,1 1-28-16,0-2-23 0,-1-2-19 0,2-1-22 0,-1-1-21 0,0-2-49 15,-1 0-60-15,2-2-41 0</inkml:trace>
  <inkml:trace contextRef="#ctx0" brushRef="#br0" timeOffset="186196.9766">20129 9158 142 0,'0'-2'404'0,"0"-1"-79"0,0 0-57 0,0 0-45 16,0 1-28-16,0 1-18 0,0-3-15 0,0 4-13 0,0 0-12 15,0 0-9-15,0 0-13 0,0 0-14 0,0 0-17 0,0 0-20 0,0 0-18 16,0 0-16-16,0 0-11 0,0 0-11 0,0 4-10 0,0-1-7 15,0 2-7-15,0-1-7 0,0 2-15 0,0 1-17 0,0 2-31 0,0-1-39 16,0 5-47-16,0-1-53 0,-1 4-88 0,-3-2-103 0,1 3-61 16,0-1-40-16</inkml:trace>
  <inkml:trace contextRef="#ctx0" brushRef="#br0" timeOffset="187391.6334">21342 9700 285 0,'1'-1'415'0,"1"1"-67"0,-1-2-82 0,-1 2-52 0,0 0-32 15,0 0-26-15,0 0-20 0,0 0-17 0,0 0-16 0,0 0-12 16,0 0-9-16,0 0-9 0,0 0-8 0,0 0-7 0,0 0-9 0,0 0-6 16,0 0-6-16,0 0-4 0,0 0-6 0,0 0-4 0,0 0 0 15,0 0-2-15,0 0 2 0,0 0 0 0,0 0 3 0,0 0 1 0,0 0 2 16,0 0 3-16,0 0 1 0,0 0-1 0,0 0 1 0,-1-1-2 16,-1 1 0-16,2-2-2 0,-1 1-1 0,1-1-1 0,-2-1-2 15,0 0-3-15,2 0-4 0,-1 2-3 0,-3-2-5 0,3-2-4 0,-1 0-4 16,1 2-1-16,-1-1-1 0,-1-1-1 0,0 2-1 0,2-2-1 15,1-2 0-15,-4 3 0 0,1 0-1 0,1-3 1 0,1 3 0 0,-1 0-1 16,1-1 1-16,-3-1-1 0,3 2 1 0,-1-1 0 0,1 0-1 0,-4 2 1 16,2-1 0-16,0 1-1 0,0 1 0 0,-1-1-3 0,1 1-2 15,0 0-1-15,-2 1-3 0,0 1 0 0,0 0-2 0,-2 0 0 16,1 0-2-16,-2 1-1 0,-2 1 0 0,2 0-1 0,-1 1-1 0,0 4 2 16,-3-2 2-16,1 2 1 0,0 0 3 0,2 1 0 0,1 1 4 15,-3-2 2-15,1 3 1 0,2 0 2 0,0-1 1 0,-1 1 0 16,4 1 1-16,0-2-1 0,1 0 1 0,-1 1-2 0,2-3-2 0,0 3-3 15,1-1-3-15,2-1-3 0,0-1 0 0,2-1-1 0,1 0 2 16,-2-2 0-16,2 1 1 0,2-2 1 0,0-2-2 0,0 0 2 16,1-1 0-16,0-1 2 0,2 0 2 0,0-2 5 0,0-2 4 0,1 1 3 15,0-2 1-15,-1 0 2 0,1-1 2 0,0-1 4 0,-1-1 3 0,-1 1 5 16,0-1 6-16,0 0 7 0,-1 0 5 0,-1 0 6 0,1 0 5 16,-2 1 5-16,2-1 1 0,-5 4-1 0,2-2-1 0,1 3-3 0,-3 0-6 15,1-1-8-15,-1 2-9 0,-1 1-11 0,2 1-12 0,0 0-9 16,-2 1-7-16,0 1-8 0,1 0-7 0,-1 1-3 0,2 1-2 15,0 0-1-15,-2 2 1 0,1 0 2 0,-1 4 3 0,4-2 4 0,-2 1 4 16,0 2 2-16,1 0 0 0,-2-1 0 0,3 2-3 0,-3-1-5 16,1-2-3-16,-1 4-5 0,3-3-5 0,-3 0-5 0,1 0-3 15,0-2-3-15,-1-1-1 0,2 0 2 0,0-1 3 0,-1 0 7 16,-1-1 10-16,2-3 2 0,-1 1 2 0,0-2 2 0,1-2-1 0,0 1 5 16,2-3 1-16,-2 1 3 0,3-1 4 0,-1-3 2 0,0-1 3 15,0 1-2-15,-1-2-3 0,1 0-3 0,3-2-5 0,-4 1 2 0,1 0 4 16,0 2 4-16,0-1 4 0,-2 0 2 0,3 0 1 0,-3 1-1 15,1 0-2-15,-1 3-5 0,-2 1-7 0,3 1-1 0,-3-1-2 0,2 3-1 16,-1-1 0-16,0 2-1 0,-1 0-2 0,2 2 1 0,0-1-1 16,-1 3-1-16,-1-1 0 0,3 4 0 0,-3-2 4 0,1 2 4 15,1 0 5-15,-1 2 2 0,-1-1 3 0,2 1-1 0,-1-1 1 0,1 0-1 16,-1 1-1-16,2 1 2 0,-1-3-1 0,-1 1 2 0,0-1 0 16,-1-1 2-16,2-1 1 0,-1 0 4 0,0 0 6 0,-1-2 9 0,2-2 12 15,1 0 4-15,-3-1-1 0,3 0 1 0,1-2 0 0,-1 0 3 16,0-2 4-16,3-1 4 0,-2-1 6 0,1 0 2 0,2-2 3 0,-4 0-2 15,3-2-3-15,-1 1-7 0,2-3-8 0,-2 2-1 0,-1 0 5 16,0-1 0-16,0 1 2 0,0 0-2 0,-1 2-5 0,-1 1-7 16,0-2-9-16,0 4-12 0,-1 0-12 0,1 2-11 0,-1 0-9 0,0 1-6 15,-1 1-6-15,2 1-9 0,1 1-9 0,-3 1-14 0,3 3-11 0,1-1-17 16,-1 2-15-16,0 0-15 0,1 1-14 0,0 2-14 0,2 1-15 16,0 0-14-16,-1 1-16 0,2-1-13 0,2 0-13 0,-2 0-7 15,0 2-2-15,1-2 3 0,0 0 5 0,3 0 12 0</inkml:trace>
  <inkml:trace contextRef="#ctx0" brushRef="#br0" timeOffset="187824.705">21940 9747 96 0,'8'-9'180'0,"1"-3"9"0,0 2 7 0,-5 0-1 15,1 0-4-15,0-1-5 0,0 1-6 0,-2 0-12 0,-1 1-11 16,-1 1-9-16,-1 0-5 0,0 1-8 0,0 0-9 0,0 2-16 16,-1 0-21-16,-1 1-17 0,1 0-17 0,-3 3-14 0,0 0-13 0,-1 1-9 15,0 1-8-15,-3 0-7 0,2 4-8 0,-2 0-6 0,0 1-6 16,-3 0-3-16,1 3-3 0,1 0 0 0,-2 1 3 0,1 2 2 15,1 0 4-15,0 0-1 0,1 0 0 0,0 1-1 0,0-1-1 0,0 4-2 16,3-5-2-16,0 2-2 0,1 0-3 0,0-3-4 0,3 2-5 0,-1 0-4 16,0-2-5-16,2 0-2 0,0-2-1 0,2-1 1 15,0 1 3-15,-1-3 2 0,3-2 0 0,0 1 0 0,0-3-3 0,0 1 1 16,4-4 1-16,0 1 1 0,0-3 4 0,2-1 7 0,-1-1 8 16,0-2 6-16,4-1 6 0,0-2 2 0,-4-4 2 0,4 1 0 0,-2 0 3 15,-1-2 3-15,0-2 4 0,2-4 1 0,-3 2 3 0,0-3 2 16,-1-2-1-16,0-2-4 0,0-2-3 0,2 0-6 0,-4-2-2 0,-1-1 3 15,0 1 5-15,-1 0 6 0,1-3 6 0,-4 3 7 0,-1-1 10 0,2 4 8 16,-2 0 10-16,-2 1 10 0,2 3 12 0,-1 0 9 0,-4 5 9 16,2-1 4-16,2 5 0 0,-1 0-5 0,0 3-10 0,-1 3-11 15,2 2-10-15,-1-2-11 0,0 6-8 0,2 1-8 0,0 2-8 0,-1 2-7 16,-1 1-8-16,2 6-8 0,-1-2-8 0,1 5-2 0,-2 4 0 16,0 1 2-16,2 2 5 0,-1 5 4 0,-1 2 6 0,-1 3 2 15,3 1 2-15,-1 3 1 0,-1 1 1 0,2 0-1 0,-1 2-1 0,1 0-5 16,-2 1-10-16,2 0-10 0,0-2-15 0,0 3-21 0,2-3-22 15,-1 1-31-15,5-2-37 0,1 2-43 0,1-4-48 0,1 2-73 0,4-3-83 16,3 1-67-16,-1-2-59 0</inkml:trace>
  <inkml:trace contextRef="#ctx0" brushRef="#br0" timeOffset="188623.7198">22930 9368 365 0,'5'-5'547'0,"-4"0"-13"0,-1 0-94 0,2 1-136 0,-1 1-82 15,-1 0-56-15,0 0-33 0,0 2-22 0,0-2-17 0,0 3-17 16,0 0-14-16,0 0-13 0,0 0-11 0,2 0-6 0,0 3-11 0,-2-1-11 16,1 5-7-16,-1-2-9 0,2 2-3 0,-2 1-2 0,1 4 2 15,-1-1 2-15,0 1 3 0,0 3 7 0,0 0 3 0,-1 4 3 0,-1-2 1 16,2 3-1-16,-1-3-1 0,-3 5 1 0,3-3-1 0,-1 0-1 15,1 0-1-15,-4 2 0 0,4-3-2 0,-1-2 1 0,0 0-1 16,-1-2 2-16,3-1 1 0,-1 0 1 0,1-3 3 0,-2-2 4 0,2 1 2 16,0-4 4-16,0 0 3 0,2 0 5 0,-2-3 0 0,1-2 0 15,2 0 0-15,1 0-3 0,2-4-3 0,-2-1-1 0,4 0-2 0,0-3-3 16,3-1-4-16,-1-1-7 0,1-1-6 0,1-2-7 0,1-1-6 16,-1 1-5-16,1-1-3 0,0 1-1 0,0-1 0 0,-2 0-2 15,-1 2 1-15,2 0-2 0,-2 2-3 0,-2 1-3 0,1 0-4 0,-3 1-3 16,1 3-2-16,-1 0-3 0,0 0-1 0,-3 2 1 0,2 3-2 15,-2 0 1-15,2 0 1 0,-2 3 2 0,0 2 2 0,1 0 3 0,-3 2 3 16,4 1 5-16,-1 0 5 0,-2 2 6 0,0 0 6 0,-1 0 3 16,2 2 1-16,1 1 2 0,-3-3-1 0,3 2 0 0,-1-1-2 0,1 1 0 15,-1 0-1-15,0-2-2 0,1-1-1 0,-3 0 0 0,2-1 1 16,1-1 1-16,-3-1 4 0,3-2 9 0,-1 1 2 0,1-2 3 16,-1-1 1-16,0-2 4 0,2-2 2 0,0 1 2 0,2-4 4 0,-3-1 6 15,5-1 5-15,0-2 3 0,-1-2 3 0,1-2 1 0,0-3-4 16,-1 1-5-16,0 0-2 0,2-4 1 0,-2 0-2 0,0-1-2 15,-2 1-2-15,2-2-1 0,-4-1-4 0,1 0-4 0,0 1-4 0,-2-2-4 16,1 4-3-16,-3-1-3 0,2 2-3 0,-3 3-2 0,0 0-8 16,0 1-8-16,0 1-14 0,0 3-15 0,0 1-14 0,0 4-14 0,0 0-9 15,-3 1-11-15,3 1-17 0,0 3-17 0,0 3-30 0,0 1-32 16,0 2-32-16,0 1-30 0,0 2-22 0,0 0-14 0,3 4-36 16,-2 2-47-16,3-3-32 0</inkml:trace>
  <inkml:trace contextRef="#ctx0" brushRef="#br0" timeOffset="189140.5683">23613 9624 411 0,'-2'-3'424'0,"2"-2"-79"0,-1-1-61 0,-1 2-50 0,0-2-36 0,-1-1-29 16,-1 2-24-16,1-2-22 0,-1 4-19 0,0-1-17 0,0-1-15 16,0 2-13-16,-1 1-13 0,0 0-11 0,1 1-13 0,-1 1-11 0,0 1-8 15,0 1-10-15,0 0-4 0,-2 1-4 0,0 4 0 0,1-2 1 16,1 4-1-16,0-1 3 0,-1 1 2 0,2 0 1 0,0 1 0 15,1 0 2-15,0 0-1 0,1 0 0 0,1 2-2 0,1-2-2 0,0 0-4 16,0-1-6-16,1 0-1 0,1-1-4 0,0 1-4 0,1-1-1 16,0-3-1-16,0 2 1 0,3-3 1 0,-3 1 4 0,2-2 1 0,-2-2 2 15,2 0-1-15,0-1-1 0,1-1 3 0,0 0 5 0,-1-2 8 16,0-2 9-16,-2 1 6 0,2-3 3 0,-2 2 1 0,3-3 0 0,-3-1-2 16,1-2-1-16,-3 2-1 0,2-3-1 0,-3 0 3 0,0-2 3 15,0 2 3-15,0 1 2 0,0-1-1 0,-1-2-3 0,-1 4-3 16,2-2-2-16,-1 0 0 0,-1 1-1 0,0 2-3 0,2 0-1 15,0 2-3-15,0 1-1 0,0-2-4 0,2 3-7 0,0 0-8 0,-1 0-11 0,2 3-9 16,2-1-6-16,0-1-5 0,0 3-2 0,2 1-1 0,0-2-2 16,1 2 1-16,2 0 0 0,0 2-1 0,0-2 1 0,0 1 3 15,2 3 4-15,-2-1 6 0,-1-1 6 0,0 3 6 0,1-3 2 0,0 5 3 16,-1-2 0-16,-3 0-1 0,1 1 0 0,-1 0 1 0,1 1 1 16,-2 1 3-16,0-1 0 0,0 1 4 0,-2-1 2 0,0 2 2 15,1 1 5-15,-3-3 2 0,-1 4 3 0,3-3 3 0,-3 2 4 16,0-2 6-16,0 1 4 0,-3-1 7 0,3 1 7 0,-1-1 7 0,-3-1 8 15,3-1 11-15,-1 0 11 0,1-2 11 0,-3 1 13 0,3 0 13 0,-1-2 15 16,1-2 10-16,-1 0 9 0,0 1 2 0,2-2 1 0,0 0-3 16,0-2-6-16,0 1-8 0,0-2-8 0,0 0-15 0,0-3-19 15,2 2-20-15,0-4-26 0,1 2-26 0,2-1-31 0,1-3-29 0,2 2-27 16,1-3-28-16,2 2-27 0,2-1-31 0,0-1-29 0,4 0-27 16,-1 3-21-16,3-2-17 0,-2 1-16 0,4 1-14 0,1 1-15 0,-3 2-42 15</inkml:trace>
  <inkml:trace contextRef="#ctx0" brushRef="#br0" timeOffset="189557.0966">24286 9595 328 0,'0'-2'339'0,"-1"-1"-43"0,1-2-34 0,-2 1-29 16,0 1-30-16,-1-2-26 0,2-2-19 0,-3 2-11 0,-1-1-16 16,1 0-15-16,-1 1-16 0,1-1-15 0,-3 0-17 0,-1 2-13 0,1 1-11 15,-1-2-11-15,0 3-9 0,-3-1-11 0,1 3-7 0,1 0-7 16,-2 0-5-16,1 3-4 0,-1 2-4 0,0 0 0 0,2 2-2 15,-3 1 0-15,2 0 2 0,-2 2 1 0,4 0 2 0,-2 0 1 0,1 2 2 16,1 1 2-16,0-1 1 0,3 0 0 0,0-1-3 0,-2 4-4 0,4-3-6 16,0 1-6-16,1-3-4 0,1 2-4 0,1-1-4 0,0-2-6 15,1-1-3-15,2 1-1 0,1-1-5 0,0-1-4 0,1-4-5 16,4 2-4-16,-1-3-3 0,2-2-3 0,0-2 3 0,2-1 1 0,-1-1 7 16,5-2 5-16,-3-4 6 0,2 1 8 0,1-6 7 0,0 2 6 15,-2-2 8-15,4-5 8 0,-2 1 6 0,-1-2 7 0,0-2 3 16,0-4 5-16,0 0 5 0,-3-1 6 0,-1-2 5 0,1 0 3 0,-2-2 5 15,-2 0 8-15,0 1 7 0,0-1 10 0,-3 2 6 0,0-2 8 0,-2 5 10 16,-2 0 13-16,-1 1 12 0,2 4 14 0,-2 3 6 16,0-1 5-16,-2 3-2 0,2 4-3 0,-1 1-11 0,1 1-15 0,-2 3-19 15,1 1-18-15,1 2-14 0,-2 1-13 0,0 4-10 0,2 0-11 0,-1 4-10 16,-3 1-11-16,3 5-5 0,-2 2-5 0,0 1-1 0,0 3 1 16,0 6 3-16,1 0 8 0,0 4 6 0,1 1 9 0,-1 4 2 15,0 3 3-15,2 1 0 0,0 1-2 0,2 3-9 0,0 1-10 0,-1-2-19 16,3 2-18-16,0 1-24 0,1 0-25 0,3-1-27 0,-2 0-31 15,2-2-42-15,4-1-52 0,-2 1-68 0,3-4-78 0,3 2-76 16,-4-2-75-16,4-3-33 0</inkml:trace>
  <inkml:trace contextRef="#ctx0" brushRef="#br0" timeOffset="191507.6492">23972 9203 217 0,'0'0'182'0,"0"-4"-21"0,0 3-15 15,0 1-9-15,0 0-5 0,0-2-7 0,0 2-7 0,0 0-4 16,0 0-4-16,0 0-6 0,0 0-6 0,0 0-9 0,0 0-8 0,0 0-10 15,0 0-11-15,0 2-6 0,-2-2-5 0,0 1-2 0,2 3 1 16,-1-1-1-16,-4 2-2 0,4 2-1 0,-1 0-3 0,-1 1 0 0,0 3-2 16,0 1 1-16,-1 3-1 0,-1 0 3 0,1 4 2 0,-4 0-2 15,3 1-1-15,-1 4-4 0,-1 2-3 0,-2-1-8 0,3 6-10 16,-4-3-16-16,2 4-20 0,-1 2-27 0,3 0-32 0,-1 0-42 0,-1 2-49 16,1-2-46-16,0 2-45 0,2 2-80 0,1-4-97 0,0 3-59 15,0-2-41-15</inkml:trace>
  <inkml:trace contextRef="#ctx0" brushRef="#br0" timeOffset="200456.5328">17869 9237 99 0,'0'-2'114'0,"0"-1"-2"0,-2 2-3 0,2 0-8 16,0-1-8-16,0-1-7 0,0 1-7 0,0 1-5 0,0-3-7 16,0 4-4-16,0-3-4 0,0 1-3 0,0-1 0 0,0-1 0 0,0 1-4 15,0 1 0-15,0-1-1 0,0-1-2 0,0 1 2 0,0 1 0 16,0-1-1-16,0 1-1 0,0-1-3 0,0 0-1 0,0 0 0 0,2-1-3 16,-2 2-3-16,0-1-3 0,0 0-1 0,0 0-2 0,1 0 0 15,-1 1-3-15,0-1 0 0,2-1-2 0,-2 1-2 0,1 1-3 16,-1-1-1-16,2-1-2 0,-2 1-2 0,0 1 0 0,2 2 1 0,-1-3 2 15,-1 1 5-15,0 0 2 0,0 1 4 0,0-3-1 0,0 3 1 16,0-1-2-16,0 2-2 0,0 0-2 0,0 0-2 0,0 0-4 0,0 0-3 16,0 0-4-16,0 0-4 0,0 0-5 0,0 0-5 0,0 0-4 15,0 3-2-15,0 1 0 0,-1-1-1 0,-1 2 2 0,2-1 2 16,-2 1 1-16,2 2 4 0,0 1 3 0,-1 0 1 0,1 3 4 0,0-1 3 16,0 0 1-16,0 2 1 0,0 0-1 0,0 0 1 0,0 1-2 15,1-1-1-15,-1 1 2 0,2 0-1 0,1 1 0 0,-1-2 1 0,1 2 0 16,0-2 1-16,1-1 0 0,-1 1 0 0,3 0-3 15,-2 1-5-15,0-3-10 0,1 0-12 0,-2 0-20 0,2-2-22 0,-1 1-43 16,2-1-53-16,-1-1-57 0,2 0-56 0,-3-2-90 0,1-3-103 0,1 1-55 16,-1-1-30-16</inkml:trace>
  <inkml:trace contextRef="#ctx0" brushRef="#br0" timeOffset="201356.6821">20219 9166 4 0,'0'-1'109'0,"2"-1"-1"0,-2 1 0 0,0-1-1 0,0 2 0 16,0 0-1-16,0 0-4 0,0 0-7 0,0 0-10 0,-2-2-5 16,2 1-4-16,-1 1 0 0,1-1-1 0,-2 0 2 0,0 1 0 0,-1-2 1 15,2 2-2-15,-1-1 0 0,0-1-2 0,-1 2-2 0,1 0-2 16,-2 0-2-16,3 0 2 0,-1 0 0 0,2 0-1 0,-2 0-3 0,2 0-3 16,-1 0-5-16,1 0-4 0,-2 0-4 0,2 0-4 0,0 0-5 15,0 0-7-15,0 0-5 0,0 0-7 0,0 0-5 0,0 0-5 16,-1 2-6-16,1-2-6 0,0 1-3 0,-2-1-2 0,0 2 1 0,2 0 1 15,-3 1 2-15,2 0 1 0,-1 2 1 0,0-1 0 0,-1 2 2 16,-1 0 1-16,1 1 3 0,-1 3 4 0,0-1 5 0,-1 3 5 0,2-2 3 16,-2 4 1-16,0-1-7 0,1 1-13 0,0 1-22 0,0 3-26 15,-1-2-53-15,2 2-64 0,-4 2-101 0,3 1-120 0,-1-2-78 16,0 0-56-16,0 2-31 0</inkml:trace>
  <inkml:trace contextRef="#ctx0" brushRef="#br0" timeOffset="217223.4655">12069 3624 13 0,'0'-3'97'0,"-1"3"3"15,1 0 1-15,-3 0-2 0,1 0 1 0,2 0 2 0,-1 0-1 16,-1 0 0-16,2-3-2 0,-2 3-2 0,1 0-3 0,-1 0-1 0,1-2-3 15,-1 2-3-15,0-2-1 0,1 2-5 0,-1 0-4 0,2 0-2 0,-1 0-8 16,-1 0-7-16,2 0-7 0,-2 0-7 0,2 0-3 0,0 0-4 16,0 0-4-16,0 0-4 0,0 0-1 0,0 0-3 0,0 0-5 15,0 0-3-15,0 0-4 0,0 0-5 0,0 0-4 0,0 0-4 0,0 0-2 16,0 0-2-16,0 0-3 0,0 0-1 0,0 0 0 0,0 0-1 0,0 0 0 16,0 2 2-16,2 0 0 0,1-2 4 0,0 0 3 0,1 3 5 15,0-3 2-15,1 0 4 0,4 0 5 0,-1 3 6 0,2-2 3 0,4-1 3 16,-1 0 3-16,4 0 1 0,-1 0 1 0,4-1-3 0,2-2 0 0,-1 3-4 15,3-3-3-15,0-1-3 0,-1 2-4 0,4-1-4 0,-3 0-9 16,1 0-8-16,1 0-12 0,-3 0-12 0,1 1-15 0,-2-1-19 0,-1 2-30 16,-1-1-35-16,-2 2-37 0,-1 0-38 0,-4 2-42 0,-1-1-47 15,-4 2-72-15,0 2-87 0</inkml:trace>
  <inkml:trace contextRef="#ctx0" brushRef="#br0" timeOffset="218255.9841">15093 3709 90 0,'-1'-1'195'0,"-1"-1"-18"0,2 2-8 16,-2-1-4-16,2-1-6 0,-1 2-7 0,-1-2-6 0,2 1-7 0,-1 1-4 16,-1-1-5-16,2 1-7 0,0 0-3 0,0-3-2 0,-2 3 1 15,2 0-4-15,0 0-5 0,0 0-6 0,0 0-8 0,0 0-5 0,0 0-6 16,0 0-8-16,0 0-7 0,0 0-10 0,0 0-10 0,0 0-9 15,0 0-12-15,0 0-9 0,0 0-8 0,0 0-8 0,2 0-5 0,1 0-3 16,0 0-4-16,2 0-2 0,3 0-3 0,1 0-1 0,-1 0-3 16,2 0-2-16,4 0-4 0,1-3-2 0,-2 3-1 0,2 0-4 0,4-2-6 15,-3 0-9-15,1 1-9 0,-1 0-12 0,1-1-12 0,2 1-15 16,-5 1-18-16,4-2-28 0,-5 1-38 0,0 1-30 0,-3-2-28 0,1 2-40 16,-3 0-48-16,-3 0-58 0,-5 0-62 0</inkml:trace>
  <inkml:trace contextRef="#ctx0" brushRef="#br0" timeOffset="343726.945">16252 3771 9 0,'-2'0'105'0,"-1"-3"1"15,2 3-1-15,-1-2-2 0,0 0-2 0,-1 1-4 0,3 0-5 0,-1 1-4 16,1-2-6-16,-2 1-3 0,0 1-6 0,2-2-4 0,-1 1-6 16,-1 1-4-16,2-2-6 0,-2 1-5 0,2 1-6 0,0 0-2 0,0 0-4 15,0 0-3-15,0 0 0 0,-1-2 0 0,1 2-2 0,0 0 0 16,0 0-2-16,0 0-1 0,0-1 0 0,0 1 0 0,0 0-1 0,0 0 0 15,0 0 1-15,0 0-1 0,0-2 0 0,0 2 0 0,0-1 0 16,0 1 1-16,0 0 1 0,0 0-2 0,0 0 3 0,0-2 4 0,0 2 2 16,0 0 1-16,0 0 0 0,0 0 0 0,0 0 0 0,0 0-1 0,0 0 0 15,0 0 0-15,0 0 1 0,0 0-1 0,0 0-1 0,0 0-1 16,0 0-4-16,0 0-5 0,0 0-5 0,1 0-3 0,-1 0-3 0,0 0-3 16,2 0-2-16,-2 0-2 0,3 0-3 0,-1 0-2 0,0 0-3 15,-1 0-1-15,2 0-1 0,2 0-1 0,-2 0 0 0,6 0-2 0,-2 0 1 16,3 0-2-16,-1 0 2 0,7 0 4 0,-2 0 2 0,5 0 4 0,3 0 2 15,3-2 2-15,4 1 3 0,1 1 3 0,1-3 1 0,6 2 2 0,2-1 2 16,4-1 1-16,1 0 0 0,5 0 2 0,0 1-2 0,3-2-2 16,4 3-2-16,0-3-2 0,-1 1-5 0,3-1-3 0,-1 1-5 0,0 0-4 15,0 0-3-15,-1 2-3 0,-2-2-1 0,0 3 0 0,-2-3 0 16,0 3-2-16,-1-2-1 0,-2 0-4 0,-2 2 0 0,-4 0 0 0,3 0 1 16,-7 0 0-16,1 0 0 0,-4 0 2 0,0-1-1 0,-2 1 2 0,-3-1 0 15,-2 1-3-15,-4 0 2 0,-1-2 0 0,0 1 3 0,-6 1 3 16,0-2 3-16,-1 1 2 0,-4 1 0 0,3 0 2 0,-7-2 3 0,-1 1 1 15,1 1 2-15,-4 0 1 0,2-2-1 0,-2 1 2 0,-2 1-1 16,0 0 0-16,0-2-6 0,0 2-6 0,-2 0-9 0,1 0-12 0,-2 0-15 16,0 0-16-16,0 0-21 0,0 0-18 0,0 0-26 0,0 0-25 0,0 0-25 15,0 0-26-15,0 0-29 0,0 0-30 0,0 0-64 0,0 0-77 16,0 0-41-16</inkml:trace>
  <inkml:trace contextRef="#ctx0" brushRef="#br0" timeOffset="344334.5607">16419 3788 30 0,'-5'-3'146'0,"2"-1"-13"0,-3 1-6 0,3-1-4 0,-2 1-6 0,2-2 1 16,1 2 3-16,-1 0 1 0,0 0-4 0,1 2-1 0,-1-2-2 16,3 1-4-16,-1 1-4 0,1-2-6 0,0 3-4 0,0 0-7 0,0 0-6 15,0 0-5-15,0 0-7 0,0 0-9 0,0 0-9 0,0 0-9 16,1 0-8-16,2 0-6 0,1 0-7 0,0 0-2 0,1 1-3 15,0 1-1-15,4-2-4 0,2 3 0 0,2-2-1 0,5 1 3 0,2 1 4 16,2 0 6-16,5-1 5 0,3 0 1 0,5 0 4 0,4 1 1 0,3-3 1 16,3 3-5-16,1-2-2 0,6 2-4 0,-1-3-4 0,6 3-2 15,-2-3-7-15,2 3-6 0,2-3-9 0,-1 1-9 0,-1 2-7 0,0 0-4 16,-2-2-3-16,1 2-3 0,-3-2-3 0,-1 1-4 0,-1 0-2 0,0 0-2 16,-4 1-2-16,-1-3 0 0,-1 2-1 0,-3-2 3 0,-3 1 4 0,1 1 5 15,-4-2 5-15,-3 1 4 0,-3-1 1 0,0 0 3 0,-3 0 3 16,-5 0 5-16,-1 0 4 0,-1 0 8 0,-3 0 6 0,-4 0 6 0,0-1 5 15,-2 1 4-15,-3 0 2 0,0 0 2 0,-1 0 0 0,-2-2-4 16,-1 2-7-16,-1 0-10 0,-2 0-15 0,-1 0-23 0,0 0-31 0,0 0-51 16,0 0-62-16,0 0-97 0,0 0-114 0,-3-1-68 0,0 1-48 15,-3-2-23-15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30:12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6638 6304 146 0,'-3'-1'165'16,"-1"-1"-17"-16,0 1-11 0,1-1-6 0,0 2-7 0,1-1-7 15,-3-1-5-15,4-1-6 0,-1 2-4 0,-1 0-8 0,1 1-6 16,1-2-8-16,-1 2-6 0,-2-1-4 0,2-1-2 0,-1 2 0 0,0 0-1 16,1 0 1-16,1 0 1 0,-1 0 0 0,-1 0 1 0,1 0-1 0,1 0-1 15,-1 0 1-15,2 0 0 0,0 0-3 0,0 0-2 0,0 0-2 16,0 0-4-16,0 0-6 0,0 0-5 0,0 0-4 0,0 0-5 16,0 0-5-16,0 0-4 0,0 0-4 0,0 0-4 0,0 0-3 0,0 0-4 15,0 0-4-15,0 0-3 0,0 0-3 0,0 0-1 0,0 0-2 16,0 0-2-16,0 0-2 0,0 0 0 0,0 0-2 0,0 0 0 0,0 0-3 15,0 0-2-15,0 0-3 0,0 0 0 0,2 2-3 0,-1-1 0 16,-1-1 1-16,2 0 0 0,1 2 2 0,0-2 0 0,1 1 2 16,0 0 0-16,2-1 2 0,2 3 2 0,0-3 2 0,2 0 3 0,4 2 2 15,0-1 4-15,4-1 0 0,-1 2 2 0,5-2 0 0,2 0 0 16,1 0 1-16,3 0-2 0,1 0 1 0,4-2 0 0,0 2-2 0,2-1 0 16,0-1-4-16,3 2-3 0,1 0 0 0,-1-3-2 0,2 3 0 15,-1-1-2-15,-1 0-1 0,2 1 0 0,-2-2 2 0,3 2 0 16,-2 0 1-16,-2 0 2 0,1 0 2 0,1 0 2 0,-2 0 1 0,-1 0 2 15,0 0 0-15,0 0 2 0,-1 0-1 0,-2 0 3 0,1 0 2 16,-3 0 1-16,-1 0-4 0,2 0 0 0,-2-1-1 0,-2 1-1 0,-1-2 1 16,0 2-1-16,-3-2-1 0,1 1 1 0,-1 1-2 0,-2-2 1 15,-1 2 1-15,-1-2-2 0,-1 2 0 0,0 0-1 0,-3-3 0 0,0 3-1 16,0 0 0-16,-4-2 0 0,2 0-2 0,-1 2 0 0,0-1 0 16,-2 1 0-16,-2-2 0 0,4 0 0 0,-4 2-2 0,-1 0 1 15,3-3 0-15,-3 3 1 0,0 0 0 0,0 0 0 0,1 0-1 0,-2 0 1 16,1 0 0-16,-2 0 0 0,2 0 0 0,-3 0-1 0,0 0 1 15,-1 0-2-15,0 0 1 0,0 0 0 0,-1 0 0 0,0 0-2 0,-1 0 2 16,1 0 0-16,-1 0-1 0,-2 0 2 0,0 0 1 0,0 0 1 16,0 0 1-16,0 0 0 0,0 0 1 0,0 0 1 0,0 0 0 0,0 0 2 15,0 0 0-15,0 0 1 0,0 0 0 0,0 0 0 0,0 0-1 16,0 0 1-16,0 0 1 0,0 0 0 0,0 0 0 0,0 0 0 16,0 0-2-16,0 0 1 0,0 0-1 0,0 0-1 0,0 0 1 0,0 0-1 15,0 0-1-15,0 0-1 0,0 0 1 0,0 0-2 0,0 0 0 16,0 0-1-16,0 0-1 0,0 0 0 0,0 0-1 0,0 0 1 0,0 0-1 15,0 0 0-15,0 0-1 0,0 0-2 0,0 0 1 0,0 0 0 16,0 0-2-16,0 0 1 0,0 0-2 0,0 0-1 0,0 0-1 16,0 0-1-16,1 0 0 0,-1 0-1 0,4 0 0 0,-3 0 1 0,1 0 0 15,-1 0 1-15,1 0 2 0,1 0 0 0,-1 0 1 0,2 0 1 16,-1 0-1-16,-1 0 2 0,1 0 1 0,0 0 1 0,2 0 2 0,-2 0 0 16,2 0-1-16,1 0 0 0,-3 0-1 0,2 0 0 0,-2 0-2 15,2 0 2-15,-2 0-1 0,2 0 0 0,-2 0 1 0,3 0 0 16,-2 0-2-16,0 0 2 0,1 0 0 0,-2 0 0 0,2 0 0 0,-1 0 1 15,1 0-1-15,-1 0 1 0,0 0 0 0,1 0 0 0,-2 0-1 16,2 0 1-16,0 0 0 0,-1 0 0 0,1 0 1 0,-2 0-1 0,2 0 0 16,-3 0-1-16,1 0 1 0,0 0 0 0,1 0-2 0,-3 0 1 15,3 0 1-15,-2 0 1 0,0 0 1 0,-1 0-1 0,-1 0 0 16,2 0 0-16,-2 0-1 0,0 0 1 0,0 0 0 0,0 0 1 16,0 0 0-16,0 0 0 0,0 0 0 0,0 0 0 0,0 0 1 0,0 0-2 15,0 0-1-15,0 0-3 0,0 0 0 0,0 0-1 0,0 0-3 0,0 0-2 16,0 0-1-16,3 0 0 0,-1 0-2 0,-1 0 0 0,1 0-3 15,1 0 0-15,-1 0-2 0,1 0-1 0,0-2 0 0,1 2 1 0,-2 0 0 16,1 0 2-16,0 0 2 0,2 0-1 0,-3-2 2 0,3 2 0 16,-2 0-1-16,0 0 1 0,1 0-1 0,0 0 3 0,-1 0 0 15,0 0 1-15,0 0 1 0,-1 0 0 0,1 0 1 0,0 0-1 0,1 0 1 16,-1 0 0-16,1 0 0 0,-1 0 1 0,1 0-1 0,-1 0 0 16,0 0-1-16,0 0 2 0,0 0-2 0,-1 0 1 0,1 0-1 15,2 0 0-15,-2 0-1 0,0 0-1 0,0 0-1 0,0 0 0 0,-1 0-1 16,1 0 0-16,2 0 0 0,-2 0 0 0,-1 0 1 0,2 0 0 15,-1 0 0-15,1 0-1 0,-3 0 1 0,2 0 0 0,-1 0 2 0,0 0 1 16,-1 0 1-16,1 0 2 0,-2 0 0 0,1 0 2 0,-1 0 0 16,2 0 1-16,-2 0 1 0,0 0 1 0,0 0 1 0,0 0 0 15,0 0 2-15,0 0-1 0,0 0 0 0,0 0-1 0,0 0-1 0,0 0-1 16,0 0 0-16,0 0-1 0,0 0-1 0,0 0 0 0,0 0-1 16,0 0-1-16,0 0 1 0,2 0-1 0,-2 0 1 0,0 0-1 0,1 0 1 15,1 0-1-15,2 0 2 0,-2 0 0 0,-1 0 1 0,3 0 1 16,-3 0 0-16,2 0 1 0,-1 0-1 0,0 0 1 0,-1 0 0 15,1 0 0-15,1 0 0 0,-1 0 0 0,-1 0 0 0,-1 0 0 0,2 0 1 16,-2 0-1-16,0 0 0 0,3 0 1 0,-3 0 1 0,0 0 1 16,0 0-1-16,0 0 1 0,0 0 1 0,0 0-1 0,0 0 1 0,0 0 1 15,0 0-1-15,0 0 1 0,0 0 1 0,0 0-1 0,0 0 1 0,0 0-1 16,0 0 1-16,0 0-4 0,0 0-5 0,0 0-7 0,0 0-9 16,0 0-15-16,0 0-17 0,0 0-24 0,0 0-31 0,0 0-42 15,0 0-50-15,0 0-64 0,0 0-70 0,0 0-63 0,0 0-61 16</inkml:trace>
  <inkml:trace contextRef="#ctx0" brushRef="#br0" timeOffset="2549.5576">8138 7915 57 0,'0'0'99'16,"0"0"-3"-16,0 0-4 0,0 0-7 0,0 0-7 0,0 0-7 0,0 0-6 16,0 0-4-16,0 0-4 0,0 0-3 0,0 0-2 0,0 0-1 15,0 0-2-15,0 0 1 0,0 0-1 0,-1 1 2 0,1-1 2 0,0 0 1 16,0 0 0-16,-2 2 1 0,2-2 1 0,0 1-2 0,0-1-2 16,-1 0-3-16,1 0-2 0,-2 2-2 0,2-2-3 0,0 0-4 15,0 0-4-15,0 0-5 0,0 0-6 0,0 0-5 0,0 0-5 0,0 0-4 16,0 0-4-16,0 0-4 0,0 0-3 0,0 2-3 0,2-1 0 15,-1-1-2-15,-1 1 0 0,3 2 1 0,-1-3 1 0,1 0 0 0,2 3 2 16,1-3 2-16,0 1 1 0,2-1 1 0,2 1 1 0,2-1 0 16,1 0 3-16,6 0-2 0,-1 0 1 0,4-1-2 0,1 0-2 15,4-2-1-15,1 0-1 0,4-1-2 0,5 1 0 0,2-1 0 0,2-2 3 16,5 0 2-16,3 0 2 0,2-2 0 0,4 1 3 0,4-1 0 0,2 0 3 16,1 0 3-16,4 0 0 0,2 0 1 0,3 0 1 0,-1 2-1 15,2-3 1-15,1 1-3 0,-3 2-5 0,4-1-3 0,-3 0-1 0,0 2 2 16,-1-2-2-16,-2 3 0 0,0-1 1 0,-3 1-2 0,1 0 0 15,-3 1-2-15,0 1 1 0,-3-1-1 0,0 0-1 0,0 0 1 0,-3 2 0 16,-3-2-1-16,-2 1-1 0,2 1-4 0,-5-1-2 0,-3-1-1 16,-1 1-2-16,-2 1 0 0,-4-2-1 0,-3 2 0 0,-3-1 3 15,0-1 1-15,-3 2 1 0,-6-1 3 0,0 2 0 0,-4-5 3 0,-2 5 2 16,-1-2 5-16,-4-1 7 0,-1 1 5 0,-1 1 6 0,-3 0 6 16,0 1 5-16,-2-3 4 0,-1 3 5 0,-2 0 2 0,1-3 2 0,0 3 3 15,-2 0-1-15,-2 0 0 0,0 0-1 0,0 0-4 0,0 0-7 16,0 0-6-16,0 0-10 0,0 0-10 0,0 0-10 0,0 0-14 15,0 0-13-15,0 0-15 0,0 0-14 0,0 0-18 0,0 0-19 0,0 0-27 16,0 0-32-16,0 0-35 0,0 0-35 0,0 0-57 0,0 0-68 16,0 0-56-16</inkml:trace>
  <inkml:trace contextRef="#ctx0" brushRef="#br0" timeOffset="54813.8267">5524 6912 50 0,'0'-2'65'0,"0"2"6"15,0-1 2-15,0-1 1 0,0 2-2 0,0-1-3 0,0 1-1 16,-2-2-1-16,2 2 2 0,0 0-3 0,0 0-3 0,0 0-6 16,0 0-7-16,0 0-8 0,0 0-10 0,0 0-6 0,0 0-5 0,0 0-9 15,0 0-8-15,0 0-8 0,0 0-10 0,0 0-5 0,0 0-4 16,0 3-2-16,0-1 1 0,0-1 3 0,0 2 4 0,0 0 6 0,0 2 4 15,0-1 3-15,0 2-1 0,0-1 4 0,0 4 8 0,0-1 6 16,0 2 6-16,0 2 7 0,2 1 5 0,-2 1 1 0,1 0 2 16,1 3-1-16,-2 1-1 0,2 2 0 0,-1 0-1 0,1 2 0 0,0 0-1 15,-1 2-1-15,2 0-1 0,0 2-2 0,-1-1-1 0,-1 1-1 16,1-1-1-16,1 1 1 0,0 1-2 0,1-2 0 0,-3 1-2 0,2 0-3 16,-1 0-3-16,1-1 1 0,0-1-1 0,0 2-1 0,0-3-1 15,-1-1 0-15,1 0-1 0,0-1 0 0,-1-1-2 0,1 1-1 16,-1-4-1-16,-1-1 0 0,1-1-1 0,1-1 2 0,-1-1 1 0,1-1 2 15,0-1 2-15,-2-1 1 0,1-2 3 0,1 0-1 0,-1-2-4 16,-1 1-10-16,1-1-17 0,1-4-23 0,-1 3-29 0,-1-2-35 0,1-1-42 16,1-1-84-16,0-2-109 0,3-1-67 0</inkml:trace>
  <inkml:trace contextRef="#ctx0" brushRef="#br0" timeOffset="55646.9462">7408 6943 63 0,'0'0'56'0,"0"0"-10"0,0 0-11 0,0 0-10 0,0 0-13 16,0 0-11-16,0 0-10 0,0 0-8 0,0 0-4 0,0 0-4 16,0 2 4-16,0-1 4 0,2 1 6 0,-1-1 5 0,-1 3 4 0,2-1 4 15,-2 1 2-15,3-1 5 0,-3 1 6 0,2 2 5 0,-1 2 6 16,-1-1 7-16,2 2 3 0,-2 0 3 0,4 1 1 0,-2 2-1 15,-1 0 1-15,1 4 2 0,1 0 1 0,-1 0 2 0,-1 4 1 0,1 1-1 16,1 0-1-16,-1 2-3 0,0 1-2 0,-1 1-3 0,2 1-3 16,-1-1 0-16,1 4-3 0,0-3-3 0,0 0-5 0,0 1-6 0,0 0-4 15,1 0-2-15,-1-1-2 0,0 1-2 0,0-2-3 0,-1 1-1 0,2-2-2 16,-1 0-1-16,1-3 0 0,-1 3 0 0,-1-3 0 0,-1 0 1 16,2-4 2-16,-1 2 4 0,1-3 0 0,-1 1 3 0,-1-4 3 15,1 0-1-15,2 0-2 0,-2 0-2 0,-1-5-14 0,1 1-17 0,-2-2-30 16,2 1-37-16,-1-4-32 0,-1 1-30 0,2-1-73 0,-2-1-94 0</inkml:trace>
  <inkml:trace contextRef="#ctx0" brushRef="#br0" timeOffset="56579.69">5687 7478 11 0,'0'0'130'0,"-2"-3"-1"0,1 2-6 0,-1 1-7 0,-1 0-7 15,3 0-6-15,0 0-9 0,0 0-8 0,0 0-4 0,0 0-3 0,-2 0-2 16,2 0-3-16,-3 0 0 0,3 0-2 0,0 0-2 0,0 0 0 15,0 0-2-15,0 0-2 0,0 0-3 0,0 0-2 0,0 0-4 16,0 0-3-16,0 0-5 0,0 0-6 0,0 0-3 0,0 0-6 0,0 0-5 16,0 0-6-16,0 0-3 0,0 0-7 0,0 0-3 0,0 0-5 15,2 1-4-15,-1 2-5 0,-1-3-1 0,2 0-2 0,1 3 0 0,0-3 1 16,2 1 1-16,1 2 2 0,0-2 0 0,2 1 3 0,5 0 3 16,0 0 1-16,1 1 2 0,5 0 2 0,1-1 1 0,1-1 1 15,6 2 0-15,0-1-1 0,1-1-2 0,2 2-3 0,4-3 0 0,-1 2-2 16,3-1 0-16,2-1 0 0,0 2 1 0,0-1 0 0,4-1 0 15,-2 2 2-15,1-2-2 0,2 1-1 0,-1 1 1 0,2-2-3 0,1 1-3 16,-2 1 0-16,4-2-3 0,0 3-3 0,-2-3-3 0,-1 1-5 16,3 2-4-16,-1-3-5 0,-3 2-3 0,1 1-3 0,0-3-2 15,-1 3 0-15,-4-3-1 0,1 1 0 0,-2 0 1 0,-1-1 1 0,-3 2 2 16,2 0-1-16,-4-2 2 0,0 0 0 0,-1 0 2 0,-4 0 1 0,1 0 2 16,-2-2 2-16,-1 0 3 0,1 2 1 0,-3-1 1 0,-1 0 1 15,-1 1 2-15,1-3 3 0,-3 3 1 0,0-3 1 0,-2 3 1 16,-2-2 1-16,2 0 0 0,-4 1 1 0,2 1-1 0,-2-1-1 0,-2 1-2 15,-3-2-2-15,0 1-4 0,0 1-5 0,0-2-9 0,-4 1-12 16,1 1-8-16,0 0-5 0,-2 0-3 0,-1 0-4 0,0 0-6 16,-2 0-6-16,0 0-8 0,0 0-8 0,0 0-9 0,0 0-10 0,-4 0-12 15,-2 0-13-15,1 0-9 0</inkml:trace>
  <inkml:trace contextRef="#ctx0" brushRef="#br0" timeOffset="57081.9868">7209 7348 34 0,'-3'-3'213'0,"0"0"-40"0,1 1-23 16,-1 0-15-16,1 0-10 0,1 1-8 0,-1-1-5 0,0 1-4 0,2 1-6 16,-1-1-7-16,-1 1-4 0,2-3-2 0,-1 3-2 0,-1 0-3 15,2 0-2-15,-2 0-2 0,2 0-1 0,0 0-1 0,-1 0-1 16,1 0 3-16,-2 0 1 0,2 0-1 0,0 0-2 0,0 0-5 16,0 0-6-16,0 0-6 0,0 0-8 0,0 0-7 0,0 0-7 0,0 0-6 15,0 0-6-15,0 0-7 0,0 0-6 0,0 0-6 0,0 0-7 0,0 0-7 16,0 0-4-16,0 0-5 0,0 0-4 0,0 0-1 0,2 3 0 15,-1-2-1-15,1 0 1 0,1 1 1 0,0 1 2 0,2-1 3 0,0 3 1 16,0-2 4-16,4 2 1 0,-1-1 3 0,0 2 1 0,6-1 1 16,-3 1 1-16,2-2-2 0,1 1 0 0,1 2-2 0,0-1-1 15,1 1-2-15,1 0-2 0,-1-2-2 0,2 3-4 0,-3-2-2 0,1 2-2 16,1-2 1-16,-4 1-1 0,3-1-1 0,-2 2 2 0,-1-2-1 16,-2 2-2-16,2-3 0 0,-3 2-1 0,-1-2 0 0,-1 1 0 15,-2 0-1-15,0-1 0 0,-1-1 2 0,-2 1 0 0,-3 1 2 16,0-2 0-16,0 1 6 0,-3-1 2 0,-4 1 5 0,0-1 6 0,-1 3 4 15,-2-2 4-15,-4 1 3 0,1 0 3 0,-4 0 4 0,1 0 3 0,-1 2 3 16,-1-2 0-16,-2-1 1 0,1 2-1 0,1-2-2 0,0 2-3 16,0-2-9-16,1 2-10 0,0-2-19 0,2 0-22 0,-2 1-38 15,4 0-49-15,2 0-42 0,-3 0-39 0,4 0-81 0,0 0-97 0,1-1-65 16,1-1-48-16</inkml:trace>
  <inkml:trace contextRef="#ctx0" brushRef="#br0" timeOffset="58126.1831">5870 7345 88 0,'0'0'114'0,"0"0"-3"0,0 0-4 0,0 0-7 15,0 0-6-15,0 0-10 0,0 0-7 0,0 0-10 0,-1 0-8 0,-1 0-11 16,-1 0-10-16,1 0-7 0,-1 2-8 0,1-1-4 0,-1-1-5 16,0 2-6-16,-2-1-5 0,1-1-5 0,-1 3-5 0,0-1-2 15,-1-1-1-15,-1 2 1 0,-2 0 2 0,3 0 3 0,-1 0 4 0,-1 0 2 16,1 2 0-16,0-3 2 0,-1 2 0 0,0-1 2 0,2 2 2 16,-2-1 2-16,2 0 4 0,-1 0 1 0,1-1 0 0,0-1-1 0,1 1 2 15,0 1 0-15,2-2-2 0,-2 1 2 0,2 0-1 0,0-1-2 16,1-1 0-16,1 2-2 0,-2-1-1 0,3-1-2 0,-1 0-2 15,-1 1-2-15,2-2-1 0,0 3 1 0,0-3-1 0,0 0 1 16,0 2-3-16,0-1 0 0,0 1-1 0,0 1 1 0,0-2 1 0,2 1 0 16,-1 1 3-16,-1-2-1 0,3 0 2 0,-2 1-1 0,-1 0-2 0,2 1-2 15,-2-3-1-15,2 3-1 0,-1-1 0 0,-1 0 1 0,2 1 1 16,-1 0 0-16,1 1-1 0,1-1-1 0,-1-2 0 0,-1 3 0 16,1 0 0-16,1 1-1 0,-1-2 2 0,0 0 2 0,2 2 0 0,-1-1 0 15,0-1 1-15,0 2 1 0,1-1-2 0,-1 1 0 0,0-1-1 16,0 1 1-16,-1 0 0 0,4 0-1 0,-3 2-1 0,2-3 0 0,-2 2 1 15,2 1-2-15,1-1 0 0,-1 1 0 0,1 1 0 0,-1-2 1 16,0 1 1-16,0 0-1 0,-1 2 1 0,1-1-1 0,4-1 0 16,-4 1 1-16,0-3 1 0,0 3 0 0,0-1 2 0,0-1 0 15,0 2 2-15,0-4 2 0,0 1 1 0,1 0 1 0,-1 0 2 0,0-1 2 16,-1 2 0-16,0-5 2 0,-1 2 2 0,0 0 0 0,0-1 0 0,-1 1-2 16,-1-1-4-16,1-2-8 0,-2 0-13 0,0 0-15 0,0 0-15 15,0 0-33-15,0 0-40 0,0 0-40 0,0 0-40 0,2-5-70 16,-2 3-86-16</inkml:trace>
  <inkml:trace contextRef="#ctx0" brushRef="#br0" timeOffset="58584.554">5862 7386 61 0,'0'0'141'0,"0"0"2"16,0 0 0-16,0 0-3 0,0-3-2 0,0 3-7 0,0 0-6 15,0 0-9-15,0 0-9 0,0 0-9 0,0 0-10 0,0 0-12 16,0 0-11-16,0 0-13 0,0 0-13 0,0 0-10 0,0 0-13 0,-3 0-8 16,3 0-7-16,0 3-7 0,0-3-6 0,0 3-1 0,0-1-4 15,0 0-2-15,0 1-2 0,0 0-2 0,0 1-1 0,0 1 2 0,3 2 1 16,-3-2 1-16,2 1 5 0,-2 3 2 0,3-1 3 0,-1 1 3 16,-1-3 2-16,1 6 0 0,2-4 2 0,-2 4 0 0,-1-2-1 15,1 0 0-15,1 1 0 0,-1-1 1 0,-1 0 0 0,1 2 0 0,1-2 1 16,-1 0 2-16,-1 0 0 0,1 0-1 0,1-1 0 0,-1 0 1 15,-2-2 1-15,3 0 2 0,-2 0 1 0,1 1-1 0,-1-3 3 16,-1 0 0-16,2-1 3 0,-2 0 2 0,0 1-1 0,0-2-2 16,0-1-4-16,0 1-3 0,0-2-10 0,0 1-10 0,0-2-16 0,0 0-17 15,0 0-12-15,0 0-11 0,0 0-20 0,0 0-20 0,0 0-28 0,0 0-27 16,0 0-42-16,-2-2-49 0</inkml:trace>
  <inkml:trace contextRef="#ctx0" brushRef="#br0" timeOffset="58880.9125">5879 7423 25 0,'-7'5'43'0,"2"-1"-2"15,-3 2-2-15,0 2 0 0,-1-1 2 0,1 1-1 0,1 1 1 16,-1-1-2-16,-4 0 1 0,4 1-2 0,0 0 0 0,-1 0-5 0,1-1-6 15,-2 0-5-15,4-1-1 0,-2 2-3 0,2-1-3 0,1-4 1 16,0 2 1-16,0 1 1 0,0-5 1 0,1 2 2 0,3-1 5 16,-1 0 4-16,0-2 2 0,2 1 4 0,-1 0 4 0,1-1 0 0,0-1 2 15,0 0-1-15,0 0 1 0,0 0 0 0,0 0-2 0,1 0-2 16,1 0-2-16,1 0-4 0,1 0-6 0,1 0-6 0,0 0-7 0,2 0-4 16,-1 0-5-16,1 0-10 0,1 2-8 0,2-1-20 0,0-1-21 15,2 2-31-15,1 1-31 0,4-2-28 0,-2 2-26 0,3 0-67 16,1 2-90-16</inkml:trace>
  <inkml:trace contextRef="#ctx0" brushRef="#br0" timeOffset="64165.7249">2655 9653 439 0,'0'-7'421'16,"0"1"-98"-16,-1 2-84 0,-1-1-79 0,2 0-39 0,0 3-22 0,0-3-16 16,0 2-13-16,-2 0-9 0,2 0-7 0,0 1-9 0,0 1-9 0,0 0-12 15,0 1-9-15,0 0-11 0,0 0-8 0,0 0-6 0,0 0-5 16,0 0-3-16,0 0-2 0,0 0-3 0,0 0 1 0,-1 0-1 15,-1 0 2-15,-1 0 1 0,0 1 2 0,1-1 1 0,-3 3 3 0,2-1 2 16,-3 1 1-16,-2 0 2 0,2 0 0 0,-2 2 2 0,-3 0 0 16,1 1 3-16,-1 1 2 0,-3 2 2 0,3-2 2 0,-3 1 1 0,1 2 2 15,2-3-2-15,-3 2 0 0,3 0 0 0,-2 0-1 0,4-2-1 0,-1 2 0 16,1-1 0-16,1-1 2 0,3 3-1 0,0-3-3 0,0 1-2 16,2-1 0-16,1 1-4 0,0-1-3 0,2 1-4 0,2 0-6 0,0 1-2 15,1-2-4-15,2 2-4 0,0 0-6 0,1 0-5 0,5-2-2 0,-3 1-2 16,0-1 0-16,2 0 0 0,2 1 0 0,1-1 2 0,-1 3 2 15,1-3 3-15,1 1 3 0,-4-2 2 0,1 1 3 0,0-1 2 0,0 1 4 16,-1-2 3-16,-1 2 2 0,-3-2 5 0,1 2 7 0,-2-2 11 0,-1 2 8 16,0-2 11-16,-3 1 8 0,-1-1 9 0,0 2 6 0,-3-1 5 15,0 1 8-15,-2 1 3 0,-1 1 1 0,-3 1 3 0,-1 0 4 0,0 0-1 16,-3 1-6-16,-1-1-7 0,1 2-8 0,-2 0-7 0,2-2-8 0,-1 3-6 16,1-3-5-16,1 0-5 0,1 1-5 0,1 0-2 0,1-3 1 15,1 1-3-15,3-2-4 0,0 2-8 0,0-2-4 0,4 1-6 0,-1-1-9 16,2-1-5-16,2 1-6 0,-1 0-3 0,4 1-2 0,-2-3 0 15,4 2 0-15,1 0-1 0,-1 0-2 0,1-1 1 0,2 0 1 0,-1-1 4 16,2 1 4-16,-1 0 6 0,1-1 5 0,-3 2 8 0,2-4 4 0,0 4 10 16,-2 0 9-16,-1 0 8 0,-1 1 9 0,-1 0 8 0,-1 0 9 15,1 1 8-15,-2 1 6 0,-1 1 9 0,-2 2 7 0,0 1 6 0,-2 2 4 16,-1-1 4-16,0 2 2 0,-1 5-4 0,-1-1-5 0,0 2-6 16,0-1-8-16,0 2-7 0,-1 0-7 0,0 0-7 0,1 0-6 0,2 0-4 15,1 0-4-15,2-2-4 0,0 0-3 0,2-1-2 0,3-1 0 16,2-1-6-16,3-1-11 0,1-4-17 0,3 2-23 0,4-3-44 0,4-1-57 15,6-3-81-15,2-3-93 0,2-1-87 0,4-4-83 0,4-2-46 16,2-2-28-16</inkml:trace>
  <inkml:trace contextRef="#ctx0" brushRef="#br0" timeOffset="65414.032">2721 14511 41 0,'-9'-11'581'16,"1"-1"8"-16,2 2 10 0,-1-2-89 0,-2 3-134 0,1-3-91 0,0 3-69 16,0 0-41-16,0 0-25 0,2-1-15 0,0 3-9 0,-1-1-6 0,1 1-5 15,1 3-8-15,1-2-10 0,0 0-14 0,1 2-17 0,2 0-15 16,-1 1-18-16,0 2-17 0,2-1-14 0,0 2-15 0,0-1-10 0,2 1-9 16,0 0-4-16,1 0-4 0,0 1-4 0,5 1-5 0,-1 1-2 15,2 0-3-15,0-1-2 0,4 3-1 0,-1 0-1 0,4 1-2 0,-2 0 1 16,5-1 1-16,-3 3 2 0,3-1-2 0,-3-2-1 0,3 2-1 15,0 1 3-15,-3 0 2 0,1-3 4 0,-1 5 4 0,-2-4 3 0,-1 1 2 16,-2-1 4-16,0 2 4 0,-2-3 4 0,0 2 3 0,-2-2 3 16,-2 0 5-16,0 0 4 0,-2-1 8 0,-2 1 7 0,1-2 7 15,-2 1 9-15,-2 1 6 0,1-2 6 0,-2 2 5 0,-2 0 6 0,0-1 2 0,-2 1 2 16,0 1 0-16,-1 1 0 0,-2-1-3 0,1-1-3 0,-2 1-5 16,3 0-8-16,-1 0-6 0,1 0-6 0,1 0-8 0,-1 0-6 0,1 0-4 15,2 0-3-15,0 0-2 0,2 1-2 0,1-2-3 0,2 2-1 16,-1 0-2-16,1 0-3 0,1 1-1 0,1-1-3 0,3 1-2 0,-2 1-4 15,2 0-3-15,4-1-3 0,-1 1-1 0,0 1-4 0,0-1 0 16,3 0-1-16,0 0 1 0,1 0 0 0,-2-2 0 0,1 2 3 0,3-1 0 0,-4 0 4 16,1-1 2-16,0 0 4 0,-1-1 4 0,-1 2 4 0,0-2 4 15,-2-1 5-15,-1 0 7 0,-1-1 4 0,-2 1 11 0,3-2 9 0,-4 0 9 16,-1 1 8-16,1-1 8 0,-2-1 5 0,0 0 5 0,-2 0 5 0,1 1 2 16,-1-1 5-16,-4 1-1 0,3 2-1 0,-2-2-4 0,0 1-4 0,0 1-6 15,-1 1-9-15,0 0-7 0,0-1-7 0,-1 2-7 0,1 2-7 16,1-1-4-16,1 0-6 0,-1 1-4 0,3-1-3 0,-1 1-3 0,3 1-2 15,2 1-4-15,-1-1-4 0,3 0-3 0,-1 2-5 0,4-2-2 0,1 2-3 16,0 0 0-16,3-3-1 0,0 4 3 0,-1-1 1 0,4 0 1 0,-1-1 0 16,2 1 1-16,-2-1 1 0,1 0 4 0,-1 2 2 0,0-3 3 15,1 0 5-15,-3 0 3 0,0 0 5 0,0 0 4 0,-1-2 4 0,-1 4 5 16,-3-3 7-16,1-1 6 0,-2 0 7 0,-1 1 7 0,0-1 7 0,-3 1 8 16,2 0 6-16,-6-2 7 0,2 2 4 0,-4 0 3 0,0 3 0 0,-3-1-1 15,-2 1-2-15,-2 1-4 0,-4 2-5 0,-1 0-7 0,-4 0-8 0,-1 3-15 16,-5-1-19-16,0 4-29 0,-3-2-31 0,-2 1-48 0,-1 2-54 0,-2 0-102 15,-5-2-126-15,-2 3-104 0,-2 0-89 0,-2-1-48 0,-4-1-25 16,-1-2-14-16</inkml:trace>
  <inkml:trace contextRef="#ctx0" brushRef="#br0" timeOffset="87478.0653">6294 6720 138 0,'0'-4'192'16,"0"4"-52"-16,0 0-31 0,0 0-26 0,0 0-23 0,0 0-14 16,0 0-9-16,0 0-10 0,0 0-12 0,0 0-13 0,0 0-12 0,0 0-8 15,0 4-4-15,0-3 1 0,0 2 3 0,0 1 5 0,0-2 6 16,0 3 10-16,-2 0 11 0,2 3 7 0,-1 0 8 0,-1 1 6 16,-1 1 6-16,1 1 5 0,1 2 4 0,-1 1 4 0,0 1 3 15,-1 1-2-15,2 1-2 0,-1 2-4 0,0-1-4 0,-2 3-4 16,4-2-4-16,-2 3-5 0,1 0-2 0,1 0-3 0,0 2-1 0,0-1-2 15,1 0 0-15,1-1 0 0,1 2 0 0,-2-3 0 0,3 1 0 0,-1 0-1 16,0-3 1-16,2 1-1 0,-2-3 0 0,2 2-1 0,2-3 2 16,-2-1-4-16,2-2-2 0,-1-1-4 0,-1 0-7 0,2 0-11 0,1-4-12 15,-1 1-15-15,1 0-17 0,1-3-24 0,-1-1-26 0,0-1-26 16,0-2-25-16,1-2-29 0,-1 0-32 0,0 0-62 0,1-2-79 16</inkml:trace>
  <inkml:trace contextRef="#ctx0" brushRef="#br0" timeOffset="87673.7584">5964 7065 138 0,'0'0'281'0,"0"0"-76"0,0 0-72 15,2 0-43-15,3 0-27 0,0 0-17 0,1-2-12 0,2 2-6 16,5-1-2-16,-2-1-5 0,4-1-4 0,3 2-6 0,-1-2-3 0,4 0-2 15,0 0-1-15,2 1-10 0,-1-3-15 0,2 3-17 0,0-1-21 0,3 0-27 16,-2 2-27-16,2-2-20 0,-2-1-15 0,3 1-22 0,-2 2-22 16</inkml:trace>
  <inkml:trace contextRef="#ctx0" brushRef="#br0" timeOffset="88146.0425">6580 7107 180 0,'-4'-4'178'0,"1"-3"-29"0,-1 2-20 0,2 0-16 16,-1 0-16-16,0 1-12 0,1-1-7 0,-1 1-10 0,0 1-8 0,0-2-11 16,-1 2-10-16,1 0-10 0,-1 2-5 0,2-1-11 0,-1 1-11 15,0-1-6-15,-2 2-5 0,0 0-2 0,2 2-1 0,-2-1 2 16,-1 2 1-16,1 2 0 0,-1-1 0 0,1 1-1 0,-1 1 1 15,-3 1 1-15,2 0 0 0,-1 1 4 0,2 3 4 0,-2-1 2 0,3 2 3 16,-3 0-2-16,3 0-1 0,1 0-2 0,-2 1-2 0,3-1 0 16,-1 2-2-16,1 0 2 0,2-1 3 0,-1-1 0 0,2 1 3 0,0-2 1 15,0 1 3-15,0 0 1 0,2-3 1 0,-1-1 2 0,2 0 1 16,-1 0 4-16,1-1 3 0,1-3 4 0,1 1 4 0,-2-3 1 16,2 1 3-16,0-3-1 0,2 0 2 0,0 0-2 0,-2-5 1 0,3 1-3 15,-2 0-2-15,1-4-2 0,2 0-5 0,-1 0-3 0,-2-1-4 16,1-2-2-16,0-1-6 0,-2-1-3 0,0 0 1 0,0 1 0 0,-2 1 3 15,0-3 3-15,-1 2 4 0,0 1 5 0,0 2 4 0,-2-2 3 16,0 2 6-16,0 2 0 0,0 2 1 0,0 0-2 0,0 2-2 16,-2-1-4-16,2 1-8 0,-2 1-10 0,2 1-7 0,0 1-5 0,0 0-7 15,-2 1-4-15,2 1-3 0,-1 1-4 0,-1 1 0 0,2 1-1 16,0 1 0-16,0 1 4 0,0 0 3 0,0 2 3 0,0 1 5 0,0 0 1 16,2 2-1-16,-1-1-5 0,1-1-3 0,2 2-9 0,-1-2-10 15,2 2-17-15,-2-2-19 0,2 0-23 0,2 1-23 0,0-2-20 0,1-3-19 16,-1 2-13-16,1 0-11 0,1-1-12 0,-1-3-11 0</inkml:trace>
  <inkml:trace contextRef="#ctx0" brushRef="#br0" timeOffset="88563.8181">6727 6838 302 0,'-2'-3'245'0,"-1"0"-75"0,3 0-58 0,0 3-41 15,0 0-30-15,-1 2-17 0,-1 1-12 0,2 1-10 0,-2 1-6 16,2 1-3-16,-1 1 0 0,1 3 2 0,-2 2 0 0,2 0 9 0,-1 1 8 16,-1 2 8-16,2 1 11 0,-2 0 4 0,2 4 2 0,-1-2 1 15,-1 3 0-15,-1-2 0 0,3 3 1 0,-2-1-3 0,2-1-3 0,-1 2-1 16,-1 0-4-16,2-3-4 0,-2 1-4 0,1 1-3 0,1-3-3 16,0-2 1-16,0 0 0 0,0-1-1 0,0-2 0 0,0-1-1 15,0-1 1-15,0-4 2 0,0 1 0 0,0-1 5 0,0-1 3 0,0-2 8 16,0 0 6-16,0-1 8 0,0-2 7 0,0 1 7 0,0-2 6 15,0 0 5-15,0 0 2 0,1-2 0 0,1 1-3 0,1-2-6 16,-1-1-6-16,4-1-8 0,-2-2-7 0,0 2-10 0,4-3-11 0,-2-1-12 16,2 0-12-16,0-1-13 0,3 0-9 0,-1-2-9 0,0 2-5 15,0 0-3-15,1 1 1 0,-1 0-1 0,1 0 1 0,-1 1-1 0,-1 0-2 16,0 3 0-16,-1 1-1 0,0 1 1 0,0-1 2 0,-2 1 2 16,2 3 2-16,-3 0 2 0,0 0 2 0,0 3 4 0,-2 1 2 0,3 0 5 15,-3 2 4-15,-1 1 6 0,-1 1 9 0,-1 1 6 0,-3 0 8 16,0 1 4-16,0 0 4 0,-5 2 5 0,2 0 2 0,-4-1 0 0,-1 1-1 15,0-1-1-15,-2-2 0 0,-1 3-4 0,0-4-2 0,-2 0-12 16,-1 1-20-16,-1-3-24 0,1 0-29 0,1-1-57 0,-1-1-67 16,-1-2-92-16,1-1-102 0,3-2-54 0</inkml:trace>
  <inkml:trace contextRef="#ctx0" brushRef="#br0" timeOffset="90070.6081">6950 6984 237 0,'0'0'222'0,"0"0"-24"0,-2 1-20 16,2-1-18-16,0 0-16 0,0 0-13 0,0 0-17 0,0 0-15 0,0 0-15 15,0 0-17-15,0 0-12 0,0 0-11 0,0 0-8 0,0 0-4 16,0 0-9-16,2 0-6 0,-1 2-4 0,1-1-3 0,-1-1-2 15,3 0-2-15,-1 0 0 0,4 0-2 0,-2-1-2 0,2-1-6 16,-1 2-7-16,2-1-8 0,3-1-15 0,-3-1-15 0,3 2-20 0,0-1-20 16,-1-1-26-16,-1 2-28 0,3-1-24 0,-2 2-20 0,-2 0-15 15,3-3-14-15,-3 3-13 0,0-2-13 0</inkml:trace>
  <inkml:trace contextRef="#ctx0" brushRef="#br0" timeOffset="90278.0934">7006 7125 90 0,'0'0'189'0,"0"1"1"0,0-1 0 0,0 0-6 0,0 0-8 0,0 0-12 16,0 0-12-16,2 0-15 0,-2 0-13 0,0 0-19 0,2 0-20 16,-2 0-13-16,1 0-10 0,1 0-9 0,1 0-7 0,0 0-8 0,2-1-6 15,-1-1-11-15,1 2-12 0,2-1-19 0,-1-1-20 0,1 2-28 16,3-3-27-16,-2 1-36 0,0 2-38 0,3-2-34 0,0-1-28 0,1 1-60 15,0 0-68-15,-1-1-61 0</inkml:trace>
  <inkml:trace contextRef="#ctx0" brushRef="#br0" timeOffset="90795.7719">7299 6718 6 0,'0'0'141'0,"0"-2"-11"0,0 2-8 0,0 0-6 0,0 0-5 15,0 0-6-15,0 0-10 0,0 0-7 0,0 0-8 0,0 0-6 0,0 0-5 16,0 0-5-16,0 0-3 0,0 0-3 0,0 0-1 0,0 0-5 16,0 0-2-16,0 0-7 0,0 0-7 0,0 0-8 0,0 0-7 0,0 0-8 15,0 0-11-15,0 2-9 0,0 0-8 0,0-1-4 0,0 1-3 0,0-1-3 16,0 3-2-16,0-4 0 0,0 4 0 0,0-1 1 16,0 0 1-16,0 1 4 0,0 1 4 0,0-1 4 0,0 2 5 0,-1 2 4 15,-1-1 6-15,2 0 2 0,-2 0 2 0,2 3 0 0,-1-1 1 16,-1 1 0-16,1-2 0 0,-1 3-1 0,0-2 3 0,-1 1 0 0,3-2 0 15,-3 2 0-15,1 1 0 0,2-3 0 0,-3 0 0 0,3 1-1 16,-2-1 0-16,1-2-1 0,1 0 0 0,-3 0-1 0,3-3 2 16,-1 2 0-16,-1-1-1 0,2 0 1 0,-2 0 1 0,2-4 0 0,0 3 0 15,0-2 0-15,0-1 0 0,0 0 1 0,0 0-1 0,0 1 1 16,2 1-1-16,-2-2 1 0,2 2 1 0,-1-1 1 0,2-1 0 0,-2 0 2 16,1 0-1-16,1 2 2 0,2-2 0 0,0 0 0 0,0 0-1 15,1 0-4-15,0 0-4 0,2 0-4 0,0 0-9 0,3 0-11 0,-3 0-15 16,3 0-15-16,0 0-17 0,2-2-21 0,-2 2-23 0,1-1-22 15,1-1-18-15,1-1-17 0,-4 2-12 0,1-2-9 0,1 3-6 0,0-4-1 16</inkml:trace>
  <inkml:trace contextRef="#ctx0" brushRef="#br0" timeOffset="91061.8234">7411 6841 82 0,'-1'-3'152'0,"-1"0"2"0,0 0-5 0,1 2-6 0,1-1-4 15,-2-1-4-15,2 2-7 0,0-1-7 0,0 1-8 0,0 1-11 0,0 0-7 16,0 0-8-16,0 0-7 0,0 0-5 0,0 0-8 0,0 0-7 16,0 0-6-16,0 0-7 0,0 0-5 0,0 0-6 0,0 0-5 0,0 0-5 15,0 0-5-15,0 0-3 0,0 0-6 0,0 0-8 0,0 0-8 16,0 0-11-16,0 0-5 0,0 1-6 0,0 2-3 0,0-1-2 16,2 1-1-16,-2 0-1 0,1 1 1 0,1-1 2 0,-2 2 0 15,2 1 0-15,-1 1 5 0,-1 0 4 0,2 1 7 0,1 0 6 0,0 2 6 16,-1 1 4-16,-2 1 6 0,4 0 4 0,-4-1 5 0,3 1 2 15,-3 3 2-15,2-1 3 0,0 0-6 0,-1 2-8 0,1-1-15 16,-2 1-20-16,3-2-29 0,-3 3-34 0,2-2-37 0,-1-1-39 0,-1 1-49 16,2 1-53-16,-2-1-68 0,2-2-76 0</inkml:trace>
  <inkml:trace contextRef="#ctx0" brushRef="#br0" timeOffset="91411.8099">7623 6795 24 0,'0'-5'253'0,"-3"1"-60"0,3 2-45 0,-2-1-25 15,1 0-17-15,-1 0-13 0,0 0-10 0,-1 2-5 0,2-2-6 0,-1 1-9 16,0 1-9-16,-2-1-7 0,2 2-3 0,1-2-3 0,-1 1-3 15,-3 1-7-15,2 0-5 0,0 0-6 0,1 0-3 0,-1 0-5 16,0 0-8-16,-1 1-6 0,0 1-7 0,1 0-5 0,0 1-4 0,0 0-5 16,-2 0-8-16,2 1-1 0,-2 1-2 0,-1 0 4 0,3 2 5 15,-2 1 3-15,3-1 4 0,-1 3 3 0,0-1 3 0,0 0 5 0,-1 2 1 16,3 1 5-16,-1-2 3 0,2 2 5 0,-1 0 4 0,1 2 4 16,0-2 3-16,1-2 1 0,-1 2 0 0,2 1 0 0,1-4 1 0,0 2-3 15,-1 1-6-15,3-3-6 0,-2 0-10 0,2-2-9 0,2 0-14 16,0-2-16-16,-1 1-18 0,1-2-20 0,1-1-22 0,2-3-24 15,0 0-24-15,2-3-18 0,1 0-13 0,0-1-15 0,1-4-14 0</inkml:trace>
  <inkml:trace contextRef="#ctx0" brushRef="#br0" timeOffset="92111.9665">7827 6549 66 0,'-2'-5'175'0,"2"1"-56"0,-1 2-45 16,-1-1-33-16,2 3-26 0,0 0-18 0,-2 0-13 0,2 3-13 0,-4-1-15 15,1 2-9-15,1 1-8 0,1 2 2 0,-1 0 5 0,-1 1 12 16,1 3 18-16,-1-1 16 0,1 2 16 0,-1 0 11 0,0 1 12 0,0 3 4 16,-2-1 4-16,2 1 4 0,0 1 2 0,1-1 3 0,-1 3 4 15,-2-2 0-15,2 3-4 0,0-2-4 0,1-2-5 0,-1 2-5 0,0-1-5 16,2-1-5-16,-1-1-5 0,-1 0-3 0,1-3-3 0,2 0 1 16,-1 0-1-16,-1-3 2 0,2 0-2 0,0-2 4 0,0 0 5 15,0-2 2-15,0 0 7 0,0 0 5 0,0-3 5 0,0 0 9 0,2 1 6 16,-1-3 7-16,1 0 5 0,0 0 3 0,1 0 1 0,1-3-2 15,1 1 1-15,0-1-4 0,1-2-5 0,2-2-5 0,1 2-5 0,-1-4-7 16,0 1-8-16,2 1-9 0,1-2-8 0,-3 0-7 0,2 1-9 16,-1 0-3-16,0-1-4 0,-2 2-1 0,-1-1 2 0,0 4 1 15,-1-2 0-15,0 3 0 0,-2-1-4 0,0 1-1 0,0 1-6 0,1 1-2 16,-3-1-4-16,3 2-3 0,-4 0 0 0,0 0-1 0,2 0-1 16,-2 3-1-16,2-1 0 0,-1 1-1 0,1 0 1 0,-1 0 3 0,1 1 3 15,1 1 6-15,-1 0 5 0,0 2 7 0,-1 0 7 0,2 0 4 16,-1 1 2-16,1-2 2 0,1 3 0 0,0-3-5 0,-1 2-5 15,3-3-6-15,-2 2-6 0,0-2-6 0,1 0-7 0,1 2-8 0,-1-4-8 16,1 1-5-16,1-1-4 0,1-1-8 0,-1-2-9 0,1 0-4 16,0 0-4-16,3-2 0 0,-1-1 1 0,-2-1 5 0,3-2 8 0,-2 2 8 15,-1-2 6-15,2 0 8 0,-1-1 5 0,-1-2 8 0,0 1 3 16,-3-1 11-16,2 0 16 0,-2 2 12 0,0-3 9 0,-2 3 12 16,-1 0 9-16,0-1 8 0,-1 1 3 0,-1-1 3 0,0 2 4 0,-1 0 1 15,-1 0 4-15,0 1-4 0,-1 3-2 0,0-3-5 0,0 2-7 16,-1 1-9-16,0-2-7 0,-1 3-12 0,1-1-11 0,0 2-9 0,-1 0-8 15,1 0-6-15,-1 0-4 0,-3 3-5 0,2 1-4 0,-1-2 0 16,1 1 0-16,1 2 0 0,-4 2 0 0,4-2 1 0,-1 2 3 16,-1-1 2-16,0 2 0 0,2-1 2 0,0 1 1 0,0 2 0 0,2-1 0 15,0-1 2-15,0 1 2 0,0 0 2 0,0-2-1 0,1 1 3 16,1-1 1-16,-1 1 2 0,0-3 1 0,2 2 5 0,0-2 4 0,0 0 4 16,0 0 2-16,2-3 2 0,0 3 2 0,-1-3 3 0,-1-1 2 15,2 1 3-15,1-1 5 0,-2-1 4 0,2 0 6 0,-1-1 1 0,1-1 0 16,0 1 0-16,2-1-1 0,-2-3-3 0,2 3 0 0,1-3-4 15,1 0-2-15,-3 1-4 0,1 0-3 0,0-3-4 0,0 3-5 16,2 1-7-16,-3-1-5 0,-1 1-6 0,0 0-5 0,0 0-6 0,1 0-5 16,-3 1-5-16,2-1-6 0,-1 3-7 0,-2-1-8 0,3-1-11 15,-3 2-11-15,0 0-10 0,0 0-8 0,0 0-9 0,1 0-10 0,2 2-9 16,-1-1-11-16,0-1-5 0,-1 2-3 0,-1-2-6 0,2 1-4 16,1-1 2-16,0 2 5 0,1-1 5 0,-4-1 3 0,3 0 1 15,0 0 2-15</inkml:trace>
  <inkml:trace contextRef="#ctx0" brushRef="#br0" timeOffset="92347.6382">8220 6778 144 0,'2'-7'156'0,"0"1"-4"0,-1 1-8 0,-1 2-14 15,2 0-13-15,-1 0-22 0,-1 0-27 0,2 3-20 0,-2 0-21 16,0 0-16-16,0 0-16 0,0 2-11 0,2 1-14 0,-1 1-6 0,-1-1-4 16,0 3-1-16,0 2 3 0,0-1 2 0,0 0 3 0,0 4 10 15,0 0 10-15,0-1 9 0,0 2 6 0,0 2 4 0,-1-2 3 0,-1 0 2 16,2 0 4-16,-2 1 4 0,2-2 6 0,-1-1 8 0,1 1 11 15,-2-4 14-15,2 0 17 0,0 1 17 0,0-1 18 0,0-3 20 16,0-1 17-16,0-1 17 0,0 0 18 0,0-2 5 0,0 0 4 0,0 0-5 16,0-2-6-16,3-3-13 0,-1 1-15 0,1-6-26 0,0 2-31 15,2-3-35-15,3-3-41 0,0-1-47 0,2-3-51 0,2-1-58 0,-1-1-63 16,6-1-62-16,-1-4-62 0,1 1-85 0,3-2-95 0,0 1-54 16,2-2-32-16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33:19.3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9087 15441 289 0,'-3'0'262'0,"-1"0"-44"15,1 0-33-15,0 0-23 0,1 0-17 0,1 0-7 0,-1 0-3 0,-1 0-9 16,1 0-10-16,1 0-10 0,-2 0-10 0,3 0-9 0,0 0-10 0,0 0-9 15,0 0-5-15,0 0-3 0,0 0-4 0,0 0-3 0,0 0-4 16,0 0-4-16,0 0-2 0,0 0-3 0,0 0-2 0,0 0-2 16,0 0-2-16,0 0-4 0,0 0-2 0,0 0-2 0,0 0-2 0,0 0-3 15,0 0-2-15,0 0-1 0,0 0-1 0,0 0-2 0,0 0-3 0,0 0-2 16,0 0-2-16,0 0-1 0,0 0-2 0,0 0 0 0,0 0-2 0,0 0-2 16,0 0-1-16,0 0-1 0,0 0-2 0,0 0-1 0,0 0 0 15,0 0-2-15,3 0 1 0,-3 0-1 0,1 0 0 0,-1 3 1 0,2-2 0 16,0-1 4-16,-1 1 3 0,2 1 3 0,2-2 3 0,-2 1 2 15,4 1 2-15,0-2 4 0,3 3 2 0,-2-2 2 0,4-1 2 0,1 3 1 16,0-3 2-16,4 0 1 0,0 0 0 0,1 0-1 0,3 0-3 16,2 0-1-16,-2 0-3 0,4-3-1 0,0 2-2 0,2-2-3 0,0 0-2 15,1 0-1-15,-1-1-1 0,-1 4-1 0,2-3-2 0,1 0-2 16,-4 0-1-16,3 0-2 0,-4 0-2 0,1 0-1 0,-2 0-2 0,0 0-1 16,-1 1 0-16,-1 0-1 0,-4 1-1 0,2-2 0 0,-3 3-1 0,-2-1 0 15,1-1 0-15,-3 2 0 0,-2-1 1 0,-1 1 0 0,0 0 2 16,-1 0 0-16,-3 0 2 0,0 0-1 0,-2 0 2 0,1 0 0 0,-1 0 2 15,-1 0 0-15,0 0 0 0,1 0-1 0,-1 0 0 0,0 0-1 16,-1 0 2-16,2 0 1 0,-1 0 1 0,0-2-1 0,1 1 0 0,0 1-1 16,0-2 0-16,3 2-1 0,-1 0-3 0,1-2 0 0,1 2-2 15,1-3-2-15,-1 3-1 0,1-2-4 0,0 0-1 0,1-1-3 0,1 2-3 0,-2 1-1 16,0-4-3-16,1 4-1 0,-1 0-1 0,-1-3-1 0,1 3 1 16,-1-1 0-16,-2 1 0 0,0-1 2 0,0-1 3 0,0 2 2 0,-2 0 0 15,0 0 2-15,0 0 2 0,0 0 0 0,-1 0 2 0,-2 0 1 16,0 0-2-16,0 0-2 0,0 0-3 0,0 0-7 0,0 0-8 0,0 0-10 15,0 0-12-15,0 0-19 0,0 0-17 0,1 0-26 0,-1 0-29 0,0 0-26 16,0 0-27-16,0 0-25 0,0 0-25 0,3 0-50 0,1 0-60 16,-1 0-44-16</inkml:trace>
  <inkml:trace contextRef="#ctx0" brushRef="#br0" timeOffset="501.4826">10036 15223 47 0,'0'0'122'0,"0"0"0"16,0 0-4-16,0 0 0 0,0 0-2 0,0 0-1 0,0 0-2 0,0 0 0 15,-1 0-3-15,-2 0-3 0,3 0-5 0,-1 2 0 0,-1-1-2 16,2-1-1-16,-2 2-2 0,2-2-3 0,-1 1-3 0,-1-1-4 0,2 0-5 16,0 0-4-16,0 1-6 0,0-1-6 0,0 0-6 0,0 0-6 15,0 0-7-15,0 0-7 0,0 0-6 0,0 0-7 0,0 0-7 16,0 0-6-16,0 0-6 0,0 0-6 0,0 3-5 0,0-3-2 0,2 4-1 0,-1-3 1 16,1 1 0-16,0-1 2 0,2 3 1 0,1-1 1 0,-1-1 2 15,1 3 2-15,2-2 3 0,-1 1 0 0,3 1 3 0,1-1 2 0,1 1 1 16,0 1 0-16,2-2 1 0,1 1-2 0,-1-1-2 0,1 2-1 0,0-2-1 15,0 2-3-15,-1-2-1 0,0 1 0 0,1-2-3 0,-3 1-3 16,1-1 0-16,1 1-3 0,-3-1 0 0,0 2-3 0,-3-2-4 0,1 1 0 16,-2 1-3-16,0-2 0 0,-2 1 2 0,-1-2 0 0,-2 1 3 15,1 2 4-15,-2 0 7 0,-2-2 7 0,1 1 6 0,-2 1 5 0,-1 2 5 16,-3-2 4-16,0 1 3 0,-1 1 2 0,0 1 2 0,-2 1-1 16,0-1 0-16,0 2-2 0,0-3-1 0,1 3-4 0,0 0-7 0,-2-4-5 15,3 1-4-15,0 0-3 0,2 0-2 0,-2 1-2 0,3-2-1 16,-1-2-1-16,1 2-2 0,0-2-3 0,-1 3-6 0,3-3-12 0,-2 0-13 15,2 1-14-15,1-3-15 0,-1 2-22 0,0-1-23 0,1 0-25 16,1-2-24-16,-1 1-35 0,-1 0-38 0,-1 1-43 0,2-3-41 0,-1 1-63 16,3-1-73-16</inkml:trace>
  <inkml:trace contextRef="#ctx0" brushRef="#br0" timeOffset="1315.6628">9224 15333 66 0,'0'-2'144'0,"-1"2"-8"0,-1-1-8 0,2 1-6 16,-2-2-3-16,2 1 0 0,-1 1-1 0,-1-2-2 0,2 2-7 16,-2 0-6-16,2 0-8 0,0 0-3 0,0 0-9 0,0 0-7 0,0 0-7 15,0 0-7-15,0 0-6 0,-4 0-6 0,4 0-5 0,-1 0-6 16,-1 0-9-16,0 0-8 0,-1 0-9 0,0 0-6 0,1 2-6 0,-3-2-7 16,1 3-1-16,-2-2-2 0,1 1-2 0,-1 1 0 0,-1-1 1 0,-1 2 2 15,-3 2 4-15,2-2 1 0,-1 2 7 0,-1 2 6 0,0-3 5 16,-3 3 4-16,4 0 3 0,-2 0 5 0,-2 2 0 0,2-3 1 0,-2 2-1 15,3 0 0-15,0-1-2 0,-1 2-2 0,0-3-3 0,3 1-3 16,-4 2-2-16,5-3 0 0,-1 0-3 0,0-1-3 0,0 2-1 0,1-2 0 16,2 0-2-16,-1-3-2 0,0 2 0 0,2 0-2 0,2-1 0 15,-2-1 0-15,2 1 1 0,-1-1-2 0,2-2-2 0,-1 3-3 0,3-4-1 16,-2 3-2-16,2-3-3 0,0 0-3 0,0 0-1 0,0 0-2 0,0 0 1 16,0 2 1-16,2-2-1 0,1 0 2 0,-1 2 0 0,2-2 2 0,1 1 2 15,-2 1 3-15,3-2 3 0,-1 1 3 0,3 1 3 16,0-2 3-16,0 1 2 0,0-1 1 0,3 2 0 0,-2-1-1 0,1-1-1 15,4 1-1-15,-3 1 0 0,0 0 1 0,2-1-2 0,0 1 1 0,1 1-2 16,-2-2 1-16,4 2-1 0,-2 0 0 0,2 0-2 0,-2 0-1 0,2-1-1 16,-3 1-1-16,2 2-3 0,-2-2-4 0,0 2-5 0,1-4-4 15,-1 5-6-15,-1-4-8 0,-2 1-7 0,1 1-8 0,-2-1-11 0,-1-1-13 16,0 0-16-16,-1 1-16 0,0 0-19 0,0-2-20 0,-2 2-19 16,-1-2-20-16,0 1-23 0,-1 1-27 0,3-1-53 0,-3-1-68 0</inkml:trace>
  <inkml:trace contextRef="#ctx0" brushRef="#br0" timeOffset="2101.0288">8914 16731 140 0,'-3'0'203'0,"0"0"-64"0,0 0-43 15,3 0-34-15,0 0-23 0,0 0-14 0,0 0-8 0,0 0-5 0,0 0-2 16,3 0 0-16,0 0-2 0,0 2-3 0,0-2-2 0,2 0-2 0,0 3 5 16,0-3 6-16,1 0 12 0,3 2 13 0,-2-2 10 0,1 2 8 15,3-1 4-15,-2-1 0 0,1 2 2 0,2 0 1 0,1-2-1 0,0 0-2 16,4 3-1-16,0-2-2 0,1 0-4 0,1 1-5 0,3-1-6 15,0 1-5-15,2-2-5 0,4 2-3 0,-1-1-2 0,5-1-1 0,-1 0-4 16,3 0-3-16,1-1-3 0,1-1-4 0,3 0-4 0,1 1-4 16,-1-2-4-16,2 2-2 0,0-2-3 0,-1-1-2 0,3 1-2 0,-2 1-3 15,0-1-4-15,0-1-4 0,-3 1-3 0,0 1-6 0,-3 1-3 16,1-2-4-16,-3 3-3 0,-3-1-1 0,0 1-6 0,-6 0-3 0,1 0-5 16,-3 0-4-16,0 0-3 0,-6 0-3 0,0 0-6 0,-1 0-4 0,-2 1-4 15,-3-1 0-15,-2 0 7 0,3 0 12 0,-5 0 7 0,-1 0 5 16,-2 0 6-16,1 0 0 0,-4 0-3 0,0 0-7 0,0 0-13 0,0 0-16 15,0 0-11-15,-2 1-12 0</inkml:trace>
  <inkml:trace contextRef="#ctx0" brushRef="#br0" timeOffset="2465.853">9981 16551 100 0,'-3'0'531'15,"1"-2"-1"-15,-1 1-83 0,1 1-123 0,0-2-83 0,0 2-62 16,2 0-38-16,0 0-28 0,0 0-17 0,0 0-13 0,0 0-13 0,0 0-15 16,0 0-13-16,0 0-17 0,0 0-11 0,0 0-13 0,0 2-10 15,0-1-7-15,2 1-4 0,2 1-1 0,-1-2-3 0,1 2-1 0,0 0-1 16,1 0-2-16,3 2 1 0,0-3 0 0,0 3 1 0,0 0 2 15,3 0 0-15,1 0-1 0,1 2-2 0,0-2-2 0,0 2-4 0,0-2-4 16,0 3-2-16,0-2-2 0,1 1 0 0,-3 1 0 0,3-1 1 16,-1 0-1-16,-2 1 0 0,0 0 0 0,-1 0 1 0,1-2 0 0,-3 4 2 15,-2-2 1-15,1 2 3 0,-3-3 3 0,2 3 3 0,-4-2 2 0,-1 0 2 16,-1 1 3-16,-1 1 2 0,-1-1 2 0,-2 2 2 0,-1-3 3 16,0 2 2-16,0 0 2 0,-3 1 0 0,-1-1 1 0,0 1-4 0,-1-1-8 15,-1 1-13-15,2-1-15 0,-3 1-18 0,2-3-21 0,0 4-25 16,0-4-30-16,-2 1-43 0,4-1-50 0,-2 1-68 0,1-4-75 0</inkml:trace>
  <inkml:trace contextRef="#ctx0" brushRef="#br0" timeOffset="3200.2513">8989 16651 33 0,'0'0'66'0,"0"-2"-20"0,0 1-14 16,0-1 1-16,0 1 3 0,0 1 8 0,0-1 10 0,-2 1 9 0,2 0 8 15,0 0 6-15,0 0 10 0,0-3 7 0,0 3 10 0,0 0 4 16,0 0 2-16,-3 0 2 0,3 0 1 0,-2 3 0 0,2-3-3 0,-1 1-5 15,-1-1-8-15,2 1-7 0,-2 1-9 0,1-2-10 0,-1 1-12 16,1 1-12-16,-1-2-11 0,-2 2-8 0,2-1-8 0,-1 1-4 0,0 0-5 16,-2 1-4-16,2 2-2 0,-2-1-3 0,-3 0-1 0,2 2-1 15,-4 1 0-15,2 1 0 0,-4 1 1 0,2 0 0 0,-1 1 2 0,-1 0 0 16,0 2 1-16,0-2 1 0,1 0-2 0,1-1 1 0,-1 2-2 0,2-2-1 16,-1 0-2-16,1-1 0 0,1 1-1 0,3-2-1 0,-1-1 1 15,1-1 0-15,-1 0-2 0,4 1 0 0,-1-3-4 0,2 0 0 0,-1 0 1 16,2 0 1-16,0-1-2 0,2 1 0 0,-1-3 1 0,2 3 2 15,3-2 0-15,-1 2 1 0,0-2 1 0,1 1 2 0,2 1 2 0,0-1 3 16,3 0 1-16,-1-2 2 0,2 3-1 0,-1-1 0 0,2 0 1 16,0-1 0-16,-1 3-1 0,4-4-3 0,-3 3-4 0,1-1-4 0,0 1-3 15,0 1-5-15,-1-1-6 0,1 0-5 0,-3 2-5 0,1-2-5 0,0 2-5 16,-1 0-8-16,-3 0-10 0,3 0-14 0,-3-1-17 0,-2 0-16 16,2 1-13-16,0-1-13 0,-2-1-14 0,-1 2-18 0,-2-1-21 0,2-1-39 15,-1 2-51-15,1 0-52 0</inkml:trace>
  <inkml:trace contextRef="#ctx0" brushRef="#br0" timeOffset="6349.5104">10400 14851 135 0,'0'0'164'0,"0"-1"-10"15,0 1-9-15,0 0-7 0,0-2-4 0,0 2-7 0,0 0-5 16,0 0-10-16,0 0-8 0,0 0-8 0,0 0-8 0,0 0-5 0,0 0-8 16,0 0-6-16,0 0-6 0,0 0-6 0,0 0-3 0,0 0-6 15,0 0-3-15,0 0-4 0,0 0-5 0,0 0-4 0,0 0-3 0,-2 0-5 16,0 0-3-16,0 0-5 0,-1 2-3 0,1-1-5 0,-1-1-5 16,1 2-2-16,-1-1-2 0,0 0-2 0,-2 2-2 0,0 0 1 0,-1-1-1 0,-2 2 1 15,0-1 0-15,-4 2 1 0,2 1 2 0,-1 0 0 0,-3 2 1 16,3 1 0-16,-3 0 0 0,1-2 0 0,0 2-1 0,1 0-1 0,-1 0 1 15,1-1-1-15,2-1-1 0,0 1-2 0,0 1 1 0,2-2-2 16,-2-2-1-16,4 4 1 0,-2-4 0 0,3 2 1 0,0-1 1 0,1 1-2 16,0-4 2-16,1 2-2 0,-3-1 2 0,5 1-2 0,-1-2 2 15,0 1-1-15,1 1 2 0,-1 0 0 0,2-1 2 0,0 2 0 0,0-2 0 16,0 2 1-16,0-2 2 0,2 3 2 0,-1-2-1 0,1 2 0 16,0 0 1-16,-1 1 0 0,5-1 2 0,-3 2 1 0,1-1-1 0,0 2 1 15,0 1-1-15,0-1-1 0,1 2 2 0,1 0-1 0,-1 1-1 16,-2 1 0-16,2 0-1 0,0 1 1 0,-2 0-1 0,3 3 1 0,-3-2-2 15,2 3 0-15,-2-1-3 0,0 4-2 0,-1-3 0 0,0 2 0 16,-1 2-1-16,-1-1-2 0,-1 3-1 0,-1 0 1 0,0 0-2 0,-1 0-2 16,-2 1-2-16,1 1 0 0,-4 2-2 0,2-2 2 0,-4 2 1 0,2-3 1 15,-3 3 1-15,2-1 2 0,-4-1 3 0,2 0 4 0,0 1 5 0,-2-5 5 16,-1 1 7-16,2 1 6 0,0-3 6 0,1-1 5 0,-3-1 3 16,4-3 3-16,-1 1 0 0,1-3 2 0,0 0 0 0,0-2-1 0,1-1 1 15,3-2-2-15,-1-3-2 0,-1 1-3 0,2-1-4 0,3-1-4 16,-2-1-5-16,2-1 0 0,1-1-2 0,-1 0-2 0,3 0-1 0,-1-1-4 15,-1-2-4-15,2 0-7 0,0 0-7 0,0 0-6 0,0 0-6 16,0 0-5-16,0 0-6 0,3 0-5 0,-3 0-5 0,3 0-4 0,-1 0-1 16,0 0-3-16,-1 0-1 0,2 0-1 0,-1 0 5 0,0 0 1 0,1 0 5 15,1 0 4-15,-1 0 2 0,2 2 3 0,-2-2 4 0,2 3 1 16,0-1 4-16,0 3 3 0,1 0 0 0,0 0 3 0,-1 2 0 0,3 1 4 16,-1 1 4-16,0 2 3 0,1 2 4 0,-1 1 3 0,-1 3 3 15,3 0 3-15,-4 4 4 0,1 2 3 0,-1 2 4 0,0 2 1 0,-2 3 3 16,1-1 1-16,-2 3 2 0,0 2-2 0,-2 0 0 0,0 2-2 0,-2 0-3 15,0 0-1-15,-2 1-1 0,1 1-3 0,1-1-2 0,-1 0 1 16,-2 0 3-16,2 0 5 0,0-2 4 0,1 0 1 0,-1 1 2 0,0-4-1 16,0 1 2-16,3-1 1 0,3 0 2 0,-2-3 1 0,3 0 2 0,-1-1 4 15,3 2 2-15,-1-4-1 0,3 0-4 0,1-1-4 0,3-1-3 16,0-1-1-16,-1 0-1 0,4-1 1 0,2 0 0 0,0-3 1 0,1 1-1 16,0 0 0-16,0-2-2 0,4-1-5 0,-2 0-7 0,1-2-10 0,1 0-11 15,2 0-15-15,-2-2-17 0,-1-1-24 0,-1 0-26 0,2 0-39 16,-2-2-44-16,0 0-53 0,0-2-63 0,0 1-86 0,-2-4-100 0,-3 2-53 15,0-2-31-15</inkml:trace>
  <inkml:trace contextRef="#ctx0" brushRef="#br0" timeOffset="16481.9274">14020 12730 24 0,'0'0'266'0,"0"0"-65"0,0 0-49 0,0 0-32 15,0 0-23-15,0 0-18 0,0 0-16 0,0 0-12 0,0 0-14 0,0 0-9 16,0 0-8-16,0 0-4 0,0 0 0 0,0 0-1 0,0 0 4 16,0 0 4-16,0 0 4 0,0 0 6 0,0 0 4 0,0 0 4 15,0 0 4-15,0 0 4 0,0 0 2 0,0 0 1 0,0 0-2 0,0 0-3 16,0 0-4-16,0 0-8 0,0 0-10 0,0 0-7 0,0 0-7 16,0 0-8-16,0 0-8 0,0 1-4 0,0 1-3 0,0 1-3 15,1-1 0-15,-1 1-2 0,2-1-1 0,-2 3 1 0,2 0 0 0,-1 0 4 16,-1 0 2-16,3 2 5 0,-1 0 2 0,1 0 5 0,-1 2 4 0,0-1 2 15,-1 4 2-15,3-2 0 0,-2 1-1 0,1 0 1 0,0-1 1 16,-1 0 0-16,1 1 0 0,1-1 0 0,-1 2 0 0,0-2 3 16,0-1 1-16,1-1 4 0,-2 0 4 0,3-1 3 0,-2-2 7 0,0 1 11 15,1-3 14-15,0-1 13 0,1 0 11 0,3-2 8 0,1 0 5 16,4-3 4-16,4-1 4 0,5-6 1 0,4 2-3 0,4-4-4 0,4-4-4 16,4-3-8-16,5-2-8 0,6-2-21 0,3-3-24 0,5-4-26 15,3-3-30-15,3-2-21 0,2 0-17 0,2-5-19 0,1 2-23 0,4-3-20 16,0-2-19-16,2 2-20 0,3-3-21 0,2 3-23 0,-1-3-25 15,1 6-16-15,-2-2-16 0,2 4-37 0,-6 0-52 0,-2 5-44 0</inkml:trace>
  <inkml:trace contextRef="#ctx0" brushRef="#br0" timeOffset="18298.431">10386 10198 28 0,'-2'-5'199'0,"2"2"-41"0,-1 1-17 0,-1-1-6 16,2-1-10-16,-1 4-11 0,-1-5-11 0,2 5-7 0,-2-2-11 0,1 2-11 15,-1-1-15-15,2 1-19 0,-1 0-13 0,1 0-9 0,0 0-9 16,-2 0-10-16,0 0-8 0,2 1-8 0,-2-1-7 0,0 2-7 0,2-2-5 16,-2 0-4-16,1 5-4 0,-1-5-3 0,-1 4-3 0,1-1 1 15,-1 2 1-15,0 2 3 0,-2-1 5 0,0 3 4 0,-2 0 8 16,0 3 10-16,1 0 9 0,-2 3 7 0,-1 0 7 0,1 3 6 15,0 0 7-15,0 1 6 0,-1 1 4 0,2-1 4 0,-1 2 3 0,3 0 1 16,-1 2 1-16,2-1 1 0,0-1-2 0,1 2-1 0,1 0-1 0,2-1-1 16,0 0-1-16,0 1-2 0,2-2-1 0,1-2-2 0,2 3-1 15,0-3-2-15,2-3-2 0,0 0 0 0,1 0-2 0,3-1-1 16,0-3-3-16,0 0-3 0,5-4-1 0,-2 1-4 0,5-1-2 0,-3-4-1 16,4-1-4-16,2 1-3 0,0-4-3 0,1 0 0 0,-1-1-3 15,0-2-1-15,0-1-1 0,0-2 1 0,0-1 0 0,-1-1 0 0,-4-1 2 16,1 0 5-16,-4-1 5 0,-2 0 4 0,-2-2 2 0,0-1 1 15,-4 0 1-15,0 1 1 0,-4-2 3 0,-2 1 3 0,-2-2 1 16,-4 3-2-16,1 0-2 0,-4-1-3 0,-1 2-4 0,-4 1-8 0,1-2-7 16,-4 2-4-16,1 1-1 0,-3 2-3 0,0 2-1 0,2-1-1 15,-4 3-7-15,4 1-15 0,-4 1-26 0,4 1-37 0,1 1-28 0,-3 4-22 16,6 0-23-16,-2 1-24 0,4 1-61 0,1 2-80 0</inkml:trace>
  <inkml:trace contextRef="#ctx0" brushRef="#br0" timeOffset="18800.8519">11290 10268 144 0,'0'-3'163'0,"0"1"-14"15,0 0-14-15,-2-1-19 0,2 3-21 0,0 0-21 0,0 0-18 16,0 0-11-16,-3 0-8 0,2 2-12 0,-3-1-15 0,-1 3-9 0,1-1-5 15,-1 2-3-15,-1 3 0 0,-2-1 1 0,-3 1-1 0,0 2 3 16,1 0 3-16,-4 4 8 0,2-1 8 0,-4 4 4 0,0-3 4 16,0 1 2-16,0 1 2 0,-1 2-1 0,-2 0-2 0,3-1-2 0,-1-1-2 15,1 0-2-15,-1 1-3 0,4-2-1 0,-3 0-1 0,5-3 1 16,0 0-1-16,-1-1-1 0,4-1 1 0,1-1-1 0,1-1-1 0,0-2 2 16,1-2 0-16,3 1 1 0,-1-2 0 0,3-1 3 0,0 2 4 15,0-3 2-15,3 1 3 0,-1-2 1 0,3 0 1 0,1 0 1 16,0 0 1-16,2 0-2 0,0 0-1 0,6 0-1 0,-3 0-4 0,3-2-3 15,2 2-3-15,0-1-4 0,0 1-5 0,1-2-5 0,1 0-3 16,1 2-3-16,-2 0-3 0,1 0-3 0,0 0-2 0,0 2-3 16,1 0 0-16,-1 1-4 0,-3 1-6 0,4-1-9 0,-3 2-13 0,1 0-13 15,-2 2-18-15,0 0-28 0,1-1-33 0,-2 2-21 0,-1 1-13 0,2-2-17 16,-3 2-20-16,-1 0-58 0</inkml:trace>
  <inkml:trace contextRef="#ctx0" brushRef="#br0" timeOffset="19082.0073">11557 10323 70 0,'-2'-8'365'0,"2"1"-104"0,-1 0-59 0,1 2-35 0,0 0-24 16,-2-1-21-16,2 3-20 0,0 1-24 0,0-1-21 0,0 1-24 0,0 2-16 15,0 0-12-15,0 0-14 0,0 0-10 0,0 3-6 0,-1 0-4 16,-2 1-1-16,3 1 3 0,0 1 4 0,-2 3 3 0,2-2 6 16,-3 4 8-16,3-1 10 0,-3 4 9 0,1-1 6 0,1 1 7 0,-1-1 2 15,1 1 1-15,-3 3 0 0,1 0 1 0,0-1-1 0,0 1-2 16,-2 1 0-16,2-1-1 0,2 1 0 0,-3-2 0 0,3 2-2 16,-1-1-6-16,0 1-13 0,-1-2-17 0,0 1-26 0,1-1-31 0,2 0-36 15,-1 0-39-15,1-3-29 0,0 1-23 0,1-1-52 0,1-2-68 16,3-1-61-16</inkml:trace>
  <inkml:trace contextRef="#ctx0" brushRef="#br0" timeOffset="19415.4074">11883 10389 227 0,'-5'-2'362'0,"0"-1"-87"16,-1 3-102-16,-2 0-53 0,0 0-30 0,0 3-20 0,0 0-16 15,-1 1-14-15,-2 3-14 0,1 0-8 0,2 3-5 0,-2 0-3 16,0 2-1-16,2-1 1 0,-3 5 1 0,2-2 0 0,0 2 1 0,0 0-1 16,3 2-1-16,-2 0 0 0,1 1 3 0,3 0-1 0,-1 0 0 15,1-1 1-15,0 1-1 0,3-2-1 0,-1 1 2 0,2-2-2 16,2 0 0-16,-1-1 0 0,3-2 3 0,0-2 1 0,2-1 0 0,-1 0 2 16,3-3 0-16,2 0 0 0,0-4-1 0,3 0-3 0,1-3 0 15,2-1-4-15,2-4-3 0,-1-2-1 0,4 0-1 0,1-1 0 16,-1-4-2-16,2-2-2 0,-3-3-1 0,2 0 2 0,-2-3 3 0,-1 1 8 15,-3-3 6-15,-1 0 8 0,-4 0 6 0,2-2 5 0,-7 1 4 16,-1 0-1-16,-3 0-1 0,-4 0-3 0,-1 2-4 0,-4 2-1 16,-5-1-4-16,1 1-6 0,-5 5-9 0,0 1-18 0,-3 1-25 0,-2 3-39 15,-1-1-47-15,0 7-48 0,-1 1-48 0,2 2-82 0,-1 5-103 0,0 2-58 16,1 3-38-16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14:23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5674 2026 16 0,'0'0'36'0,"0"0"-2"15,0 0 0-15,0 0 0 0,0 0 2 0,0 0 3 0,0 0 5 0,0 0 3 16,0 0 4-16,0 0 4 0,0 0 5 0,0 0 3 0,0 0 2 0,0 0 1 16,0 0 3-16,-2 0 2 0,2 0 0 0,0 0-2 0,0 0 0 15,0 0-3-15,-1 0-4 0,1 0-2 0,0 0-5 0,-2 0-3 0,2 0-4 16,-1 0-4-16,1 0-4 0,-2 0-1 0,2 0-4 0,-2 0-3 0,2 0-4 15,-1 2-3-15,1-2-4 0,-3 0-3 0,3 0-2 0,0 0-2 0,0 0-2 16,0 0-2-16,0 1 0 0,0-1-1 0,0 0 0 0,-2 2 0 16,2-2-1-16,0 0 0 0,0 0-1 0,0 0 0 0,0 0-1 0,-1 0 0 15,1 0 0-15,0 0-1 0,0 0 1 0,0 0-1 0,0 0 1 0,0 0-1 16,0 1-1-16,0-1 1 0,-2 2-2 0,2-2-1 0,0 0 2 0,0 0-2 16,0 0 1-16,0 0 1 0,0 0-1 0,0 0 0 0,0 0 2 15,0 0-1-15,0 0 1 0,0 0 2 0,0 0 0 0,0 0 1 0,-1 1 1 16,1-1 0-16,0 0 0 0,0 0 0 0,0 0 0 0,0 0 1 0,-2 1-1 15,2-1 0-15,0 0 0 0,0 0-1 0,0 0 0 0,0 0-1 0,0 0-1 16,0 0-2-16,0 2-1 0,0-2 1 0,0 0-1 0,0 0 1 0,0 0-2 16,0 1 0-16,0-1 0 0,0 0 1 0,0 0-2 0,0 0 0 15,0 0-2-15,0 2 1 0,0-2 0 0,0 0-1 0,0 0 2 0,0 0 0 16,0 3 0-16,0-1 1 0,0-2 0 0,0 2 1 0,2 1 0 0,-1-1-1 16,-1-2 2-16,2 3 0 0,-2-3 2 0,1 2-2 0,1 0 2 0,-2-2 0 15,3 0-2-15,-2 3 1 0,1-3-2 0,1 4 1 0,-1-4 0 16,-1 1-1-16,1 1 1 0,1 0-1 0,-1 1 0 0,-1-2 0 0,3 0-2 15,-3 0 1-15,1 1 0 0,1 0 2 0,1 1-1 0,-2-2 0 0,1 1 2 16,0-1-1-16,1 2 1 0,-1-1 0 0,0-1 1 0,0 0 2 16,-1 3 1-16,1-4 1 0,3 3 1 0,-1-2 1 0,-2 1-1 15,2 1 1-15,-2-2 1 0,2 0-1 0,-2 1 0 0,3-1 0 0,-3 1-2 16,2-2 1-16,0 3-1 0,1-3-1 0,-1 2 0 0,1-2-1 0,-1 0-1 16,1 2 1-16,1 1-1 0,-1-3 0 0,2 0 0 0,-2 2 0 15,2-2-2-15,0 0 1 0,1 0-2 0,-1 0 0 0,0 0-1 0,3 0 1 16,-3 0-1-16,2 0-2 0,2 0 0 0,-2 0-1 0,1 0-1 15,0 0 0-15,-2-2 0 0,3 2 0 0,-2 0 0 0,0 0-2 0,1-3 1 16,0 1 1-16,0 2 0 0,-1 0 0 0,-1-2 0 0,2 2-2 0,-3-1 1 16,3 1 0-16,-3-2 0 0,2 2-2 0,-1-2 2 0,-1 2 0 15,0-1 1-15,0 1-1 0,1 0 2 0,1-2-1 0,-2 2 0 0,1 0-1 16,-1-1 0-16,0 0 1 0,0 1-1 0,1 0 1 0,-1 0 2 16,0-2 2-16,0 2-1 0,0 0 1 0,2-1 1 0,-2 1 0 0,1 0 2 15,-1 0 1-15,1-2 0 0,1 2 2 0,-1-1 2 0,1 1-1 16,-1 0 1-16,4 0 1 0,-4 0 0 0,1 0-1 0,2 0-1 0,1 0-1 15,-2 0 0-15,0 0-1 0,1 0-1 0,0 0 0 0,-1 0 1 16,-1 0-1-16,2 0 0 0,-1 0-2 0,0 0 0 0,-1 0-1 0,-1 0 1 16,4 0-1-16,-4 0 1 0,1 1-1 0,2-1 1 0,-4 2 1 0,2-2-2 15,1 0 1-15,-3 1-2 0,1-1-1 0,2 2 2 0,-1-2 0 0,-2 0-1 16,2 0 1-16,0 1 0 0,0-1 0 0,-2 1-1 0,3-1 2 16,-2 0-1-16,1 0-1 0,1 0 2 0,-2 0-1 0,1 0 2 0,2 0 0 15,-2 0-1-15,0 0 1 0,0 0 1 0,0 0-1 0,1 0 2 16,-2 2 0-16,1-2 0 0,0 0 0 0,0 0 0 0,2 0 1 0,-3 0 0 15,2 0 0-15,0 0-1 0,-1 0-2 0,2 0 1 0,-2 0-1 0,1 0-2 16,0 0 1-16,-1 0-1 0,0 0 0 0,0 0-1 0,1 0-1 16,-2 0-1-16,1 0-1 0,-2 1 0 0,2-1 0 0,0 0 2 15,0 0 0-15,-2 0 0 0,3 0 1 0,-3 0 0 0,2 0-1 0,-1 0-1 16,-1 0 0-16,0 0 0 0,0 0 0 0,1 0 1 0,-1 0-2 0,-2 2 0 16,1-2 0-16,0 0-2 0,0 2 1 0,-1-1-1 0,-1-1 0 15,0 2 1-15,2-2 0 0,-2 0-1 0,0 2 1 0,0 1 0 0,0-3 1 16,-1 0 0-16,4 2 0 0,-3-2 0 0,0 2 0 0,-1-1 0 15,1-1 0-15,1 2 0 0,1 0 0 0,-1-2 0 0,0 0-1 0,1 0 1 16,2 3-1-16,-1-3 0 0,0 0 0 0,0 0 0 0,3 0-1 0,-3 0 1 16,2 0-1-16,0 0 1 0,0 0 0 0,-2 0-1 0,4 0-1 15,-4 0 0-15,2 0 0 0,1 0-1 0,-2 0 1 0,-2 0-1 0,2 0 1 16,1 0 0-16,-4 0-1 0,2 0 1 0,0 0 0 0,-2 0 0 16,0 0 0-16,1 0 1 0,-1 0-1 0,0 0 1 0,-1 0 0 0,0 0 1 15,1 2 0-15,-1-2 0 0,0 2-2 0,1-2 1 0,-1 0 1 0,-1 0-1 16,1 0 1-16,0 0-1 0,0 0 0 0,1 0 0 0,-1 0 1 15,0 0 2-15,-1 0-1 0,4 0 1 0,-2 0 0 0,1 0 1 0,-1 0 1 16,1 0 0-16,-1 0 0 0,3 0 1 0,-1 0 0 0,-1 0 1 16,-1 0 0-16,3-2 1 0,-1 2-1 0,2-2-1 0,-1 2 1 0,-1 0-2 15,0 0 0-15,0 0 1 0,1 0-1 0,-1-3 0 0,0 3 1 0,0 0-1 16,1 0-1-16,1 0 2 0,-3 0-2 0,0 0 0 0,1 0 1 16,-1 0-1-16,-1 0 1 0,3 0-1 0,-1 0 1 0,-1 0-1 0,-1 0 0 15,3 0 0-15,-2 0 2 0,1 0-2 0,-2 0 0 0,3 0 1 16,-4 0-2-16,1 0 0 0,1 0 0 0,-1 0 0 0,3 0 1 0,-2 0 1 15,-1 0-1-15,2 0 1 0,0 0-1 0,-2 0 1 0,2 0-1 0,0 0 0 16,0 0-1-16,-2 0 0 0,2 0 2 0,-1 0-1 0,3 0 0 0,-3 0 0 16,1 0 1-16,0 0-2 0,1 0 1 0,1 0-1 15,-2 0 0-15,1 0 0 0,-1 0-1 0,0 0 2 0,0 0-1 0,1 0 0 0,-1 0 0 16,0 0 0-16,0-2 0 0,1 2-1 0,1 0 0 0,-2 0 0 16,1-2 0-16,-1 2 1 0,0 0-1 0,0 0 1 0,3 0 1 0,-3 0-1 15,2 0-1-15,0 0 0 0,0 0 1 0,-2 0-2 0,3 0 1 16,-3 0-1-16,3 0 1 0,-2 0 0 0,1 0 0 0,-2 0-2 0,2 0 2 15,0 0 0-15,0 0-1 0,0 0 0 0,0 0 0 0,0 0-1 16,1 0 1-16,-2-1-2 0,1 1 2 0,-2 0 0 0,4 0 0 0,-3 0-1 16,0 0 1-16,0 0 0 0,-1 0-1 0,2-2 0 0,-1 2 1 0,-1 0-1 15,0 0 1-15,0 0 0 0,1 0 1 0,-2 0-2 0,-1 0 1 16,2 0 0-16,0 0 0 0,-2 0-1 0,1 0 0 0,-1 0-1 0,-1 0 1 16,2 0 0-16,0 0 0 0,-1 0-1 0,-1 0 2 0,3 0-1 15,-2 0 0-15,0 0-1 0,1 0 1 0,-1 0 0 0,-1 0 0 0,3 0-1 16,-2 0 1-16,1 0 0 0,-1 0 0 0,1 0 1 0,-2 0-1 15,2 0 0-15,-1 0 0 0,1 0 0 0,0 0-1 0,1 0 1 0,-1 0 0 16,-1 0 0-16,3 0-2 0,-1 0 1 0,-1 0 0 0,-1 0-1 16,3 0 0-16,-2 0-1 0,1 0 2 0,0 0-2 0,-1 0 2 0,1-2-2 15,-1 2 1-15,-1 0-1 0,3-3 1 0,-1 1 1 0,-1 2-1 0,1 0 1 16,-1 0 1-16,1 0 0 0,-1 0 1 0,1 0 0 0,-1 0 0 16,1 0 1-16,-1 0 0 0,-1 0 1 0,3 0 0 0,-1 0 0 0,-3 0 1 15,2 0 0-15,-1-2 0 0,1 2 0 0,0 0 1 0,1 0-1 16,0 0 0-16,0 0 0 0,-2-1 1 0,2 1 0 0,-2 0-1 0,4 0 2 15,-4-2-2-15,2 2 1 0,-1 0-1 0,0 0 2 0,1 0-2 0,0 0 0 16,-1 0-1-16,0-2 1 0,1 2-1 0,-1-1 0 0,-1 1 0 16,3 0-2-16,-1 0 0 0,-3 0 0 0,1 0-1 0,1 0 1 0,0-2 0 15,-2 2-1-15,3 0 0 0,-3 0-1 0,1 0 1 0,2 0 0 16,-3 0 1-16,0 0 0 0,-1 0-2 0,1 0 2 0,3 0 0 0,-5 0 1 16,2 0-1-16,-2 0 1 0,2 0-1 0,-2 0 1 0,2 0 0 15,-2 0 0-15,1 0-1 0,-2 0 0 0,1 0-2 0,2 0 2 0,-2 0 0 16,0 0 0-16,-1 0 0 0,1 0 1 0,-1 0-1 0,1 0 1 15,1 0 1-15,-2 0 0 0,0 0-1 0,-1 0 0 0,2 0 1 0,-1 0 0 16,0 0 0-16,-1 0 2 0,1 0-2 0,1 0 0 0,-1 0-1 0,-1 0 1 16,4 0 0-16,-1 0 0 0,-2 0 0 0,1-1 1 0,0 1 0 0,1-1-1 15,-1 1 1-15,0 0-1 0,2-2 0 0,-2 1 1 0,3 1-1 16,-3-2 0-16,2 1 0 0,0 1 0 0,0-2-1 0,0 1 0 0,0 1 1 16,0 0-1-16,0-2 0 0,-2 0 0 0,2 2 0 0,0-1 0 15,0 1 1-15,-1 0-1 0,1-1-1 0,-2 1 1 0,2-2 1 0,-2 2-1 16,2 0 0-16,-2 0 0 0,3 0 0 0,-3 0-1 0,2 0 1 15,0 0 0-15,-2 0 0 0,2 0 0 0,-2-1 0 0,3 1 0 0,-1 0 1 16,1 0 0-16,-1-2-1 0,3 2 0 0,-2 0 2 0,2 0-1 16,-1-1 0-16,1 1-1 0,1 0-1 0,-1 0 1 0,0-2 1 0,2 2 0 15,0 0-1-15,-2 0 0 0,2 0-1 0,-1 0 0 0,-1 0-2 0,0 0 1 16,0 0 0-16,3 0 0 0,-3 0 1 0,0 0-1 0,0 0 2 16,-2 0-1-16,2 0 0 0,0 0 0 0,0 0-1 0,-2 0 1 0,2 0 0 15,-3 0-1-15,1 0 1 0,3 0 1 0,-4 0 1 0,2 0-2 0,-1 0 1 16,0 0-1-16,0 0 1 0,1 2-1 0,-1-1 0 0,-1-1 0 15,0 0 0-15,2 2 1 0,-2-2-1 0,0 1-1 0,0-1 1 0,1 0 0 16,2 0 0-16,-3 0 0 0,1 2 1 0,-1-2-1 0,0 1 0 16,2-1 1-16,-2 0-1 0,2 0-1 0,-1 1 1 0,-1-1 0 0,2 0 0 15,-2 0 1-15,2 0 1 0,-1 2-2 0,0-2 0 0,2 2 0 16,-2-2-1-16,-1 0-1 0,2 0 1 0,-1 1 0 0,0-1 1 0,2 2 0 16,-3-2-1-16,1 0 0 0,1 1 1 0,0-1-1 0,-2 2 0 0,2-2-1 15,-1 0 2-15,1 0 0 0,-2 1 0 0,2-1 0 0,-2 0 0 16,-1 0 0-16,1 0 1 0,1 0-2 0,1 0 2 0,-3 0 0 0,1 0 0 15,0 0 0-15,-2 0 0 0,3 0 0 0,-3 0 0 0,-1 0 0 16,1 0 2-16,0 0-1 0,-1 0 1 0,-2 0 0 0,0 0 0 0,0 0 1 16,0 0-1-16,0 0 1 0,0 0 0 0,0 0-1 0,0 0 0 0,3 0-1 15,-3 0 0-15,0 0 0 0,0 0-2 0,0 0 1 0,2 0 1 16,1 0-2-16,-1 0 0 0,-1 0 0 0,1 0-1 0,2 0 0 0,-2 0-2 16,1 0 2-16,0 0 0 0,0 0-2 0,-1 0 2 0,3 0 0 15,-2 0-2-15,2 0 1 0,-1 0 0 0,1 0-2 0,0 0 1 0,0 0-1 16,-1 0 2-16,1 0-2 0,3 2 1 0,-2-2-1 0,-1 0 1 15,3 1-1-15,-3-1 2 0,2 1 1 0,0-1-1 0,-1 2 1 0,1-2 1 16,-1 1 1-16,2 1 1 0,-2-2 0 0,-1 0 0 0,1 2 2 0,2-1 0 16,-2-1 0-16,-1 2 1 0,3-2 0 0,-3 0 1 0,2 0-2 0,-2 2 1 15,0-2-1-15,0 3 1 0,0-3 0 0,-2 0-1 0,3 0-1 16,-1 0 1-16,-2 0-1 0,2 0 0 0,-2 0 0 0,0 0 1 0,0 0-2 16,-1 0 0-16,0 0 0 0,-1 0 1 0,2 0-1 0,0 0-2 15,-1 0 1-15,-1 0 1 0,-1 0 1 0,2 0-1 0,0 0 0 0,-1 0 0 16,2 0 0-16,-1 0 0 0,1 0 0 0,-1 0 0 0,0 0 1 15,-1 0-1-15,2 0 0 0,2 0 0 0,-2 2 0 0,0-2 0 0,0 0-1 16,0 0 1-16,-1 0-1 0,1 0 1 0,1 2 1 0,-1-2-1 16,0 0 0-16,1 0 0 0,-1 0 0 0,1 1 0 0,-3-1 0 0,2 0 0 15,-1 0 1-15,1 0 0 0,-1 0-1 0,0 0 0 0,-1 0 0 16,2 0 0-16,-1 0 0 0,1 0 1 0,-2 0-2 0,2 0 0 0,-1 0 0 16,0 0-2-16,-1 0 2 0,3 0 2 0,-3 0-1 0,2 0 0 0,-1 0 0 15,0 0 0-15,-1 0-1 0,2 0 1 0,-1 0 0 0,2 0-1 16,-1 0 0-16,-1 0 1 0,1 0 1 0,-1 0-1 0,1 0 0 0,0 0 0 15,1 0 0-15,-1 0 0 0,0 0 0 0,1 0-1 0,0 0 0 16,-1 0 0-16,0 0 1 0,0 0 1 0,0 0-1 0,-1 2 0 0,1-2-1 16,2 2 0-16,-1-2 1 0,0 0 0 0,-1 0-2 0,0 0 0 0,0 0 1 15,0 0 0-15,1 0 1 0,-1 3-1 0,0-3-1 0,1 0 0 0,-2 0 2 16,0 2 0-16,-1 0 0 0,2-2 0 0,-1 0 0 0,0 0 0 16,-1 1 1-16,2-1-1 0,-3 0 0 0,2 0 0 0,0 0 0 0,-1 0 0 15,-1 0 0-15,4 0 0 0,-3 0 1 0,-1 0-2 0,4 0 0 16,-4 0 1-16,2 0 0 0,0 0-1 0,-1 0 1 0,2 0 0 0,-1 0 1 15,0 0-1-15,-1 0 2 0,-1 0-2 0,3 0 0 0,-1 0 0 16,0 0 0-16,-1 0 1 0,1 0 0 0,0 0 0 0,-1 0-1 0,3 0 1 16,-2 0 0-16,0 0 1 0,-1 0-2 0,2-1 1 0,-1 1-1 15,1 0 1-15,-1 0 0 0,1 0-1 0,0 0-1 0,-1 0 0 0,1-2-1 16,0 2-1-16,2 0 2 0,-2-2 0 0,0 2-1 0,0 0 0 0,-1 0 0 16,1 0-1-16,2 0 1 0,-2 0 0 0,0 0-1 0,0 0 4 0,0 0-1 15,0 0-1-15,1 0 1 0,-3 0-1 0,1 0 0 0,1 0-1 16,-1 0 2-16,-1 0 0 0,1 0 1 0,1 0 0 0,-1 0 1 0,-1-3-1 15,2 3 0-15,-3 0 2 0,2 0-1 0,-1 0-1 0,1 0 2 16,-2 0-1-16,0 0 0 0,0 0 1 0,0 0-1 0,0 0 0 0,0 0 1 16,0 0-1-16,0 0 1 0,0 0-1 0,0 0-1 0,0 0 0 15,0 0 1-15,0 0-1 0,0 0-1 0,0 0 0 0,0 0 1 0,0 0 1 16,0 0-2-16,0 0 0 0,0 0 0 0,0 0-2 0,0 0 1 0,0 0 0 16,2 0-1-16,-2 0 1 0,0 0 0 0,0 0-1 0,1 0 1 15,-1 0 0-15,0 0 0 0,0-2 0 0,0 2 0 0,0 0 1 0,0 0 0 16,2-2 0-16,-2 2 1 0,0 0 1 0,1 0-1 0,-1 0 0 15,0 0 1-15,0-1 1 0,2-1-1 0,-2 2 2 0,0 0-1 0,2-2 0 16,-1 2 0-16,-1 0 1 0,3-3-2 0,-3 1 0 0,2 2 1 16,0 0-1-16,-1-2 0 0,-1 2 0 0,2-1-1 0,-2 1 0 0,1 0-1 15,-1-2 0-15,0 2 1 0,0 0-2 0,0 0 1 0,0 0 0 16,0 0 0-16,3 0-1 0,-3 0 0 0,0 0 0 0,0 0 0 0,0-2 0 16,0 2 0-16,0 0 0 0,0 0 0 0,2-1-1 0,-2 1 0 15,0 0 1-15,0 0-1 0,0 0-1 0,0 0 0 0,0 0 1 0,0 0 1 16,0 0-1-16,0 0 1 0,0 0 0 0,0 0 0 0,0 0 1 0,0 0 0 15,0 0 0-15,0 0 0 0,0 0 2 0,0 0 0 0,0 0-1 16,0 0 2-16,0 0-1 0,0 0-1 0,1 0 2 0,-1 0-1 0,0 0 0 16,0-2 0-16,2 2-1 0,-2-1 0 0,2 0-1 0,-1 1 0 0,-1-2 1 15,2 1-2-15,-1 1-2 0,-1-2-4 0,2 1-11 0,-2-1-14 16,2 1-15-16,-1-1-31 0,-1 0-40 0,0 2-75 0,0 0-89 0,0 0-98 16,-3-1-101-16,-2 0-51 0,0-1-27 0</inkml:trace>
  <inkml:trace contextRef="#ctx0" brushRef="#br0" timeOffset="76278.4889">9746 2003 2 0,'0'0'8'0,"0"0"2"0,0 0 1 0,0 0 1 15,0 0 1-15,0 0-1 0,0 0 2 0,0 0-1 0,0 0 1 16,0 0-1-16,0 0 1 0,0 0 0 0,0 0 2 0,0 0 0 0,0 0 1 16,0 0 0-16,0 0-1 0,0 0 2 0,0 0 3 0,0 0 0 0,0 0 2 15,0 0 0-15,0 0 2 0,0 0 0 0,0 0 1 0,0 0 2 0,0 0 1 16,0 0 2-16,0 0 1 0,0 0-1 0,0 0 2 0,0 0 0 0,0 0-1 15,0 0 0-15,0 0-2 0,0 0 2 0,0 0 1 0,0 0 2 16,0 0 0-16,0 0 0 0,0 0-1 0,0 0-2 0,0 0 1 0,0 0 0 16,0 0-1-16,0 0 0 0,0 0-1 0,0 0 1 0,0 0-2 0,0 0-2 15,0 0-2-15,0 0-2 0,0 0-3 0,0 0-2 0,0 0 0 0,0 0 3 16,0 0 0-16,0 4 2 0,0-3 2 0,0 1 0 0,0-1-2 16,-2 2 1-16,2 0-1 0,-1 0 1 0,-1 2-1 0,2-2 3 0,-2 1-1 15,2 0 0-15,-1 1-1 0,-1 0-4 0,2 0-3 0,-1 2-2 0,-1-2-3 16,2 0-1-16,0 2-2 0,0 0 0 0,0-1 0 0,0 1 1 15,0-1-1-15,0 2-1 0,0-3 0 0,0 2-1 0,0 2 0 0,0-4 1 16,0 3 0-16,0-1 0 0,0 0 0 0,0-1 1 0,0 1 0 16,2-2 2-16,-1 1-1 0,-1-1 0 0,2 0 2 0,-1 0 1 0,-1 0 3 15,2 0 2-15,-2-1 0 0,2-1 2 0,-1 1-1 0,-1-3 0 0,2 3 1 16,-1-1 2-16,1-2 2 0,0 0 2 0,-1 0 1 0,1 1 1 16,1 0 1-16,0-2 1 0,0 1-1 0,0 1 1 0,2-2 0 0,-2 0 1 15,2 0-2-15,2-2 0 0,0 1-2 0,1 1-3 0,2-4-2 0,2 3-4 16,-1-1-5-16,2-3-2 0,4 2-6 0,-2-1-2 0,2-1-5 15,2 0-2-15,-2-2 0 0,2 4-1 0,-1-2-1 0,2 1-1 0,2-2 2 16,-4 3 2-16,4-2 1 0,-2 2 1 0,0-1 1 0,-2 1 1 16,3 0 1-16,-4-1 2 0,2 2-1 0,0 1 2 0,-3-2 0 0,3 1-1 15,-3 0 0-15,1 1-2 0,-1 1 0 0,0-2 0 0,-2 2-1 16,2 0 0-16,-2 0-1 0,0 0 0 0,-1 0 2 0,1 0-1 0,-3 2 1 0,2-2 0 16,-1 1-1-16,0-1 1 0,0 2 1 0,-1 0-1 0,-1-2 0 15,1 1 2-15,-2 1-2 0,3-2 2 0,-2 1-2 0,-2 0 2 0,2-1-2 16,-1 1 1-16,-1-1 1 0,0 2-2 0,0-2 1 0,1 2 0 15,-2-2 0-15,-1 0-1 0,2 0 0 0,-2 0 0 0,-1 0-1 0,1 0 0 16,-1 0 0-16,-2 0 1 0,2 0 0 0,-3 0 0 0,2 0 2 16,-1 0 0-16,-1 0 2 0,1 0 1 0,-3 0 1 0,0 0 2 0,0 0-1 15,2-2 1-15,-1 0-1 0,-1 2-1 0,0-1 0 0,0-1 0 16,0 0-1-16,0-1-2 0,0 0 1 0,0-1-2 0,0 1-2 0,-1-1-2 16,-1 1-1-16,2-4-1 0,-1 4 2 0,-1-2 2 0,0 1 2 0,-1-2 2 15,1-1 1-15,0 3 2 0,0-2 1 0,-1 0 1 0,1 1 3 0,1-2 3 16,-1 2 2-16,-1 0 3 0,1-2 0 0,1 0 1 0,-1 1 0 15,-1 0-3-15,1 0 0 0,1 0 2 0,-1 0-2 0,-2 0 1 0,2 0 0 16,1 1 1-16,-1 0-2 0,2-2-3 0,-2 2-1 0,2-2-1 0,-3 3-1 16,3-2 0-16,-1 2 0 0,-1-1-1 0,2 1 0 0,-2-1-2 15,2 2-1-15,-1-1-1 0,-1 1-1 0,2-2-2 0,-1 2-2 0,-1 1-1 16,2-1 0-16,0-1-1 0,0 1-1 0,0 1-1 0,0-1-1 0,0 3-1 16,0-2 0-16,0 0-1 0,0 2 0 0,0 0-2 0,0 0 1 0,0 0-2 15,0 0 0-15,0 0-1 0,0 0-1 0,0 0-1 0,0 0 1 0,0 0-2 16,0 0 0-16,0 0-3 0,0 0 1 0,0 0-1 0,0 0-2 15,0 0 0-15,0 0-2 0,0 0 0 0,0 0-1 0,0 0 0 0,0 0-1 16,0 0 0-16,0 0-1 0,0 0 0 0,0 0 0 0,0 0 1 0,0 0 1 16,-2 2 2-16,2 0 2 0,-1-2-1 0,1 0 3 0,0 3 1 15,0-3 1-15,0 4 2 0,0-3 2 0,0 3 0 0,0-1 2 0,0-1 1 16,0-1-1-16,0 3 2 0,0-1 0 0,0 0 0 0,0 1 0 0,1-1 0 16,-1 2 0-16,2-2-1 0,-2 1 1 0,0 0-1 0,2-1 0 0,-2 2 1 15,1-1 0-15,-1-1-1 0,0 1 2 0,2-1-1 0,-2-1 0 0,1 1 0 16,-1 1 0-16,0-1 0 0,0 0-1 0,0 0-1 0,2-1 1 15,-2 2 1-15,0-1 0 0,0-2 0 0,0 2 0 0,0 0-2 0,2-1 1 16,-2-1 1-16,0 0 0 0,1 3 0 0,-1-1 0 0,0-2-1 0,0 1 2 16,0 1 0-16,0-1 2 0,0 0-2 0,0-1 1 0,0 3 0 15,0-3 0-15,0 1 0 0,0 3 0 0,0-5 0 0,0 2 0 0,0 1 2 16,0-1-1-16,-1 0 0 0,1-2 0 0,-2 3 0 0,2-1-1 0,0 0-1 16,0-1 0-16,-2 3 0 0,2-1 1 0,0-1 0 0,0-1 0 15,-1 3-1-15,1-1 1 0,-2 0-1 0,2 0 0 0,0 0 0 0,0-1 1 16,-1 2 0-16,-1-1-1 0,2 0 2 0,-2 0-1 0,2-1 0 0,-1 1 0 15,-1 2 1-15,2-3-1 0,-3 3 0 0,2 0 2 0,-1-1-1 16,-1-1-1-16,1 1 0 0,1 1 1 0,-2-2 0 0,-1-1-1 0,1 1-1 16,0 0-1-16,0 0 1 0,-2 0 0 0,1 0-2 0,0 0 1 15,0-2 0-15,-1 3 0 0,0-1 0 0,-3 0 0 0,2 0 0 0,-2-1 1 16,1 1-1-16,-2 1-1 0,0-1 2 0,-1-1 0 0,0 1 2 0,0-1-4 16,0 0 1-16,-2-1 0 0,0 3 2 0,1-4-2 0,-3 0 0 15,3 0 0-15,-3 3 0 0,1-3-1 0,0 0-1 0,-1 0 1 0,0 0 0 16,-2 0 0-16,0-3-3 0,1 3 1 0,0 0-1 0,-2 0-1 15,1-4-1-15,-3 3-1 0,2-1 1 0,1 0 1 0,-1-1 2 0,2 1 0 16,-2-1 2-16,1-1 1 0,1 1 1 0,0 1 2 0,-2-1 2 0,4 0-1 16,-1-2 3-16,0 2 0 0,1-1 2 0,0-1 1 0,0 2-1 15,1-2-1-15,3 3 0 0,-2-2-2 0,1 0 0 0,1-1-1 0,-1 2 0 16,2-1-2-16,2 1-1 0,-2 1-2 0,1-3-1 0,2 3-8 16,0-1-12-16,0 1-16 0,0 1-19 0,2-1-26 0,-2 2-27 0,1 0-33 15,-1 0-37-15,0 0-39 0,2 2-40 0,-2 1-75 0,2 2-95 0,-2 0-57 16,-1-1-39-16</inkml:trace>
  <inkml:trace contextRef="#ctx0" brushRef="#br0" timeOffset="80278.2453">7280 3180 27 0,'-5'-4'54'0,"-1"1"-4"0,1 1-5 0,1 0-4 15,-1 1-6-15,0-3-5 0,0 3-4 0,-1 0-4 0,0-2-5 0,1 3-3 16,-2-2-4-16,3 1-2 0,-4 1-2 0,3 0-1 0,-1 0-1 0,-1 0 0 15,1 1 0-15,-1 1 2 0,2-2 0 0,-2 1 1 0,2 1 4 16,1 0 1-16,-1 0 1 0,-3 0 3 0,3 1 3 0,1-1 3 0,0 1 0 16,0 1 3-16,0-1 2 0,-2-1 2 0,3 4 2 0,-2-4 0 15,2 3 3-15,-2-1 1 0,1 1 1 0,0 1 2 0,-2-2 5 0,3 4 1 16,-2-2-1-16,2 2 4 0,-2-1 0 0,2 3 0 0,-2 1 0 16,-1-1 1-16,3 1-2 0,-2 1-1 0,2 1-1 0,-2 0-1 0,2 3 1 15,-2-1-1-15,0 1-2 0,0 2-2 0,0 1 0 0,-2 1 1 16,2 0-3-16,1 1-1 0,-2 4 0 0,1-1-1 0,0 2-3 0,0-1 0 15,0 1-2-15,-1 1-2 0,0 1-3 0,1-1-2 0,-1 3-3 16,3-1-4-16,-1-1-4 0,0 1-2 0,0-2-3 0,0 1-3 0,2 0 0 16,1 0-3-16,-1-1-3 0,1 0-2 0,-1-2 0 0,2 0-2 15,0 1-2-15,0-2-1 0,0 0-1 0,0-1 0 0,0 1 0 0,2-2 1 16,-1 0 1-16,-1-2 1 0,2 1 3 0,-2-2 3 0,1 3 3 0,1-4 2 16,-2 3 3-16,0-4 3 0,3 2 3 0,-3-1 1 0,0 0 3 15,0 2 2-15,0-3 1 0,0 0 3 0,0 1-1 0,0-2 1 0,0 1-1 16,0-1-1-16,0-1-1 0,0 2-1 0,0-4-2 0,0 3-1 15,0-3-2-15,0 0 0 0,0-1-1 0,0 0-1 0,0-1-2 16,0-1-2-16,0 1-2 0,0-3 1 0,0 0-1 0,0 0-2 0,0 1 1 16,0-3-1-16,0-1 1 0,1 2-2 0,-1-2 0 0,0-2 1 15,2 2-2-15,-2 2 0 0,2-5 1 0,-1 3 0 0,-1-2-1 0,2 1 2 16,-1-1-1-16,-1 3 0 0,2-3 0 0,-2 2-2 0,2 1 0 16,-1-3 0-16,-1 3 1 0,2-2 0 0,-1 2 1 0,1-2-1 15,0-1 0-15,-1 2-1 0,-1-1 0 0,2 1-1 0,-2-3 2 0,2 3-2 16,-1-2 1-16,-1 0 0 0,2 2 1 0,0-2 0 0,-2-1-1 15,2 1 1-15,-2 0-1 0,3-1 0 0,-3 2 0 0,2-3 1 0,-1 1 2 16,1 1 0-16,-2-3 1 0,3 3-2 0,-3-2 0 0,2 0 1 16,-1 1-1-16,1-1-1 0,1 1 1 0,-1 0-1 0,-2-1 0 0,3 1 0 15,-1 0 2-15,0-2-2 0,0 3 0 0,1-1-1 0,-1 0 0 16,-1-1 1-16,1 3-1 0,1-4 0 0,-1 5 0 0,3-3 0 16,-2 1 0-16,0 0-1 0,1-1 0 0,-2 0 0 0,1 1 0 15,0 2 0-15,2-1 0 0,-1-1 0 0,0 1 1 0,0 0 0 0,0 0 1 16,2 1 0-16,-3-1 0 0,2 2 0 0,0-2 1 0,0 1 0 0,0 0 1 15,2 0 1-15,0-1-1 0,-1-1 2 0,2 2 1 0,0-3 1 16,-2 3 0-16,2-1-1 0,0-1 1 0,1 2-1 0,-1-3 0 16,0 2 0-16,1-1-1 0,0 0 1 0,0-3-1 0,1 3-1 0,-1-1 0 15,1 0-2-15,-1-1-1 0,2 1 1 0,-3 0-2 0,0-1-1 16,3-1-1-16,-3 2 1 0,2-2-1 0,-1 2-1 0,0-2 1 16,1 0 0-16,0 3 0 0,0-3 0 0,-2 0-1 0,2 0 1 0,1 0-2 15,0 0 1-15,-1 0 0 0,0 0 0 0,0 0-1 0,3 0 1 0,-1 0 0 16,-2 0 1-16,2 0 0 0,1 0 1 0,-2 0 1 0,2 0 1 15,0 0 0-15,-1 0 2 0,1 0-1 0,1 0 1 0,0 0 3 16,-1-3 0-16,3 3 1 0,-2 0 0 0,3-2 1 0,-2 2-1 0,2-2 1 16,-3 2 0-16,5-1 0 0,-2-1-2 0,-1 2 1 0,2-2 0 15,-2 1 0-15,1 1-1 0,-1 0-2 0,3-2 1 0,-1 2 0 0,0-1-1 16,-1 1 1-16,1-1-2 0,1 1 2 0,-1 0-1 0,0 0-3 16,1 0 0-16,0 0 0 0,-2 0-1 0,2 0 1 0,-1 0-2 15,1 0 0-15,-2 0-2 0,0 0 1 0,2 0-1 0,-3 1-1 0,1 0 0 16,0-1 2-16,0 2 0 0,0-2 0 0,-1 1 0 0,0 1 1 15,1-2 0-15,-1 2 0 0,3-1 0 0,-2-1 1 0,-1 0 0 0,1 0 1 16,1 0 1-16,-1 0-1 0,4 0-1 0,-4 0-1 0,4 0-1 16,-4 0 0-16,5-1-1 0,-3-1-2 0,2 2 0 0,0-2-2 15,-1 1-1-15,3-1 1 0,-3 1-2 0,2 0-1 0,-2-2-1 0,1 1-2 16,1 1 2-16,0-2 0 0,-1 1 1 0,1 0 1 0,-2 0 1 16,2 0 1-16,-1 1 0 0,1-1 3 0,-2-1 0 0,1 2 1 0,-2-1 1 15,3-1 2-15,-4 1 1 0,1 1 2 0,1-1-1 0,-2 0-1 16,0 1 1-16,0-1 0 0,-1-1 0 0,1 1 1 0,-1 2-1 15,2-2 1-15,-3 2-1 0,3-3 0 0,-1 3 1 0,0-4-1 0,1 3 0 16,-3-1 1-16,3 0-2 0,0 2 0 0,0-3 1 0,1 1-1 16,-2 2-1-16,2-2 0 0,1 1 0 0,-2-1 0 0,3 2-1 0,0-2 0 15,-3 1-1-15,3 1 0 0,0-2-1 0,-2 1 1 0,0 1-2 16,0-1 2-16,1 1-1 0,-2-3 0 0,3 3 0 0,-3 0-1 16,2 0 1-16,-3 0-1 0,0 0 0 0,3 0 0 0,-3 0 1 0,2-2-2 15,-2 2 1-15,0-1 0 0,-1 1-2 0,2-2 1 0,-1 1-1 16,0 1 0-16,0-2-2 0,-1 0-1 0,2 2-1 0,-1-1-2 0,-1 0-1 15,2 1 1-15,-2-2 1 0,2 1 0 0,0-1 1 0,0-1 0 16,-1 2 1-16,2-1 2 0,-1-1 1 0,0 3 0 0,0-3 3 0,1 3 2 16,0-2 2-16,0 2 3 0,1-2-1 0,-2 2 2 0,1-1-2 15,2-1 1-15,-4 2-1 0,2-2 1 0,2 1-2 0,-4 1 1 0,4-2-1 16,-2 2 0-16,0 0 1 0,0-2-2 0,2 2 0 16,-3 0 1-16,3-3-1 0,0 3-2 0,1 0-1 0,-1 0 0 0,1-2-1 15,1 0 1-15,1 2-1 0,-1-1-1 0,3 1-2 0,0-2 0 0,-2 0-2 16,2 2-1-16,0 0-1 0,1-3 0 0,-1 3-1 0,0-2 0 15,0 0 0-15,0 1-1 0,1-1 0 0,1 0-1 0,-2 1-1 0,1-2 1 16,-1 3-1-16,1-1 0 0,-1-2 0 0,0 3-1 0,0-2 3 16,3 1 2-16,-3 1 1 0,1-2 2 0,2 1 2 0,-3 1 1 15,2-2 1-15,-3 0 2 0,3 2 3 0,-1-1 0 0,-1 1 2 0,-1 0-1 16,2 0 3-16,1 0 1 0,-1 0 1 0,1 0-1 0,-1 0-2 16,2 0 1-16,-2 0 0 0,2 0 0 0,2 0-2 0,-2 0 1 15,0 0-2-15,3 0 0 0,-1 0-1 0,0-1 0 0,1 1 0 0,0 0-2 16,3 0-1-16,-3 0-1 0,1 0-2 0,0 0 0 0,1 0-1 0,-1 0-2 15,0 0-1-15,0 0-1 0,1 0-1 0,-3 0 0 0,3 0-1 16,-2 0-1-16,2 0 1 0,-2 1 3 0,1 0 1 0,-1-1 2 16,0 0 2-16,-3 0 3 0,4 0 1 0,-4 0 3 0,2 0 0 0,-4 0 3 15,1 0 0-15,3-1 0 0,-7 0-1 0,2 1-2 0,-2-2-5 16,2 1-5-16,-3-2-7 0,1 1-5 0,-3 1-7 0,0-2-8 16,2-1-8-16,-2 2-11 0,-1-1-12 0,-1 0-15 0,-1 0-17 0,0-1-21 15,0 1-25-15,0-1-25 0,-3 1-28 0,0 1-27 0,0-1-64 16,-2-1-79-16,-2-1-47 0</inkml:trace>
  <inkml:trace contextRef="#ctx0" brushRef="#br0" timeOffset="81344.9021">7433 3211 29 0,'-3'-1'135'16,"3"-1"-14"-16,-2 1-4 0,2-1-5 0,-1 2-7 0,-1 0-6 15,2-3-9-15,0 3-11 0,0 0-15 0,0 0-12 0,0 0-11 0,0 0-7 16,0 0-2-16,0 0-6 0,0 0-6 0,0 0-5 0,0 0-7 16,0 0-5-16,0 0-2 0,0 0-4 0,0 0-3 0,0 0-1 0,0 0 1 15,0 0-3-15,0 0-2 0,0 0 0 0,2 0-2 0,-1 0 0 16,1 0 2-16,1 3 2 0,-1-3 2 0,1 0 4 0,0 2 2 0,2-2 5 16,0 1 5-16,2 1 8 0,3-2 7 0,-2 1 6 0,4 1 6 0,1-2 6 15,4 0 5-15,1 0 3 0,4 0 0 0,0 0 1 0,5 0-3 0,0 0 1 16,6-2-3-16,2 1-1 0,3-2-3 0,3 1-2 0,5-1-8 15,0 1-2-15,6-3-4 0,0 2-5 0,3-1-3 0,4-1-5 0,-2 0-2 16,3-2-6-16,3 4-4 0,2-2 0 0,0 1 2 0,-1-2 0 0,3 1 2 16,1 1 0-16,3-1 1 0,-2 1 1 0,4 1-1 0,3-2 2 15,-3 3 0-15,4-1 1 0,-1-1 0 0,1 2 2 0,0-1 1 0,1-1-5 16,-3 3-4-16,1-1-6 0,-2-1 1 0,0 1 0 0,-3 1-1 0,-1-3-2 16,1 4-1-16,-3 0-3 0,0-2-2 0,0 2-3 0,0-1-4 0,-2-1-3 15,1 0-1-15,-2 1-3 0,1 0-1 0,-3-2-4 0,2 1-5 16,-2 1-4-16,-3-2-5 0,2 0-6 0,-4 0-4 0,-2 1-4 0,-1-1-3 15,2 0-1-15,-5 0-1 0,0 0-1 0,-1 0 0 0,-1 0-3 16,-1 1 0-16,0-1-3 0,0-1-2 0,-3 3-3 0,2-3-5 0,-2 0 1 16,-1 1 3-16,0 0 1 0,0 0 2 0,-2-1 2 0,1 1 2 15,-3-1 1-15,1 2 3 0,-2-1 3 0,-1 0 5 0</inkml:trace>
  <inkml:trace contextRef="#ctx0" brushRef="#br0" timeOffset="82228.6192">12488 2965 2 0,'16'0'20'16,"0"-2"-2"-16,3 2 0 0,-2 0-1 0,2 0 0 0,-2 0-3 16,1-3 0-16,1 3-1 0,-2-1 1 0,2 1 1 0,-1-1 0 0,-1-1 2 15,0 2 2-15,1-1 0 0,-1-1 3 0,0 2 0 0,-2 0 0 16,2 0-3-16,-2-2-2 0,0 2 0 0,0 0-2 0,0 0 0 0,-2 0-2 16,3 0 1-16,-4 0-1 0,1 0 0 0,1 0-2 0,-1 0-1 0,-1 0-1 15,1 0 0-15,1 0 0 0,-3 0 2 0,-1 0 1 0,4 2 0 16,-3-2 0-16,-1 2 1 0,1-1-2 0,0-1-1 0,0 2-1 0,0-1 1 15,-1-1 0-15,2 1-1 0,-2 2-1 0,-1-3-2 0,2 4-2 16,0-3 0-16,1 1-2 0,-2 0-1 0,-2 1-1 0,2-3 0 0,1 2 1 16,-2 1 0-16,-1-1 1 0,3-1-1 0,-3 1 0 0,3 1 2 15,-2-2 2-15,1 1 1 0,-2-1 0 0,3 2-3 0,0-2 0 0,0 3 0 0,0-3 0 16,0 1 1-16,-1 1-1 0,1 0 1 0,-2 0-2 16,1-2-1-16,2 0 0 0,-2 3 0 0,1-3-2 0,0 1-1 0,-1 0 0 15,-1 1 2-15,0-1 0 0,1 1 0 0,-2 0 1 0,0-2 0 0,1 2 1 16,-1 1 0-16,-1-1 3 0,-1 0-1 0,3-1 2 0,-4 3 0 0,2-3-1 15,-3 1 2-15,1 0 0 0,1 0-2 0,-1 1 1 0,1-1 0 16,-1 2-2-16,0-2 1 0,-2 3-1 0,3-2 1 0,-3 1-1 0,2 0 2 16,-2 2 0-16,2-2 3 0,-2 2 0 0,2 0 2 0,0 1 0 15,-1-1 3-15,1 1 2 0,-2 1 0 0,2 0 0 0,-1-2 2 0,-3 2 1 16,2 0 2-16,2 0 3 0,-2 2 3 0,-2-2 1 0,1 1 2 16,1 1 2-16,-1 1-1 0,-1 0 1 0,1-2-1 0,-2 2 0 0,3 2 0 15,-3-1 1-15,2 1-1 0,0-1 0 0,-2 1-1 0,0 1-3 16,0 1-2-16,0 1-2 0,0 0-1 0,0-1-2 0,0 2 0 0,0 1 0 15,0-1 0-15,0 3-1 0,0-1 1 0,0 2-2 0,0-1-1 0,0 2-1 16,0 1-3-16,0 0 1 0,1 0-2 0,-1 0-2 0,0 0 0 16,2 1-2-16,-1-2 0 0,-1 2-1 0,2-1-1 0,-2 0 0 0,4-2-1 15,-2 3-1-15,-1-4 1 0,1 1 0 0,1 2 1 0,1-4-1 16,-3 1 0-16,2 0-1 0,1 0 1 0,-1-2-1 0,0 2 0 0,3-3-1 16,-3 2 1-16,0-2-1 0,1 1-1 0,-3-1-1 0,2-1-1 0,1 1-1 15,-1 0 0-15,0-1 0 0,1-1 2 0,-2 0 0 0,-1 1 1 16,1-1 2-16,1-1-1 0,-1 2 3 0,-2-2-1 0,2 0 2 15,-1 1 1-15,1 0 1 0,-1-2 1 0,-1 0 1 0,2 1 1 0,-2 0 0 16,0-2-1-16,0 1-1 0,0-1 1 0,0 0-1 0,0 1 1 16,0-1-1-16,0-1-1 0,0 1 0 0,0-1 0 0,0-1 0 15,0 2-1-15,0-3 0 0,0 1 0 0,0-1-2 0,0 0 1 0,0-2-1 16,0 1-1-16,0 0 0 0,0-1-1 0,0-1 1 0,0 0-1 0,0 0 0 16,0 1-1-16,0-4 1 0,0 2-1 0,0-2-1 0,0 2 2 15,0-1-1-15,0-2 0 0,0 1 1 0,0 1 0 0,0-2 0 16,0 0 0-16,0 0-1 0,0-1 1 0,0 1-1 0,0 1 1 0,0-3-2 15,0 1-1-15,0 0 0 0,0 1 0 0,0-3-1 0,0 4 1 16,0-3-1-16,0-1 0 0,0 2 0 0,0-2 0 0,0 0 1 0,0 0 1 16,0 2 0-16,0-2 1 0,0 0 2 0,0 0 1 0,0 0 2 15,0 0 4-15,0 0 1 0,0 3 3 0,0-3 2 0,0 2 1 16,0-2 0-16,-2 2 1 0,2-2 1 0,-1 3 0 0,-1-1 1 0,1-1 0 16,-1 1-1-16,2 0-1 0,-2-1-2 0,2 1 0 0,-1 1-2 15,-1-1 0-15,0-1-1 0,-1 2-2 0,2 0 1 0,-2 0 0 0,0 0 1 16,0 0-1-16,-1 0 2 0,1-1 1 0,0 2 1 0,-2-1 1 15,2 0 1-15,-5 0 1 0,4-1 0 0,-3 0 2 0,-1 1-1 16,-1 1 2-16,-1-1-2 0,-3-1 1 0,-2 3-6 0,-3-3-8 0,-4 1-13 16,-3 0-14-16,-2-1-18 0,-4 0-19 0,-6-1-30 0,-3 1-35 15,-7 1-47-15,-3-1-58 0,-6-1-90 0,-4 1-107 0,-8-2-60 0,0 0-37 16</inkml:trace>
  <inkml:trace contextRef="#ctx0" brushRef="#br0" timeOffset="109495.5557">17061 3372 19 0,'0'-2'114'0,"0"2"-1"0,0 0-3 0,0-1-3 0,0-1-2 16,0 2-5-16,0 0-5 0,0 0-2 0,0 0-4 0,0 0-5 15,2-1-4-15,-2 1-4 0,0 0-4 0,0 0-3 0,0 0-3 0,0 0-5 16,0 0-6-16,0 0-6 0,0 0-7 0,0 0-5 0,0 0-2 0,0 0-3 16,0 0-4-16,0 0-2 0,0 0-3 0,0 0-1 0,0 0-1 15,0 0-2-15,0 0-1 0,0 0-1 0,0 0-1 0,0 0 0 0,0 0-2 16,0 0 1-16,0 0-2 0,0 0 1 0,0 0-2 0,0 0 1 15,0 0 1-15,0 0 0 0,0 0-3 0,0 0-1 0,0 0 0 0,0 0-1 16,0 0-1-16,0 0 0 0,0 0-1 0,0 0 0 0,0 0-2 16,0 0 1-16,0 0-1 0,0 0 0 0,0 0-3 0,0 0 0 0,0 0 1 15,0 0-1-15,0 0-1 0,0 0 0 0,0 0-2 0,0 0 0 16,0 0-1-16,0 0-1 0,0 1 0 0,0-1-1 0,0 2-3 0,0-1-1 16,0-1-1-16,0 2 0 0,1-2 0 0,-1 1 0 0,0 1-1 0,0 1 1 15,0-2 2-15,0 1 1 0,0 1 3 0,0 0 2 0,0-1 2 16,0 2 2-16,0-1 4 0,0 2 2 0,0 0 1 0,0 2 3 0,0-2 0 15,0 2 2-15,0 0 2 0,-1 0 1 0,-1 1-1 0,2-1-1 0,0 1 1 16,-2 1 0-16,2-2-1 0,-1 0 0 0,-1 1-1 0,2-1 1 16,0 1-1-16,0 0 1 0,0-1-1 0,0 1 1 0,0-2-1 0,0 0-5 15,0 1-6-15,0-1-10 0,0 1-12 0,0-2-15 0,0 2-17 16,0-2-25-16,0-2-31 0,2 2-24 0,-1-1-23 0,-1-1-25 0,2 2-26 16,1-2-36-16,-1 1-43 0,1-1-53 0,0 0-62 0</inkml:trace>
  <inkml:trace contextRef="#ctx0" brushRef="#br0" timeOffset="109876.9062">17181 3435 127 0,'0'-2'164'0,"2"1"-19"0,-1-1-13 16,-1-1-10-16,2 1-2 0,-2 2-6 0,0-2-2 0,0 1-5 16,0 1-3-16,0 0-4 0,0 0-5 0,0 0-4 0,0 0-4 0,0 0-3 15,0 0-1-15,0 0-1 0,0 0-3 0,0 0-4 0,0 0-3 0,0 0-4 16,0 0-3-16,0 0-5 0,0 0-6 0,0 0-6 0,0 0-6 0,0 0-7 16,0 0-7-16,0 0-7 0,0 0-7 0,0 0-8 0,-2 0-4 15,2 0-7-15,-1 1-4 0,-1 1-4 0,2-2-4 0,0 0-2 0,0 2-2 16,0 1 1-16,-1-1 0 0,1 1 2 0,0 0 1 0,-2-2 2 15,0 3 3-15,2 0 2 0,0 0 3 0,-1 1 3 0,1 1 2 0,-2-2 5 16,2 1 1-16,0 0 2 0,0 2 1 0,0-2-1 0,0 0 1 16,-1 2 0-16,1-2 1 0,0 1 0 0,0 0-1 0,0-1 2 0,0 1 0 15,0 0 0-15,0-2 0 0,0 1 2 0,0-2-1 0,0 4-2 0,0-2-5 16,0 0-10-16,0-1-12 0,0 0-19 0,0 0-24 0,0 1-33 16,0-2-36-16,0 2-45 0,0-1-46 0,0 1-78 0,0-1-90 15,0 1-59-15,0-2-41 0</inkml:trace>
  <inkml:trace contextRef="#ctx0" brushRef="#br0" timeOffset="110486.5275">18000 3335 166 0,'2'-1'227'0,"-2"-2"-22"0,1 2-19 0,-1-1-12 0,2 0-7 15,-2 1-11-15,0 1-10 0,0 0-11 0,0 0-12 0,0 0-12 0,0 0-11 16,0 0-10-16,0 0-11 0,0 0-10 0,0 0-11 0,0 0-8 16,0 0-9-16,0 0-7 0,0 0-8 0,0 0-7 0,0 0-5 0,0 0-7 15,0 1-4-15,0 1-6 0,0-2-1 0,0 3-2 0,0-1 1 16,0-1-2-16,0 0 0 0,0 2 2 0,0 0 0 0,0-2 3 0,0 0 1 15,0 3 2-15,0-1 1 0,0 2 3 0,0-3 2 0,0 2 4 16,0-1 1-16,0 3 1 0,0-1 2 0,0-1 2 0,-2 1 1 0,2 0 0 16,0 2-1-16,0-2-5 0,0 2-6 0,0-2-11 0,0 0-10 0,0 2-16 15,-1 0-16-15,1-1-22 0,0 1-25 0,0-2-27 0,0 2-25 16,0-1-30-16,0-1-33 0,0 2-31 0,0-1-35 0,0-2-57 0,0 3-68 16</inkml:trace>
  <inkml:trace contextRef="#ctx0" brushRef="#br0" timeOffset="110810.6611">18199 3310 298 0,'0'-4'531'0,"0"-2"-68"0,0 3-102 16,0-2-76-16,0 2-66 0,0 2-42 0,0-2-32 0,0 0-22 0,0 1-20 15,0 2-14-15,0 0-12 0,0 0-13 0,0 0-14 0,0 0-13 0,0 0-11 16,0 0-10-16,0 0-8 0,0 0-7 0,0 0-5 0,0 0-4 16,0 0-4-16,0 0 0 0,0 0-3 0,0 0 0 0,0 0-2 0,0 0-1 15,0 0-1-15,0 0-2 0,0 0 2 0,0 2 1 0,0 1 1 16,0-2 2-16,0 1 1 0,0-1 3 0,0 2 2 0,0 0 2 0,0-1 3 16,0 1 1-16,0 0 3 0,0 1 3 0,0 1 2 0,0-3 2 0,0 3 2 15,0-1 2-15,0 1 1 0,0 1 1 0,0-2 3 0,0 3-2 16,0-2 0-16,0 2-12 0,0-1-14 0,0 1-21 0,0-1-24 0,0 2-38 15,0 1-43-15,-3-2-44 0,3 2-47 0,-1-1-81 0,-1 0-103 16,0 2-62-16,1-3-43 0</inkml:trace>
  <inkml:trace contextRef="#ctx0" brushRef="#br0" timeOffset="111479.6903">17232 3948 189 0,'0'0'266'0,"0"0"-36"0,0 0-24 15,0 0-17-15,0 0-16 0,0 0-15 0,0 0-15 0,0 0-13 0,0 0-13 0,0 0-9 16,0 0-8-16,0 0-9 0,0 0-7 0,0 0-4 0,0 0-6 16,0 0-5-16,0 0-5 0,0 0-3 0,0 0-4 0,0 0-4 15,0 0-4-15,0 0-4 0,0 0-5 0,0 0-5 0,-4 2-5 0,4-2-5 16,0 0-6-16,0 0-5 0,0 0-6 0,0 3-5 0,0-3-4 0,0 2-4 15,0-2-1-15,0 2-3 0,0 1 0 0,0 0 0 0,0-2 0 16,0 2 1-16,0 2 2 0,0-2 3 0,0 3 3 0,0 0 3 0,0 0 3 16,4 0 2-16,-4 1-1 0,0 0-1 0,0 0-9 0,0 1-13 15,0 0-19-15,0 1-23 0,0-1-38 0,0 2-44 0,0 1-51 0,0-2-55 16,-4 0-85-16,4 2-100 0,0-3-59 0,-2 1-41 0</inkml:trace>
  <inkml:trace contextRef="#ctx0" brushRef="#br0" timeOffset="112178.1173">18088 3973 158 0,'0'0'179'15,"0"0"-3"-15,0 0-2 0,0-3-5 0,0 3-7 0,0 0-9 0,0-2-9 16,0 1-7-16,0 1-5 0,0 0-8 0,0-1-8 0,0-1-7 16,0 2-6-16,0-1-8 0,0 1-3 0,0-2-6 0,0 1-4 0,0 1-1 15,0 0-1-15,0-2-2 0,0 1-2 0,0 1-1 0,0-2-3 16,0 2-3-16,-1 0 0 0,1 0-4 0,0 0-1 0,0 0-3 0,0 0-2 15,0 0-3-15,0 0-3 0,0 0-4 0,0 0-3 0,0 0-2 0,0 0-3 16,0-2-3-16,-2 2-3 0,2 0-3 0,0 0-1 0,0 0-4 16,0 0-5-16,0 0-1 0,0 0-5 0,0 0-1 0,0 0-1 0,0 0-4 15,0 0-2-15,0 0-2 0,0 0-1 0,0 0-3 0,0 0-1 0,0 0-3 16,0 0-1-16,0 0-3 0,0 0-2 0,0 0-2 0,0 0-2 16,0 0-4-16,0 0-2 0,0 0-4 0,0 0-1 0,0 2-2 15,0-2-1-15,0 2 0 0,0 1 0 0,0 0 3 0,0-2 0 0,0 3 3 16,0 1 2-16,0 0 2 0,0 1 2 0,0 3-10 0,-1-2-13 0,1 2-25 15,-2 2-31-15,0-1-54 0,-2-1-63 0,3 3-106 0,-3 2-125 0,1-1-73 16,-2 1-49-16,2 1-27 0</inkml:trace>
  <inkml:trace contextRef="#ctx0" brushRef="#br0" timeOffset="189539.7802">7046 5261 29 0,'-10'-7'116'0,"0"1"-2"0,-2 0-3 16,3 1-8-16,-2-2-7 0,0 2-8 0,-2 1-7 0,1 1-6 16,0-2-4-16,-3 3-8 0,2 0-9 0,-1 1-9 0,0-1-7 0,-2 2-8 15,2 0-6-15,-2 2-8 0,0-1-7 0,0 1-4 0,2 0-1 16,-3 1-3-16,2 1-1 0,-4-1-3 0,3 2-4 0,-1 0-1 15,1 2 0-15,-1-2 1 0,-2 4 4 0,2 0 1 0,-1 2 3 0,-1 1 1 16,0 0 1-16,-3 3 2 0,3 0-1 0,-1 3 3 0,-4-1 3 16,3 5 4-16,-1 0 3 0,-1 2 3 0,1 2 2 0,-1 1 2 0,1 0 1 15,0 3 1-15,0 0 0 0,4 2 2 0,-4 1 1 0,5 1 1 16,-2 0 2-16,2 3-1 0,2-2 1 0,-2 2 0 0,4 3 2 0,2-2 2 16,-1 3 2-16,2 2 0 0,2-3-1 0,1 2-1 0,0 1-1 15,2-1-2-15,2 2-1 0,1-1-3 0,2 1-2 0,2-1 0 0,1 1 0 16,2 0-1-16,3 0-2 0,1 1-2 0,2 0 2 0,5 0 0 15,0 0 3-15,3-1 3 0,2 0 0 0,2 0 2 0,3 1 2 0,2-1 5 16,2-1 3-16,3 1 2 0,2-2 0 0,3 0 0 0,3-2-1 16,2 0-4-16,4 0-3 0,2-2-3 0,2-3-5 0,2 0-3 15,0-2-4-15,5-3-3 0,1-1-4 0,1-1-4 0,3-3-2 0,3-3-1 16,-1 1 2-16,3-5 2 0,2-3-1 0,2-1 1 0,4-2 1 16,1-3 2-16,3-3 0 0,0-3 1 0,4-3 1 0,3-3 0 0,3-3-1 15,3-3 1-15,2-3 0 0,0-2 1 0,0-1 0 0,5-4-1 16,2-5 0-16,1 0-1 0,-2-3-2 0,3-3-3 0,-2 1-1 0,-1-4-3 15,1 1-3-15,-2-2-4 0,0 1-4 0,-1-1-2 0,-4 0 0 16,0-1-2-16,-2 0-5 0,-1 2-6 0,-2-2-3 0,-2 4-5 0,-4-2-6 16,-3 2-2-16,-1-1 0 0,-2-1 0 0,-7 3 1 0,-1 0 4 15,-4-2 4-15,-2 1-2 0,-4 2-1 0,-4-3 0 0,-2 1 2 0,-5 0 2 16,-5 0 2-16,0-1 4 0,-6 1 5 0,-3-4 4 0,-2 1 1 16,-3-2 3-16,-3 0 4 0,-3-3 0 0,-5 0 1 0,-2-4 0 15,-4 0-1-15,-1-1-3 0,-3-4-1 0,-5 2-1 0,-2-1 3 0,-5-3 0 16,-2 0 4-16,-3 0 4 0,-6-2 4 0,-1 0 6 0,-5 1 5 15,-2-2 5-15,-4 2 8 0,-4 1 6 0,-2-1 4 0,-5 1 8 0,-4 1 5 16,-3-1 4-16,-1 2 4 0,-5 1 1 0,-3 1-1 0,-3 0-5 16,-3 4-4-16,-2-1-6 0,-3 3-2 0,-1 1-5 0,-2 4-5 15,-1-1-5-15,-4 5-2 0,-2 1-4 0,0 1-8 0,-3 5-7 0,-3 0-8 16,-2 4-11-16,-3 1-11 0,-3 5-8 0,-4-1-10 0,0 5-7 16,-3 3-6-16,-6 2-7 0,-5 2-7 0,0 5-11 0,-6 1-11 0,-5 4-13 15,-3 6-11-15,-3 2-12 0,-1 2-12 0,0 6-12 0,-5 2-11 16,-3 5-10-16,2 3-10 0,2 2-18 0,0 3-23 0,3 3-28 0,5 2-28 15,0 3-55-15,4 2-67 0</inkml:trace>
  <inkml:trace contextRef="#ctx0" brushRef="#br0" timeOffset="190190.9486">7944 8151 136 0,'-5'-15'195'0,"-1"0"-12"0,1 0-7 16,-1 2-1-16,1-2-5 0,-2 3-4 0,2 1-3 0,-2-1-3 15,2 1-6-15,0 2-7 0,1-1-7 0,0 3-10 0,-1-3-7 0,1 4-10 16,1-1-9-16,0 2-7 0,1 1-12 0,1-1-11 0,-3 2-13 16,4 0-10-16,-1 2-8 0,-1-1-9 0,2 0-12 0,0 2-11 15,0 0-10-15,0 0-11 0,0 0-7 0,0 0-6 0,0 2-4 0,0 3-1 16,2-1 1-16,-1 2 1 0,4 2 3 0,-3 2 5 0,3 3 4 16,0 3 4-16,0 2 4 0,2 3 7 0,-1 3 6 0,2 3 5 0,3 2 5 15,-3 3 4-15,0 1 2 0,3 4-1 0,-3-2-1 0,3 2-7 16,0-1-6-16,0 1-9 0,-1-1-12 0,2 0-16 0,-1-2-14 15,-1-2-19-15,2-1-23 0,-2-2-25 0,1 0-27 0,0-3-30 0,-1-2-30 16,1-1-29-16,-2-4-30 0,1 0-29 0,-2-4-49 0,1 0-57 16,-1-1-39-16</inkml:trace>
  <inkml:trace contextRef="#ctx0" brushRef="#br0" timeOffset="190486.8959">7825 8061 166 0,'-12'-18'512'0,"2"-2"-35"0,1 3-53 0,-1 0-104 16,4 2-134-16,0 1-74 0,-1 2-48 0,4 0-29 0,0 1-21 16,1 2-9-16,2-1-7 0,0 3-4 0,2-2 0 0,1 1-2 0,0-1-3 15,4 1-2-15,-1 1-5 0,0-1-1 0,4 2-3 0,-1-2 1 16,-1 3 1-16,3-1-1 0,-1 2 3 0,-1-1 3 0,0 1 1 0,-1-1 3 16,-1 2 2-16,-1 0 3 0,-1 2 4 0,1-1 4 0,-3 2 6 15,-1-1 7-15,1 1 6 0,-3 0 9 0,0 0 10 0,0 0 7 16,0 0 7-16,0 0 6 0,0 0 4 0,0 0 3 0,-3 0 3 0,1 0 0 15,1 0-4-15,-1 0-3 0,0 0-5 0,-2 0-9 0,1 0-6 16,0 0-7-16,1 0-8 0,-1 0-6 0,1 0-5 0,-1 0-7 0,1 0-7 16,-1 0-10-16,3 0-10 0,0 0-10 0,0 0-10 0,0 0-13 15,0 0-10-15,0 0-18 0,0 0-16 0,0 0-21 0,0 0-21 16,0 0-32-16,0 0-36 0,0 0-37 0,0 0-42 0,0 0-61 0,0 0-76 16,-3 0-43-16</inkml:trace>
  <inkml:trace contextRef="#ctx0" brushRef="#br0" timeOffset="191325.4556">6550 8415 14 0,'1'-2'68'0,"-1"2"6"0,0 0 7 16,0 0 8-16,0 0 6 0,0 0 9 0,0 0 4 0,0 0 6 15,0 0 3-15,0 0 3 0,0 0 3 0,0 0 3 0,0 0-3 0,0 0-3 16,0 0-8-16,0 3-6 0,0-1-11 0,0-1-10 0,0 1-10 16,-1 1-10-16,1-2-8 0,-2 2-8 0,2 0-5 0,0-1-6 0,0 4-6 15,0 1-6-15,0 0-5 0,0 3-4 0,0 0-2 0,0 2-3 16,0 2-1-16,2-2 0 0,-1 5 2 0,2 0 0 0,2 1 1 16,-2 0-1-16,4 0-1 0,2 1-2 0,-1-2-2 0,0 1-2 0,4 0 0 15,0-1 0-15,-1 0-2 0,5-1 1 0,0-1 0 0,1-2 1 0,0 1-1 16,2-2-1-16,0-2-2 0,3-1-3 0,-3-2-2 0,5-2-3 15,-2 0-3-15,0-5-1 0,0 0-4 0,2-2-1 0,0-2-2 16,-2-4-4-16,0-1 1 0,2-2 0 0,-2-3 1 0,-1-3 2 0,-3 1 3 16,1-4 8-16,-3 0 7 0,0-1 8 0,-5-1 4 0,0 0 3 15,-2-4 4-15,-2 3 5 0,-4-1 8 0,0-2 9 0,-3 1 7 16,-3 1 6-16,-2 0 3 0,-3-1 5 0,-1 2 2 0,-4 0-2 0,-2 2-2 16,-2 1-1-16,-3 2-1 0,-2 1 1 0,0 1 0 0,-4 2-3 15,-2 4-6-15,0 0-7 0,-1 2-8 0,-2 3-7 0,-1 0-6 0,0 3-8 16,2 2-5-16,-1 2-5 0,-1 3-13 0,4 0-12 0,-1 4-16 15,2 0-17-15,2 3-18 0,0 1-20 0,4 2-24 0,2 1-25 16,2 0-27-16,1 2-25 0,5 0-29 0,0 1-31 0,3-2-32 0,5 1-37 16,1 0-55-16,4 1-65 0,1-4-35 0</inkml:trace>
  <inkml:trace contextRef="#ctx0" brushRef="#br0" timeOffset="191740.3784">7408 7695 217 0,'-3'-9'181'16,"-2"4"-39"-16,2-2-31 0,0 1-18 0,-2 1-11 0,2 0-7 0,1 1-6 15,1 1-8-15,-1 0-9 0,2 0-7 0,-1 3-7 0,1-5-5 16,0 5-7-16,0 0-2 0,0 0 1 0,0 0 3 0,0 0 5 15,0 0 7-15,0 0 10 0,0 0 10 0,0 0 9 0,0 0 9 0,0 0 10 16,0 0 5-16,0 0 5 0,0 0 3 0,0 0 2 0,0 0-1 16,0 0-1-16,0 0-3 0,-2 0-5 0,0 0-6 0,2 0-9 0,-1 0-9 15,-1 0-8-15,2 0-10 0,0 3-11 0,0-1-6 0,0-2-7 0,0 2-7 16,0 1-6-16,0 1-5 0,2 0-5 0,-1 4-4 0,1 0-3 16,1 1-2-16,0 3 2 0,2 3 1 0,0 1 3 0,-1 4 2 15,1 0 4-15,2 4 2 0,1 4 3 0,1 0 3 0,-1 5 2 0,2 3 2 16,0 3 2-16,3 1 3 0,-2 4 2 0,3 1 0 0,1 3 1 15,0 2 0-15,-2 1-2 0,4 0-1 0,-2 1-1 0,2 1-3 16,1 0-3-16,-1 0-7 0,2-2-8 0,-2 0-8 0,0-1-9 0,1-1-10 16,1-3-12-16,0 1-16 0,-2-2-18 0,1-2-22 0,1 0-25 0,0-3-31 15,1-1-31-15,-2-3-32 0,0-1-34 0,4-4-42 0,-4-3-47 16,4-1-64-16,-2-6-70 0,1-1-36 0</inkml:trace>
  <inkml:trace contextRef="#ctx0" brushRef="#br0" timeOffset="192189.5103">7816 7778 76 0,'-5'-3'141'15,"-1"2"-1"-15,3 1 0 0,-2 0-2 0,0-1-3 0,2-1-2 16,-3 2-5-16,3-2-4 0,-1 2-6 0,1-1-7 0,-2-1-7 0,2 2-10 15,2-1-8-15,-1 1-13 0,0-1-10 0,2 1-10 0,0 0-10 16,0 0-11-16,0 0-8 0,2 0-8 0,0 0-6 0,1 0-6 0,2 0-5 16,1 0-4-16,0 0-4 0,4 0-4 0,-1 0 0 0,4 0-1 15,1 0 1-15,2 1-1 0,1 0 2 0,2-1 2 0,0 2 0 16,3-1 1-16,0 1 1 0,-1 1-1 0,3 1 1 0,-1 1 0 0,1 0 2 16,0 2 2-16,-2-1 2 0,0 1 3 0,0 3 4 0,-3-1 5 0,-1 0 6 15,-2 1 3-15,-2 2 5 0,-3 2 4 0,-2-1 5 0,-3 1 4 16,-1 1 3-16,-5 2 3 0,-1-1 1 0,-6 3 1 0,-4 1-2 15,0 1-5-15,-6 1-16 0,-2 2-19 0,-5 4-37 0,-3-2-43 0,-3 3-91 16,0 0-118-16,-5 2-92 0,-3-1-78 0,-4 1-44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34:37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25184 3057 222 0,'1'-7'208'0,"-1"0"-19"0,0 2-7 16,0-2-11-16,0 1-12 0,0 0-8 0,0 1-7 0,0 0-6 0,0-1-5 15,0 1-8-15,0 1-10 0,0-1-7 0,0 2-5 0,0-1-5 16,0 2-4-16,0-1-8 0,0 1-6 0,0-1-6 0,0-1-4 0,0 3-4 16,0-1-1-16,0 0-6 0,0 2-4 0,0 0-5 0,0 0-6 0,0 0-5 15,0 0-4-15,0 0-6 0,0 0-6 0,0 0-8 0,0 0-6 0,0 0-5 16,0 0-9-16,0 0-6 0,0 0-8 0,-1 0-8 0,-1 2-6 15,2 0-3-15,0 1-2 0,0 2-1 0,-1-3 0 0,1 4 0 16,-5 0 1-16,5 1 0 0,-3 4 0 0,2 1 4 0,-1 0 2 0,-1 4 7 16,-1-2 7-16,1 3 6 0,2 1 6 0,-4 3 5 0,2 0 3 0,-3 1 3 15,3 2-1-15,-1-1 3 0,1 1 2 0,-2 0 4 0,4 1 1 0,-3-1 3 16,1 2 1-16,-1-1 2 0,2 1 1 0,1-1-1 0,-3 1 0 16,4-2-1-16,-1 1-1 0,-1 1-2 0,2-2-4 0,0 0-5 0,0-2-5 15,0 1-8-15,0-2-9 0,0 0-9 0,2 0-9 0,-1-3-12 16,-1-3-12-16,2 2-11 0,0 0-14 0,-1-4-17 0,1 0-21 15,1-1-17-15,-3-2-16 0,1 0-9 0,-1-3-6 0,2 0 0 0,-1-2 1 16,-1 1-11-16,0-5-16 0,0-1-21 0,0 0-21 0,0 0-46 0</inkml:trace>
  <inkml:trace contextRef="#ctx0" brushRef="#br0" timeOffset="332.9584">24935 3655 192 0,'0'0'155'0,"0"0"-31"16,0 0-24-16,0 0-12 0,0 0-8 0,0 0-6 0,0 2-4 0,1 1-4 16,2-2-4-16,-2 2-4 0,3 0-2 0,-3 0-9 0,4 2-10 0,-2-2-3 15,4 3-3-15,-2-2 1 0,0 1-2 0,0-2-3 0,2 4-4 0,-1-1-3 16,2-2-3-16,1 3-2 0,-1-2 0 0,0 0-4 0,3 0-3 16,-3-1-4-16,3 2-7 0,2-1-5 0,-4-1-5 0,3 1-8 15,2-2-10-15,-2 1-7 0,1-2-8 0,0 1-8 0,1-3-7 0,-2 0-1 16,1 0 1-16,1 0 2 0,-1-3-1 0,1 1 7 0,-1-2 12 0,-1-1 10 15,0-1 14-15,-1 0 17 0,1-1 20 0,-4 1 12 0,0-1 12 0,0-1 12 16,1 0 15-16,-2-1 10 0,-2 2 9 0,-2-1 9 0,-1 1 13 16,1-1 5-16,-3 1 4 0,0 1 1 0,0-1-1 0,0 2-5 0,-2-2-7 15,1 3-5-15,-1 1-7 0,0-2-8 0,1 3-10 0,-3-1-13 16,3 3-13-16,-1 0-11 0,1 0-9 0,-4 3-9 0,2 1-8 0,-3 1-17 0,-1 3-17 16,1 1-25-16,-2 2-28 0,-1 3-36 0,-4 2-40 0,1 3-69 15,-1 3-82-15,-4 2-83 0,0 3-84 0,0 0-44 0</inkml:trace>
  <inkml:trace contextRef="#ctx0" brushRef="#br0" timeOffset="1917.2293">24759 4700 156 0,'0'0'145'0,"0"0"-20"0,0 0-14 0,0 0-9 15,0 0-8-15,-2 3-5 0,2-3-6 0,-3 0-4 0,3 0-5 16,0 0-4-16,0 2-5 0,0-2-4 0,-1 0-3 0,1 0 0 0,0 0-1 15,-2 0-1-15,2 0-2 0,0 2-1 0,0-2-1 0,0 0 0 16,0 0 0-16,-1 1-1 0,1-1 1 0,0 0 0 0,0 0 0 16,0 2-2-16,0-2 0 0,-2 0-3 0,2 0-2 0,-2 2-2 0,2-2-2 15,0 1 0-15,-1-1-3 0,1 2-2 0,-2-2-4 0,1 1-4 16,1 0-5-16,-2-1-2 0,0 1-5 0,2 1-2 0,-1 1-3 0,-3 0-1 16,1-1-1-16,-3 2 0 0,2 0-1 0,-1 3 0 0,-3 0 0 15,-2 2 0-15,-2 2 1 0,-1 1 1 0,-3 1 1 0,0 3 2 0,-3 1-1 16,2 3-1-16,-5 0 0 0,0 5 0 0,-3-2-4 0,-2 3-2 15,3 3-4-15,-6 0-2 0,1 0-2 0,-1 3-4 0,-2 2-2 0,1 0-4 16,-2 2-1-16,0 0-3 0,0 1 2 0,3-1 5 0,-4 2 3 16,3-1 3-16,1-1 3 0,0 0 5 0,0 1 3 0,0-1 4 15,1-2 5-15,2 3 4 0,2-4 5 0,-2 1 4 0,2 0 4 0,-1-2 2 16,1-1 0-16,2 2-4 0,-1-2 0 0,2 1-2 0,-2-3-2 0,2 0-2 16,1-2-3-16,1-1-2 0,-1 1-2 0,4-2-3 0,-2-2-2 15,3 0 0-15,0-2-1 0,2-3-1 0,-2 0 0 0,5-1-1 16,-3-2 0-16,3-1 0 0,1-3 1 0,-1 1 0 0,3-1 0 15,0-4-1-15,3 1-1 0,0-1-4 0,-2-2-6 0,4 0-7 0,0-1-10 16,-1-1-10-16,3-1-13 0,-1-1-17 0,1 1-12 0,1-2-13 0,0 0-18 16,0-2-24-16,-2 2-30 0,0-3-35 0,2 0-34 0,-2 1-35 15,2-3-22-15,0 1-17 0,0-1-33 0,0-2-39 0,0-1-37 16</inkml:trace>
  <inkml:trace contextRef="#ctx0" brushRef="#br0" timeOffset="2360.8508">23633 5746 151 0,'-2'-3'437'0,"2"1"-68"0,-2-1-83 0,0 3-53 0,2-2-38 0,-1 0-26 16,1 2-22-16,0 0-17 0,0 0-18 0,0 0-12 0,0 0-11 15,0 0-11-15,0 0-13 0,0 0-11 0,0 0-11 0,0 0-9 16,-4 0-10-16,4 0-7 0,0 2-5 0,-1-2-3 0,-1 2 0 0,1 1 0 15,-1 1 2-15,-1 1 2 0,0 0 4 0,-2 2 1 0,-1-1 4 0,-1 5 1 16,1 0 4-16,-4 2 4 0,1 2 0 0,0 2 3 0,-3-1 2 16,0 4 0-16,-1 0-2 0,1 2-3 0,-1 0-2 0,-2 1-3 15,2-1-2-15,0 2-3 0,-5 0-3 0,6 1-2 0,-2-2-4 0,-1 1-2 16,3-1-1-16,1-1-2 0,-1-1-2 0,0-1-2 0,2 1-1 16,2-3 1-16,2 0-1 0,2-2-1 0,-1 0 1 0,2-3 0 15,-1 0 1-15,4-3-1 0,0 3 1 0,2-4 1 0,1-1-1 0,2 1 2 16,1-4-1-16,4 3 1 0,-2-4-2 0,3 1-1 0,4-1-1 15,0-1-3-15,4-1-2 0,1-1-3 0,1-1-3 0,3-1-3 16,2-1-2-16,0-1-3 0,2-1-3 0,0-1-1 0,1 3-2 0,1-3-1 16,-2 0 0-16,1 0-1 0,0 0 0 0,-3 1 0 0,1-1 2 15,-2 2 2-15,1-2 0 0,-3 2 3 0,-3 0 2 0,-2 0 3 0,-2 2 3 16,0-2 4-16,-5 1 6 0,1 0 5 0,-3 2 5 0,-1 0 5 0,-4 0 4 16,2 0 4-16,-2 0 4 0,-1 0 2 0,-2 0 3 0,-1 0 1 15,0 0 3-15,0 0-1 0,0 0-3 0,0 0-10 0,0 0-15 16,0 0-20-16,0 0-26 0,0 0-34 0,0 0-41 0,0 0-50 0,0 0-56 15,0 0-89-15,0 0-105 0,0 0-76 0,0 0-59 0,0 0-29 16</inkml:trace>
  <inkml:trace contextRef="#ctx0" brushRef="#br0" timeOffset="3183.656">23573 7593 46 0,'-3'1'203'0,"3"1"-26"0,0-2-16 0,0 1-12 0,0 1-6 16,0-2-7-16,0 1-3 0,0 1-1 0,0-2-4 0,0 0-4 0,0 1-6 15,0-1-8-15,0 0-9 0,0 0-9 0,0 1-11 0,0-1-12 16,0 0-8-16,0 2-8 0,0 0-5 0,0-2-5 0,0 0-4 0,0 3-3 16,3 0-2-16,-1-1-1 0,-1 3-3 0,1-2 1 0,1 4-3 15,0-3-2-15,1 1-2 0,-3 2 1 0,2 0 0 0,2 2 0 0,-1 2-2 16,1-2 0-16,0 3-1 0,0 0 0 0,1 1-1 15,1 4-1-15,0-1-1 0,0 2-1 0,1 1 1 0,0 4 1 0,1 0 1 16,1 1 1-16,-1 4 1 0,4-1-1 0,-4 3 1 0,4 2-1 0,0 1-1 16,-1 3-2-16,2 0-2 0,-1 3-3 0,1 0-1 0,1 1-3 15,-1 0-3-15,-2 3-3 0,1 1-2 0,3-2-3 0,-3 2-1 16,1 0-3-16,0-1-1 0,-2 2-2 0,1-4-2 0,1 1-3 0,-2-1 2 16,-1 0 2-16,1-2 2 0,-1 0 3 0,-1-3 0 0,1 2 3 15,-2-2 2-15,-1-3 2 0,3 0 1 0,-3-2 1 0,0-1 1 0,-1-2 2 16,0 0 2-16,1-3 2 0,-1 0-1 0,-2-3-1 0,0-1-1 15,0-2-2-15,2-1-4 0,-4-1-3 0,2-1-2 0,-2-4-3 0,0 0-1 16,0-2-3-16,2 0-4 0,-4-1-2 0,2 0-7 0,-1-5-5 16,0 2-8-16,-1-3-6 0,-1 2-10 0,2-3-10 0,0 0-8 0,-2-2-11 15,1 0-10-15,-1 0-12 0,2 0-10 0,-1-2-13 0,3 0-12 16,-3-1-14-16,1 0-15 0,-1-2-19 0,2 0-22 0,-1 2-24 0,-1-4-19 16,-1 2-20-16,2-3-39 0</inkml:trace>
  <inkml:trace contextRef="#ctx0" brushRef="#br0" timeOffset="3616.8384">23967 9056 223 0,'-5'-3'238'0,"1"-1"-40"16,0-1-32-16,1 2-16 0,0 1-11 0,0-1-7 0,1 1-8 15,0 1-6-15,-1-1-4 0,3 2-9 0,-1-1-8 0,1 1-10 0,0 0-13 16,0 0-9-16,0 0-10 0,0 0-6 0,0 0-8 0,0 1-5 15,1 1-4-15,-1-1-4 0,3 1-4 0,-1 2-2 0,1 0 1 16,1 1-1-16,-1-1 2 0,2 3-1 0,-1-2 2 0,2 3 0 0,1 0 0 16,-1-1-3-16,1 1-2 0,2 1-1 0,-3 0-3 0,2 0-3 15,2-1-4-15,1 1-4 0,-2 3-3 0,1-4-5 0,1 1-5 0,1-2-5 16,-2 3-8-16,2-2-6 0,1 1-7 0,1-2-10 0,-2-2-9 16,0 2-10-16,2-1-10 0,-1-2-11 0,1 1-9 0,1-2-8 0,-1-2-11 15,-2 2-8-15,2-3-10 0,1 0-11 0,-1 0-11 0,-1-3-7 16,0 0-4-16,-1-2 1 0,-1 2 3 0,1-4 7 0,0-1 9 0,-4 1 19 15,1 0 22-15,-1-3 29 0,-2 2 30 0,2-1 32 0,-3-2 33 16,-1 3 32-16,0-3 34 0,-1 2 28 0,-1 0 25 0,-1-1 21 16,-1 3 18-16,0-1 14 0,-1 1 11 0,1 0 3 0,-2 0-1 0,0 2-9 15,1-1-13-15,-3 2-14 0,3-1-15 0,-2 1-17 0,2 1-14 16,-3 3-16-16,3-4-14 0,-1 4-14 0,-1 0-14 0,1 0-9 0,-1 4-12 16,0-1-9-16,0 1-10 0,-1 4-8 0,-1 1-7 0,1 1-7 15,0 2-11-15,-1 0-7 0,0 5-10 0,-2-1-9 0,2 0-13 16,0 2-17-16,-2 2-20 0,2 0-19 0,-1 2-16 0,-1-1-22 0,0 3-28 15,-1-1-43-15,0 2-51 0,-1-2-75 0,1 3-86 0,0 0-54 16,0-3-37-16</inkml:trace>
  <inkml:trace contextRef="#ctx0" brushRef="#br0" timeOffset="4894.6428">26251 5428 78 0,'-2'-2'179'0,"2"0"-24"0,-1-1-14 16,1 3-8-16,0-3-5 0,-2 3-3 0,2-2-1 0,-2 1-6 15,2 1-7-15,0 0-10 0,0 0-11 0,0 0-11 0,-2-2-11 0,2 2-10 16,0 0-8-16,0 0-8 0,0 0-6 0,0 0-5 0,0 0-5 15,0 0-6-15,0 0-4 0,0 0-5 0,0 0-3 0,0 0-4 16,0 0-3-16,0 0-5 0,0 0-4 0,0 0-3 0,0 0-3 0,0 2-1 16,0 1-3-16,0-2 0 0,2 1 1 0,0 2 2 0,0-1 4 15,-1 2 3-15,1 0 1 0,1 2 5 0,0 1 3 0,1-1 6 0,0 3 4 16,1 1 5-16,1 1 4 0,1-1 5 0,1 3 3 0,-2 1 3 16,3 2 2-16,-1 1 0 0,0 0 0 0,2 1 1 0,2 1 0 0,-2 1 0 15,2-1-1-15,-1 4 1 0,1 1 0 0,2-2 0 0,-3 4-3 16,3 1 0-16,-1 0-2 0,0 4 0 0,4-1 1 0,-4 2 1 15,2 1-2-15,0 2-1 0,0 1 0 0,0-1-1 0,0 3-1 0,-2 2-2 16,1 0-3-16,0 1-2 0,-1 1-2 0,0 2 2 0,-1 1 4 16,-1 1 0-16,1 3 1 0,-3-1 0 0,-1 4-1 0,0 0 2 0,-2 1 0 15,2-1 0-15,-5 5-1 0,0-3 2 0,-1 3 0 0,-1 0 1 16,-1-1 0-16,-1 0-4 0,-1-1-5 0,-1 0-5 0,0 0-4 0,-5-2-4 16,2-2-7-16,-1 1 0 0,-1-2-1 0,-2-2-1 0,0 1 2 0,-1-3 1 15,-3 1 2-15,1-1 4 0,-3-2 1 0,2 1 5 0,-5 0 3 16,-1-3 3-16,0 2 3 0,-2-1 3 0,0-1 3 0,-2 0 0 15,1 2 1-15,-6-2-2 0,2-1 0 0,-1 1-1 0,-2-1-3 16,-2-1-3-16,2 0-3 0,-3-2-3 0,-2 2-3 0,0-3-2 0,1-1-4 16,-2-3 0-16,1 3-3 0,-2-4-3 0,-1 0-1 0,2 0-3 0,-2-2-1 15,3 1-1-15,-1-4 0 0,-1 3 0 0,4-5 1 0,-3 2 0 16,1-1 1-16,2-1 0 0,0 0 0 0,1-1 1 0,1-1 1 0,-3 0 1 16,4 0 3-16,0-3 2 0,0 0 3 0,4 0 0 0,-1 0 3 15,-2-3 0-15,6 1 1 0,0-2 0 0,1 0 1 0,0-1-2 16,3-1 1-16,0-2-2 0,0 3-4 0,3-3-5 0,-1-1-7 0,3 0-7 15,0-2-8-15,2-1-11 0,1 1-12 0,2-3-15 0,1 1-17 16,2-3-17-16,-1 2-15 0,0-3-19 0,3 1-17 0,1-3-21 0,2 0-25 16,1-2-26-16,0 0-31 0,0 0-29 0,1-2-28 0,2 0-61 15,1-1-78-15</inkml:trace>
  <inkml:trace contextRef="#ctx0" brushRef="#br0" timeOffset="5233.2186">25418 8791 261 0,'0'-3'535'16,"0"2"-64"-16,0-1-97 0,0 2-89 0,0 0-84 0,0 0-49 0,0 0-33 15,0 0-21-15,0 0-14 0,0 0-12 0,0 0-8 0,0 0-6 16,0 0-4-16,-1 3-4 0,1-1-1 0,-4 1-5 0,3 0-6 15,-1 2-5-15,-1 0-4 0,0 3-2 0,-4 1 0 0,1-1 1 0,2 5 2 16,-5-2 5-16,3 2 6 0,-2 0 3 0,-3 0 1 0,2 3 1 0,-1-1 0 16,-1 1 0-16,-2-1 0 0,3 2 0 0,-2 0 0 0,1 0-1 15,-3 1-1-15,5 0-1 0,-3 0-1 0,2 1-3 0,-2-2-2 16,2 0-1-16,2 0-3 0,0 2-3 0,1-3-3 0,1-1-3 0,0 0-2 16,3-1-2-16,3 1-2 0,0-2-2 0,1-1-3 0,2-1-8 15,6 1-6-15,1-4-9 0,1-1-11 0,8-2-17 0,1 2-18 0,5-4-26 16,3-3-29-16,5 0-38 0,6-3-40 0,4-4-68 0,8 2-82 15,2-5-100-15,3 0-110 0,8-2-54 0,0-1-26 0,2-2-12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35:53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12747 5568 112 0,'-1'-2'467'0,"-2"1"-83"16,1 1-119-16,0-2-69 0,1 0-47 0,-1 2-28 0,2 0-20 0,0 0-15 16,0 0-13-16,0 0-11 0,0 0-11 0,0 0-9 0,0 0-13 15,0 0-7-15,0 0-9 0,0 0-5 0,0 0-5 0,0 0-2 16,0 0-3-16,0 0-1 0,0 0 1 0,0 0 0 0,2 0 6 0,-1 0 1 16,-1 0 4-16,2-1 4 0,-2 1 4 0,2-1 3 0,-1 1 4 15,1 0 4-15,-2 0 2 0,1-2 5 0,-1 2 2 0,0 0 2 0,2-1 3 16,-2 1 1-16,0 0 0 0,0-2 0 0,0 2 1 0,2 0 0 15,-1 0-1-15,3 0-3 0,-3 0-2 0,2-1-4 0,-1-1-2 16,4 2-4-16,-3-1-3 0,3-1-4 0,-1 2-2 0,3-1-2 0,3-1-4 16,-1 2-3-16,1-3-4 0,5 2-2 0,-4 0-4 0,6-1-5 15,2-1-3-15,-1 0-5 0,6-1-5 0,-1 1-7 0,3-1-7 0,0 1-11 16,3-2-9-16,0 3-10 0,1-3-10 0,-1 2-9 0,0-1-8 16,2 1-12-16,-2 0-11 0,0 0-13 0,-3-1-11 0,0 2-14 0,-2 0-11 15,-1 1-17-15,-2-1-19 0,-3 1-16 0,-2-1-18 0,-2 2-13 16,-1 0-11-16,-3 0-28 0</inkml:trace>
  <inkml:trace contextRef="#ctx0" brushRef="#br0" timeOffset="382.5174">12807 5838 421 0,'-3'2'407'16,"-2"-2"-109"-16,2 1-68 0,1 0-46 0,0-1-30 0,0 0-21 15,2 0-15-15,0 0-9 0,0 0-9 0,0 0-8 0,0 0-10 16,0 0-9-16,0 0-7 0,0 0-7 0,2 0-2 0,2 0-5 0,-2 0-2 15,-1 0-4-15,3 0-2 0,-1-1-1 0,0 0-2 0,2 1 2 16,0-2 0-16,0 2 0 0,2-1-2 0,1-1 0 0,0 2-4 16,0-2-2-16,1 1-4 0,1 1-3 0,4-2-4 0,-3 2-6 0,2-2-5 15,4 2-5-15,-2-3-4 0,2 1-8 0,2 0-4 0,-2 1-5 16,5-3-6-16,0 1-8 0,2 1-11 0,-2 0-13 0,4-1-13 0,-1 0-14 16,0 0-13-16,3 0-16 0,-3-1-20 0,1 1-20 0,0-1-28 15,0 0-28-15,-2 1-28 0,0-1-25 0,-4-1-27 0,2 2-25 16,-3 1-46-16,1 0-57 0</inkml:trace>
  <inkml:trace contextRef="#ctx0" brushRef="#br0" timeOffset="700.2541">12801 6140 72 0,'-3'2'444'0,"-1"1"-72"0,2-1-67 0,0-1-63 15,-1 1-42-15,3-1-28 0,-1-1-17 0,1 0-14 0,0 0-6 0,0 0-3 16,0 0-8-16,0 0-8 0,1 2-10 0,2-2-8 0,-1 0-9 16,2 0-9-16,-1 0-8 0,1 0-9 0,0 0-8 0,1-2-5 0,0 2-6 15,4-1-5-15,-2-1-3 0,2 1-2 0,-1-1-3 0,5-1-4 16,-2 2-3-16,5-2-5 0,-2 0-4 0,3 0-3 0,1-1-2 15,1 1-1-15,3-1-4 0,-1-1-5 0,4 0-7 0,0 2-8 0,2-2-10 16,1-1-9-16,-1 0-14 0,3 0-11 0,-2 0-14 0,0 0-13 16,0 1-15-16,1 2-16 0,-1-2-23 0,-1 0-25 0,-2 0-30 0,0 1-32 15,-3-1-28-15,1 2-28 0,-3 1-37 0,0 0-46 0,-5 1-47 16,2-1-50-16</inkml:trace>
  <inkml:trace contextRef="#ctx0" brushRef="#br0" timeOffset="1683.1493">12921 7938 245 0,'-3'0'554'16,"-1"0"-54"-16,0 0-87 0,3 0-86 0,-1 2-86 0,-1-2-54 0,3 0-39 15,-2 0-25-15,2 0-21 0,0 0-15 0,0 0-14 0,0 0-11 16,0 0-9-16,0 0-8 0,0 0-9 0,0 0-8 0,2 3-7 0,0-3-4 16,-1 0-5-16,2 0-1 0,1 0-4 0,2 0 1 0,-2 0 0 15,3 0 1-15,-1 0 1 0,2 0 2 0,3 0-1 0,0 0-1 16,3-3-1-16,-1 3-2 0,4 0-2 0,1-2-6 0,2 0-7 0,2 1-9 15,1-2-10-15,2 2-11 0,3-2-12 0,-1-1-15 0,3 1-13 16,2 0-15-16,-2 0-11 0,0-1-20 0,2 1-22 0,-2 1-30 0,1-1-32 16,-1 2-33-16,-1-2-30 0,-1 0-27 0,1 1-24 0,-6 1-45 15,1-1-59-15</inkml:trace>
  <inkml:trace contextRef="#ctx0" brushRef="#br0" timeOffset="2016.1737">12996 8331 325 0,'-4'1'317'0,"1"2"-48"0,0-3-40 0,1 2-26 0,-1-1-23 0,2-1-16 15,-1 2-13-15,2-2-11 0,0 0-8 0,0 0-9 0,0 0-10 16,0 0-10-16,0 0-13 0,3 0-13 0,-1 0-13 0,-1 0-10 16,3 0-9-16,-1 0-5 0,0 0-6 0,2-2-5 0,0 2-4 0,2-1-6 15,0-1-6-15,1 2-5 0,0-3-2 0,2 2-4 0,3 0 0 16,0-2 0-16,1-1 2 0,3 1-3 0,-1-2-3 0,3 3-6 16,1-3-7-16,1 3-6 0,1-5-8 0,0 2-11 0,1 1-8 0,2 0-13 15,0-1-13-15,-1 0-15 0,1 0-16 0,-4 0-18 0,4 1-21 0,-3-1-23 16,0 1-20-16,-1-1-20 0,0 2-18 0,-4-2-19 0,0 3-20 15,0-1-39-15,-4 0-49 0</inkml:trace>
  <inkml:trace contextRef="#ctx0" brushRef="#br0" timeOffset="2331.2558">12864 8635 279 0,'2'2'402'0,"1"-2"-78"16,0 0-99-16,5-2-55 0,0 2-33 0,0-3-14 0,2 2-8 0,2-2-4 15,1 0-1-15,0 0 1 0,2-1-1 0,1-1-3 0,1 2-7 16,-1-1-8-16,3-1-10 0,-2 0-9 0,1 0-7 0,1 0-12 15,-3 2-10-15,4-2-10 0,-2 2-4 0,-1-1-8 0,0 1-6 0,0-2-6 16,0 2-3-16,-3 0-5 0,3 1-5 0,-2-1-7 0,0-1-11 0,-2 3-9 16,1-1-11-16,-1 0-13 0,-1-1-13 0,1 3-17 0,0 0-19 15,-2-2-24-15,-2 2-27 0,2 0-32 0,-1 0-34 0,-2 0-30 16,0 0-27-16,-1 2-52 0,1-2-65 0,-3 0-44 0</inkml:trace>
  <inkml:trace contextRef="#ctx0" brushRef="#br0" timeOffset="2649.5262">12948 8811 208 0,'-9'5'321'0,"1"0"-97"0,1 0-58 16,-2 0-40-16,4-3-21 0,-1 3-9 0,3-3-8 0,-2 2-8 0,3-1-4 15,-1 0-3-15,3-1-4 0,-1-1-4 0,1 1-5 0,0-1-7 16,1 0-4-16,1-1-2 0,-1 1 1 0,3 1 0 0,0-2 4 0,0 0 4 16,2 0 5-16,2-2 5 0,1 1 4 0,-1 1 1 0,3-2 0 15,0 0-3-15,2-1 1 0,3 0 0 0,-2 0-3 0,7-1-1 16,-3 0-4-16,3-1-5 0,1 2-5 0,3-4-6 0,-1 1-6 0,4 0-7 16,-2 0-6-16,1 2-6 0,3-2-8 0,-2 0-6 0,2 0-12 15,-1 0-11-15,-1 1-11 0,1 0-12 0,-1 0-15 0,-3 1-15 0,2 1-18 16,-4-2-20-16,0 1-26 0,-1 1-28 0,0 1-38 0,-4-1-43 15,-1 1-43-15,-1 2-42 0,-2-1-65 0,-3-1-75 0,-1 2-35 16</inkml:trace>
  <inkml:trace contextRef="#ctx0" brushRef="#br0" timeOffset="3887.5192">10533 9306 272 0,'-6'1'391'16,"-1"0"-98"-16,3 1-92 0,-1 1-87 0,3-3-41 0,2 2-19 16,0-2-9-16,0 1-3 0,2-1-3 0,1 2 0 0,3-1-2 15,1 1-2-15,-1-1-3 0,2 1-2 0,3 0-2 0,0 0-3 0,2 0-1 16,1 1-4-16,0-2-1 0,3 1-1 0,-2 1-1 0,2-2-5 16,-1 0-2-16,3 2-3 0,0-1-3 0,-2 0-6 0,1-2-4 15,-1 1-9-15,2-1-6 0,0 2-10 0,-2-2-10 0,-1 0-16 0,2 0-19 16,-3 0-23-16,1 0-26 0,0 0-30 0,-3 0-27 0,-1 2-28 0,1-2-53 15,-1 0-69-15</inkml:trace>
  <inkml:trace contextRef="#ctx0" brushRef="#br0" timeOffset="4145.9256">10733 9555 142 0,'-7'4'509'16,"2"-1"-1"-16,0 1-92 0,2-1-144 0,0 1-93 0,1-3-69 0,2 1-40 15,0-2-24-15,0 2-10 0,2-2-5 0,1 0 0 0,2 3 0 16,0-3 1-16,1 0 1 0,2 0-2 0,0 0-5 0,1 0-4 0,4 0-4 16,-2 0-2-16,5 0-5 0,-2 0-4 0,-1-3-5 0,4 1-9 15,0-1-9-15,1-2-13 0,1 1-11 0,-2-1-14 0,2-1-16 16,0 0-16-16,-3 0-19 0,4-2-24 0,-4 3-28 0,2-1-28 0,-4-1-31 15,2 2-23-15,-3 1-17 0,-1 1-27 0,-2-1-27 0,-1 3-39 16</inkml:trace>
  <inkml:trace contextRef="#ctx0" brushRef="#br0" timeOffset="4362.2378">10651 9806 388 0,'-3'2'487'0,"0"0"-81"0,1 1-119 0,2-1-79 16,0-2-58-16,2 0-35 0,1 0-19 0,2 0-10 0,0 0-8 0,3 0-2 16,1 0-4-16,-1 0-5 0,3-2-6 0,3 0-6 0,-1 1-7 0,4-3-7 15,-1 1-7-15,2-1-7 0,-1 1-8 0,2-2-11 16,1 1-12-16,1-2-13 0,-2 1-12 0,3 1-15 0,-3 0-15 0,0-1-18 16,1 0-18-16,-3 0-27 0,1 0-29 0,-2 0-37 0,0 2-41 0,0-2-38 15,-2 1-33-15,-1 4-62 0,-1-5-76 0</inkml:trace>
  <inkml:trace contextRef="#ctx0" brushRef="#br0" timeOffset="4589.0622">10631 10009 14 0,'-3'3'522'16,"1"-1"-22"-16,2 0-39 0,-1 0-104 0,1-1-139 0,1 1-76 15,1 0-47-15,1-2-23 0,0 1-10 0,2-1-6 0,4 0-2 0,-1 0-1 16,2 0 0-16,4 0-7 0,-1-1-8 0,4 1-8 0,-1-2-10 16,1 0-9-16,4-1-9 0,-2 1-13 0,3 0-12 0,0-1-15 15,0-1-16-15,0 0-15 0,2-1-19 0,1 0-25 0,0-1-27 0,-1-1-36 16,2-1-37-16,0 1-38 0,1 0-37 0,0-1-70 0,-2-1-85 16,2 0-43-16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36:3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7712 3921 97 0,'0'0'135'15,"0"-3"-4"-15,0 3-4 0,0-2-4 0,0 2-6 0,0-1-4 0,0 1-4 16,0-2-6-16,0 2-6 0,0 0-6 0,0-1-4 0,0 1-3 0,0 0-4 16,0 0-5-16,0 0-3 0,0 0-3 0,0 0-6 0,0 0-4 15,-2 0-3-15,2 0-3 0,0 0-4 0,0 0-4 0,0 0-3 0,0 0-4 16,0 0-6-16,0 0-4 0,0 0-4 0,0 0-6 0,0 0-5 15,0 0-4-15,0 0-4 0,0 0-4 0,0 0-4 0,0 0-3 0,0 0-2 16,0 0-3-16,0 0-1 0,0 0-3 0,0 0 0 0,0 0 1 16,0 0-2-16,0 0 0 0,0 0 2 0,0 0-1 0,0 0 0 0,0 0 1 15,0 0 0-15,0 0 0 0,0 0-2 0,0 0 1 0,0 0 1 0,0 0-1 16,0 0 0-16,0 0 1 0,0 0 0 0,0 0 2 0,0 0-1 16,0 0 2-16,0 0 0 0,0 0 0 0,0 0 2 0,0 0 2 0,0 0 1 15,0 0 3-15,0 0 2 0,0 0 0 0,0 0 2 0,0 0 0 16,0 0 0-16,0 0 0 0,0 0 1 0,0 0 1 0,0 0 0 0,0 0-1 15,0 0 1-15,0 0-1 0,0 0 1 0,0 0-1 0,0 0 0 0,0 0-4 16,0 0 1-16,0 1-2 0,0-1-3 0,0 2-3 0,0-2-3 16,0 0-3-16,0 0-4 0,0 3-2 0,0-3-1 0,0 3 0 0,0-3-3 15,0 3 0-15,0-2 2 0,0 2-1 0,0 0 3 0,0 0 2 16,0-2 2-16,0 5 2 0,0-2 3 0,0 1 4 0,0 0 3 0,0-2 4 16,0 3 1-16,0 0 1 0,0 0 2 0,0 2-1 0,0-2-1 0,0 0 0 15,-2 2 0-15,2 1 2 0,0-2 0 0,0 1 1 0,0-1 3 16,0 0-1-16,0 1-3 0,0 1 1 0,0 0-2 0,0-1 0 15,0 1 0-15,0 1 1 0,0-2-1 0,0 0 1 0,0 1-1 0,0-1 0 16,0 1-5-16,2 0 1 0,-2-1 0 0,2 1 0 0,-1-1-1 16,-1 1 2-16,2 0 0 0,-1-1-1 0,-1-1 1 0,2 0-2 0,-2 3 1 15,2-3 1-15,-1 0-1 0,-1 1 0 0,2-1 0 0,-1 1 1 0,-1 0 0 16,3-1 0-16,-3 1 0 0,0 1 0 0,2-3 2 0,-2 2 0 16,0 1 2-16,0-2 2 0,0 1 2 0,0-1 1 0,0 0 1 0,0 2 1 15,0 0 1-15,0-1 1 0,0 2 2 0,0 0 0 0,0-2 2 16,0 3 0-16,0-2 0 0,0 1-2 0,-2-1 1 0,2 2 0 0,-3-3-1 15,3 4 0-15,0-3-1 0,-1 3 0 0,-1-2-1 0,2 0-1 16,-1 1 0-16,-1-1 1 0,2 0-2 0,-2 2 0 0,2 0 0 16,-1-1 0-16,-1 0 1 0,2 1 0 0,-1 0-1 0,-1 0-1 0,0 0 1 15,1 1 0-15,-1-1-1 0,-1 2 0 0,1-1-1 0,1 1 0 16,-1 1 0-16,-2-2-1 0,1 2 1 0,-1 0-1 0,1 0-1 0,0 2-1 16,1-2 0-16,-1 1-1 0,0 1 0 0,0 0-2 0,1-3-1 0,-2 3 0 15,2-1 0-15,-1 0 0 0,1 1 1 0,1-2-2 0,-1 2 0 16,-1-3 0-16,1 2-2 0,1-1 1 0,-1 1 0 0,0-1 0 15,1 0-1-15,-1-1 0 0,2 1 0 0,-1-2 2 0,-1 0-1 16,-1 1 0-16,3-1-1 0,-1-1-1 0,-1 1-2 0,2 0 1 0,-1-1-1 16,-1 0 1-16,2-1-1 0,0 1 1 0,0 0-1 0,0-2 1 15,0 2-2-15,-2 0-1 0,2 0 2 0,-1-2-2 0,-1 2 0 0,2 0 1 16,-2-2 1-16,1 1-2 0,1 2 0 0,-2-3 1 0,2 2 0 16,-1-1 0-16,-1 0 0 0,2 2 0 0,-2-1 0 0,2-2 1 0,-3 3-1 15,3-1 2-15,-3-2 0 0,3 2 2 0,-2-1 0 0,0 2 2 16,0-3 2-16,2 2 0 0,-2-1 0 0,1-1 1 0,1 2 0 15,-2-1 0-15,2-1 1 0,0 1 0 0,-1-1 1 0,1 1 0 0,0-1 1 16,0 1 0-16,0-1-1 0,-2 1 0 0,2-1-1 0,-2 2 1 16,2-1 0-16,0 0 1 0,0 2 1 0,0-1 0 0,0-2-1 0,-1 3 1 15,1-1 0-15,-2 0 0 0,2-1-2 0,0 3 1 0,-1-3-2 16,1 1 1-16,-2 3-1 0,2-2 2 0,-2 0 0 0,2 1-1 16,0-1 0-16,-1 2-1 0,1-1 2 0,-2 1-2 0,2 0 0 0,0-2-1 15,0 2 0-15,0-1 2 0,-1-1-1 0,1 1 1 0,0-1-3 16,0 1 0-16,0 0 0 0,0-1-1 0,0-1 0 0,0-1-1 0,0 3-1 15,0-3 1-15,0 3 0 0,0-4-1 0,0 2-1 0,0 0 0 16,0 0 1-16,0-2 0 0,0 2 0 0,0-2 0 0,0 2-2 0,1-2 2 16,-1 0 0-16,2 1 0 0,-1-1 0 0,-1 0 0 0,2 2 0 15,-2 0-2-15,0-2 1 0,0 1 1 0,2 2-1 0,-2-3 1 0,0 2 0 16,0-1-1-16,0 2 0 0,0-2 0 0,0 1-1 0,0-1-1 16,1 1 0-16,-1 2-1 0,0-2 1 0,0 0-1 0,0 2 0 15,0-1-2-15,0 1 0 0,0-2 0 0,0 1-1 0,0-1-1 16,0 0 2-16,0 0-1 0,0-2-1 0,0 2 1 0,0 0 1 0,0-1 1 15,0-1 2-15,2 1 1 0,-1 0 0 0,-1-3 1 0,2 4 1 16,0-3 0-16,-1-1 2 0,-1 1 1 0,0 0 2 0,2 0 0 0,-2 0 2 16,0-2 0-16,1 1 1 0,-1-1-1 0,2 2-1 0,-2-1 1 15,0-2 0-15,0 3 0 0,2-3 1 0,-2 2 2 0,0-1 1 16,0 0 0-16,0 1 1 0,0 1-1 0,0-1 0 0,2-1-1 0,-2 1 0 16,0 0 1-16,0 2-1 0,0-3 0 0,0 3 0 0,2 0 0 15,-2-1 0-15,0 1-1 0,2 2 0 0,-1-1 0 0,-1-1-2 0,2 1 0 16,-1-1 0-16,-1 1 0 0,2-1 2 0,0 1 0 0,-1-1-1 15,1 1 1-15,1-1 0 0,-1 1-2 0,-1 0 1 0,1-2 0 0,1 2 0 16,0 1-2-16,3 0 1 0,-3-1-1 0,-1 1 2 0,1 0-1 16,0-2-2-16,1 2 1 0,-1 0 0 0,0 0 0 0,0 2-1 0,0-2 0 15,0 1-2-15,0-1-1 0,1 0 0 0,-1 0 2 0,0 2-1 16,0-2 0-16,1 1 0 0,-1-1-1 0,1 0 2 0,-2 2-2 16,1-1 0-16,0 1 0 0,0-1 0 0,-1 1 1 0,1-1 1 0,0 1-1 15,1 0-1-15,-1-2 0 0,1-1-1 0,-1 3 1 0,1-2-1 16,-1 0-1-16,0 2 0 0,0-4 0 0,0 2 1 0,-1 0 0 15,1 0-1-15,0-3 0 0,2 3 0 0,-2-1 1 0,0-2 0 0,0-1 0 16,1 2-2-16,-1 0 1 0,0-1 0 0,0 0 1 0,-1 0 1 16,2-1-2-16,-1 0 1 0,-1 1-1 0,0-3-1 0,1 3 1 0,-2-1 0 15,3-1-1-15,-3 1 0 0,1-1 0 0,1 1 0 0,-1 0-1 16,-1-1 1-16,1 0 0 0,1 2 0 0,1-1-2 0,-2-1 0 0,0 1 0 16,-1-2 2-16,2 2 1 0,-1 0 0 0,0 0 1 0,-1 0 1 15,1-1 1-15,1 0 3 0,-1 1-1 0,-1-1 2 0,1 1 0 0,1-2-1 16,0 0 3-16,-2 1 1 0,3 0 1 0,-3 0 0 0,2 1-1 15,-1-3 0-15,1 3-1 0,-1-1-1 0,0-1-1 0,-1 2-1 16,2-4 1-16,-1 1-1 0,0 2 2 0,-1-1 0 0,3 1-1 0,-2-3-2 16,1 1 1-16,-1 2-2 0,-1-3 0 0,1 2 1 0,1-1-1 15,-1-1 2-15,0 1-1 0,-1 1 1 0,2-2-1 0,-3-2-1 0,2 4 0 16,0-4-1-16,-1 3 1 0,-1-2 0 0,3 1-1 0,-2 0 0 16,-1-1 0-16,2 0-1 0,-2-1 1 0,2 1-1 0,-1-1 0 15,-1 0 0-15,2-1 0 0,-2 1 0 0,0 0-1 0,0 0 1 0,0-2-1 16,0 3 1-16,1-3-1 0,-1 1 2 0,0 1-2 0,0-2 1 15,2 2-1-15,-2-1 0 0,0-1 0 0,0 2 0 0,0-1 1 16,0-1 1-16,0 2-1 0,0-1 1 0,0 1 0 0,2-2 0 16,-2 1 0-16,0 1 0 0,0-2 2 0,0 1-2 0,0 0 1 0,1-1 1 15,-1 0-1-15,0 0 0 0,0 0 0 0,0 2-1 0,0-2 0 0,0 0 2 16,0 0-2-16,0 0 1 0,0 0-1 0,0 0 2 0,0 0 0 16,0 0 1-16,0 0-1 0,0 0 2 0,0 0 1 0,0 0-1 0,0 0 1 15,0 0 0-15,0 0 0 0,0 0 1 0,0 0-1 0,0 0 1 16,0 0 1-16,0 0-1 0,0 0 0 0,0 0 0 0,0 0-1 15,0 0-2-15,0 0 1 0,0 0 0 0,0 0-1 0,0 0 0 16,0 0-1-16,0 0 1 0,0 0-2 0,0 0-1 0,0 0 1 0,0 0-2 16,0 0 0-16,0 0 1 0,0 0 0 0,0 0-1 0,0 0 1 15,0 0-1-15,0 0 0 0,0 0 1 0,0 0 0 0,0 0 1 0,0 0-1 16,0 0 1-16,0 0 2 0,0 0-1 0,0 0 1 0,0 0 0 0,0 0 1 16,0 0 1-16,0 0-1 0,0 0 2 0,0 0 0 0,0 0 1 15,0 0 1-15,0 0 0 0,0 0 2 0,0 0 0 0,0 0 3 16,0 0 0-16,0 0 2 0,0 0 2 0,0 0-1 0,0 0-3 0,0 0-6 15,0 0-7-15,0-2-14 0,-1 1-17 0,-1 0-16 0,2-2-14 16,-2 1-20-16,1-1-23 0,1 0-34 0,-2 0-38 0,-1-1-51 0,1 0-58 16,1-3-77-16,-2-2-89 0,0 1-52 0</inkml:trace>
  <inkml:trace contextRef="#ctx0" brushRef="#br0" timeOffset="4876.2691">7841 9936 11 0,'0'0'77'0,"0"0"-3"16,0 0-5-16,0 0-1 0,0 0-3 0,0 0-2 0,0 0-1 0,0 0-2 16,0 0-3-16,0 0-3 0,0 0-3 0,0 0-3 0,0 0-2 15,0 0-2-15,0 0-4 0,0 0 0 0,0 0-4 0,0 0-1 16,0 0-3-16,0 0-1 0,0 0-3 0,0 0-3 0,0 0-2 0,0 0-3 15,0 0-2-15,0 0-2 0,0 0-3 0,0 0-3 0,0 0-1 16,0 0-3-16,0 0 1 0,0 0-2 0,0 0-2 0,0 0-1 0,0 0-1 16,0 0 1-16,0 0-1 0,0 0 1 0,0 0 0 0,0 0 2 15,0 0 1-15,0 0 4 0,0 0 1 0,0 0 0 0,0 0 3 16,0 0 1-16,0 0 2 0,0 0 2 0,0 0 2 0,0 0 2 0,0 0 0 16,0 0 1-16,0 0 0 0,0 0 1 0,0 0-3 0,0 0-3 15,0 0-1-15,0 0-2 0,0 0-2 0,0 0-2 0,0 0-5 0,0 0-2 16,0 0-3-16,0 0-3 0,0 0-3 0,0 0-2 0,0 0-3 15,0 0-2-15,0 0-3 0,0 0-3 0,0 0-3 0,0 0-5 16,0 0-2-16,0 1-3 0,0-1 1 0,0 2 1 0,0 0 1 0,0 0 1 16,0-1 1-16,0 3 2 0,2-1 3 0,-2 2 3 0,2-3 3 15,-1 3 6-15,-1 0 6 0,4 4 6 0,-2-1 5 0,0-2 6 0,-1 2 1 16,2 1 3-16,-1-1 1 0,1 2 2 0,-1 4-1 0,0-2 2 16,-1-1 2-16,-1 2 1 0,2 2 1 0,-1 0 1 0,-1 2 0 15,2 0 0-15,-2-1 0 0,2 2 0 0,-1 1 1 0,-1 3 1 0,0-3 1 16,0 3 3-16,0 0 1 0,0-1 0 0,0 1-1 0,0 0 1 15,0 3 0-15,0-3-2 0,0 2 0 0,0 0-1 0,0 0 0 16,0 2-2-16,0-1-1 0,0-1-1 0,0 2-1 0,0 1-2 0,3-2-2 16,-3 3 0-16,1-2-2 0,-1 1-2 0,0 0 0 0,0 0-2 0,0-1-2 15,0 3-1-15,0-3-2 0,2 3-2 0,-2-1-2 0,0-1-3 16,0 1-2-16,0 0-1 0,0 0-3 0,0 1-3 0,2-1-1 0,-2 2 1 16,1-1 2-16,-1-1 2 0,2 1 3 0,-2 1 2 0,1-1 1 15,1 2 3-15,-2-1 1 0,2 0 3 0,-1 0 3 0,-1-2 2 16,2 2 2-16,-2 2 2 0,2-2 1 0,-1 0-2 0,1 1 0 0,-1-1-2 15,-1-1-2-15,2 2-2 0,0-1-2 0,-1 0-1 0,-1 0-1 16,3-1-2-16,-2 1-2 0,-1-2-2 0,2 1 1 0,-2 0-2 0,2-3-1 16,-2 3-2-16,0-2-1 0,0-1-1 0,0 1-1 0,0 1-1 15,0-3-1-15,0 1-1 0,0 0-1 0,0-1-1 0,-2 2-1 16,2-4-1-16,-2 2-1 0,2 2-1 0,0-4-1 0,-1 2 3 0,1 2 2 16,0-4 3-16,0 2 1 0,0 2 3 0,0-4 3 0,0 3 2 15,0 0 0-15,1-3 3 0,-1 3 2 0,2 0 1 0,-2-3 4 0,3 2 1 16,-1 0 2-16,-1-1-1 0,1 0-1 0,1 1-3 0,-1-1-1 15,1-1-1-15,0 2 1 0,-1-1-1 0,1-1 0 0,0 1-1 0,-2 0 0 16,1 0-1-16,1-2 0 0,-1 3-2 0,1-3 1 16,-1 1 1-16,-1 1-1 0,1-4-1 0,1 3 1 0,-1-1 0 0,-1 2 0 15,-1-4-1-15,2 2 0 0,-2 2 0 0,2-2-2 0,-1-1 1 0,-1 1-3 16,3 0-1-16,-3-2-2 0,1 1 0 0,1 1-1 0,0 0-2 16,-1-1 0-16,1 3-3 0,1-3 0 0,-1 1-1 0,-1 1 0 0,1-1 2 15,1-1 1-15,-1 1 4 0,-1 2 1 0,3-2 2 0,-1-1 3 16,1 2 2-16,-1 1 0 0,-1-4 4 0,1 3 1 0,0-1 1 0,1-1 2 15,-3 2 2-15,1-1 0 0,1 2-1 0,-1-4-1 0,-1 1 1 16,1 1-2-16,2-1-3 0,-4 0-1 0,2 0-1 0,-1 0-1 0,-1 0-1 16,0 0-1-16,0 2 1 0,0-4-1 0,0 2-2 0,0 0 0 15,-1-1-1-15,-1-1-1 0,2 2 0 0,-1-1 1 0,-2-1-1 16,3 0 0-16,-2 1-1 0,2-1 0 0,-1 1 2 0,1-2-2 16,0 2-1-16,0-3 0 0,0 3 0 0,0-4-1 0,0 4 0 0,0-2-1 15,0 0 0-15,0 0 0 0,0 1-1 0,0 0-1 0,0-2 1 0,0 2-1 16,0-1 0-16,0 1-2 0,0 0 0 0,0 0-1 0,0 0-1 15,0 1-1-15,0-1 0 0,0 1 1 0,0 1 1 0,0-1 3 16,0 2 0-16,0-1 3 0,0 1 2 0,0 0 1 0,0-2 1 0,0 3 1 16,0 0 3-16,0-3 1 0,0 3 2 0,-2-2 3 0,2-1 0 15,-2 2-1-15,2-1 0 0,-1 2-1 0,1-3-2 0,0 3 0 0,0-2 0 16,-2 1-1-16,2-1 0 0,0 2 0 0,0-1-2 0,-1-1 0 0,1 2 0 16,0-1-1-16,0 1 1 0,0-2-1 0,0 2 1 0,0 1 0 15,0-2-2-15,0 2 2 0,0 1-2 0,0-1 1 0,1-1-2 0,-1 2 1 16,2-1-2-16,-2 2 0 0,1-1-2 0,1-1-1 0,-2 2 0 0,2-1-3 15,-1 0 0-15,-1 3-2 0,2-3 1 0,-2 1-3 0,3 1-1 16,-2-1 1-16,-1 2 3 0,2-2 2 0,-1 2 2 0,-1-1 2 0,2 2 2 16,0-3 3-16,-1 3 0 0,-1-4 0 0,2 2 3 0,-1 2 3 0,-1-3 0 15,2 0 3-15,-2 1 2 0,2 0-1 0,-1 0-2 0,1 0-2 16,-2 1 1-16,2 0-2 0,-1-2-2 0,-1 3 0 0,2 0-1 16,-1-3 0-16,1 2 0 0,-2 0-2 0,3 1-1 0,-2-3-2 0,1 4-1 15,-1-4 0-15,1 3 0 0,-2-2-1 0,2 0-1 0,-1-1-1 0,1 1 0 16,-1-2-2-16,1 0 0 0,1 0 0 0,-1-2-2 0,1 0 1 15,-1-1-2-15,-1 0 0 0,1 0 1 0,1-1-2 0,-2 0 0 16,-1-2 1-16,2 1-2 0,-1 0 0 0,-1-3 0 0,2 1 2 0,-2-1 2 16,2 1 0-16,-1-1 2 0,-1-3 2 0,0 3 2 0,0-1 2 0,0 0-1 15,0 0 2-15,0 0 0 0,0-1 2 0,0 0 1 0,0 2 2 0,0-2 0 16,0 0 1-16,0 0 1 0,0-1-2 0,0 2 0 0,0-1-1 16,0 0 0-16,0 0-1 0,0-1 0 0,-1 2 1 0,-1-1 0 0,2 0-1 15,-2 0-1-15,2-1 0 0,-1 2-1 0,-1-3-1 0,2 2 0 0,-1-2-1 16,-2 2 1-16,3 0-1 0,-2-1 1 0,2 1-2 0,-1-1 2 15,-1 1-2-15,2-3-1 0,-1 2 1 0,-1-1 0 0,0 0-1 16,2 1 1-16,-1-3-1 0,-1 1-1 0,2 3 0 0,-2-5 0 0,1 2 0 16,1-1 2-16,0 0-2 0,0 0 0 0,0-3 0 0,0 4-1 0,0-3-1 15,0-1 0-15,0 1 0 0,0 0-1 0,0 0 1 0,0-2 1 16,0 0 0-16,0 2 0 0,0-1-1 0,0-1 0 0,0 0-1 0,0 2 1 16,0-1-2-16,0-1 2 0,0 1-1 0,0-3 1 0,0 2 0 0,0 2-1 15,1-4 0-15,-1 3 1 0,0-1-1 0,0 1 0 0,2 0 0 16,-2-1-2-16,0 1 1 0,0-1-1 0,2 1 0 0,-2 1-2 15,1-1 0-15,-1-1-2 0,0 0-1 0,2 1 0 0,0-1-1 0,-1 1-1 16,-1 1 1-16,2-2 0 0,-1 0 0 0,-1 1 0 0,0-1 0 0,2 2 1 16,-2-1 0-16,0-2 2 0,0 3 1 0,0-1 1 0,0-1 0 15,0 1 0-15,0-1-1 0,3-1 2 0,-3 1-2 0,0 0 0 0,0 0 1 16,0 1-1-16,1-1 0 0,-1-1 1 0,0 2-1 0,2-3-1 0,-1 3 1 16,-1-2 0-16,2 0 0 0,-2 1 1 0,2 0-1 0,-1 0 1 15,-1-1-1-15,2 2 1 0,-2-1 2 0,1-1 0 0,1 2-1 0,-2-2 1 16,2-1 2-16,-1 2 1 0,-1-2 1 0,2 2 0 0,-2-1 1 0,2-2 2 15,-1 2-1-15,-1 0 2 0,2 0-1 0,-1-1 1 0,-1 1-2 0,2-2 1 16,-2 0 1-16,0 1 1 0,0-1-2 0,0 3-1 0,0-3 1 0,0 0-1 16,0 1 1-16,0 0-2 0,0-1 0 0,0 2-1 0,0-1 0 15,0-1-2-15,0 2 1 0,0-1-1 0,0-1-1 0,0 1 0 0,0-1-1 16,0 1 0-16,0-1 0 0,0 1-2 0,0-1 1 0,0 0-2 0,0 1-1 16,0 0 2-16,0-1-1 0,0 1 0 0,3-1 1 0,-2 1-1 15,-1-1 0-15,2 1 1 0,-1-1-2 0,1 1 1 0,-2-1 1 0,2-1-1 16,-1 2 1-16,-1 0 0 0,2 0 1 0,-2-1 0 0,2 2 1 0,-1-2-1 15,-1 1 2-15,2 0 0 0,-2 0 1 0,0 1 1 0,0 0 0 0,0 0 0 16,0 0 1-16,0-2 0 0,0 2 0 0,0 1 0 0,0 0 0 0,0-2 1 16,0 4-2-16,0-4 1 0,0 3-1 0,0-1 0 0,0-1 0 15,0 2-1-15,0-2-1 0,0 0 2 0,0-1-1 0,0 2 0 0,0-3 0 16,0 3 1-16,0-1-1 0,0-1 1 0,0 1-1 0,0 0 1 0,0 0 0 16,0 0 1-16,0-1-1 0,0 1 1 0,0 0-1 0,0-1 0 0,0 2 1 15,0-3 0-15,0 3 0 0,0-1 1 0,0-1-2 0,0 1 0 16,0 0-2-16,1 0 1 0,-1-1-2 0,0 1-3 0,0-2 0 0,0 2-1 15,0-1 0-15,2 0-1 0,-2 0 0 0,0 2 0 0,0-3 1 0,2 2-2 16,-2-2 1-16,0 2-1 0,1 0 1 0,-1-2 0 0,0 1 2 0,0 0 2 16,0 1 0-16,0-2 1 0,2 1 1 0,-2-2 0 0,0 2-1 15,1 0 0-15,-1 2 1 0,0-3-2 0,0 0 2 0,0 0 0 0,0 1 0 16,0-2-1-16,0 2 1 0,0-1 1 0,0-1 0 0,0 2-1 0,0-2 0 16,0 1 1-16,0 1 0 0,0-3-1 0,0 2-1 0,0-1-1 0,0 2 0 15,0-1-2-15,0 0-2 0,0 0-1 0,0-1-2 0,0-2-3 0,0 2-2 16,0 0-6-16,0-1-4 0,0 3-4 0,0-3-6 0,0 1-7 15,0 0-6-15,0-2-8 0,0 2-8 0,0-2-8 0,0 1-12 0,0 1-14 16,0-1-9-16,0-1-6 0,0 1-11 0,0-2-11 0,0 0-15 0,0 0-16 16,0 0-28-16,0 0-33 0,0 0-59 0,0 0-71 0</inkml:trace>
  <inkml:trace contextRef="#ctx0" brushRef="#br0" timeOffset="9331.7502">9567 13845 65 0,'0'-4'102'0,"0"3"-2"16,0 0-2-16,0-1-6 0,0-1-7 0,0 2-4 0,0-1-2 0,0 1-3 16,0-2-2-16,0 1-2 0,0 2-1 0,0 0-1 0,0 0 0 15,0 0-1-15,0 0-1 0,0 0-2 0,0 0-2 0,0 0-1 16,0 0-2-16,0 0-3 0,0 0-4 0,0 0-5 0,0 0-5 0,0 0-2 16,0 0-4-16,0 0-2 0,0 0-4 0,0 0 0 0,0 0-2 15,0 0 0-15,0 0-2 0,0 0 0 0,0 0-1 0,0 0-2 0,0 0-3 16,0 0 1-16,0 0-2 0,0 0-1 0,0 0-2 0,0 0-1 15,0 0-1-15,0 0-3 0,0 0-1 0,0 0-3 0,0 0-3 0,0 0-2 16,0 0-3-16,0 0-3 0,0 0-2 0,0 0-1 0,0 0-4 16,0 0-2-16,0 0 0 0,0 0-1 0,0 0-3 0,0 0-1 15,0 0 0-15,0 0-1 0,0 2 0 0,0-1 1 0,0 1 1 0,0-1 2 16,0 2 1-16,0-1-1 0,0 1 3 0,0-1 0 0,0 2 0 16,2-1 1-16,-2 0 2 0,0 1 3 0,2-1-1 0,-1 3 2 15,-1-2 0-15,2 1 1 0,-1 2 0 0,-1-2 0 0,3 2-1 0,-3-2 1 16,2 3 1-16,-1-2 2 0,-1 1 1 0,2 1 3 0,-1 0-1 15,-1 1 3-15,2 1 1 0,-2 0 1 0,2 2 1 0,-2 0 0 16,0 0 3-16,0 2-1 0,0 1 2 0,0 0-1 0,0 1 1 0,0 1-1 16,0 0-1-16,0 3 0 0,-2 0-3 0,2 1 0 0,-2 1-1 0,2 2-3 15,-1-1 0-15,-1 2-2 0,2 2-2 0,-3-1-2 0,0 1-2 16,2 1-2-16,-1 2-3 0,-1 2-1 0,1-1-3 0,-1 3 1 0,0-2 2 16,0 4 2-16,-1-1 1 0,1 0 3 0,0 2 3 0,-1 0 2 15,1-1 2-15,-1 3 1 0,1-1 4 0,1 0 2 0,-1 0 2 16,0 1 3-16,1 0 3 0,1 2-1 0,-1-2-1 0,2-1-4 0,-1 2-2 15,1 2-1-15,0-3-2 0,0 1-2 0,1 1-2 0,-1 0-2 0,3-3-5 16,-1 1-1-16,0 2-3 0,1-2-1 0,0 0-3 0,0 0 0 16,-1 1-1-16,1-1 3 0,0 0 2 0,3 0 2 0,-3 2 2 0,1-1 2 15,-1 2 2-15,0-1 2 0,0 0 4 0,-1 2 2 0,1-1 2 0,0 1 4 16,0-1 2-16,-1 1 1 0,-1 1 0 0,1-1-2 0,-1 1-1 16,-1 0-3-16,2-1 0 0,-2-1-3 0,2 1 0 0,-1 0-3 0,-1-2-1 15,2 2-3-15,-1-4-3 0,1 3-1 0,1-3-2 0,-1-1 1 16,0 2 1-16,-1-2 2 0,2 0 2 0,2 1 3 0,-2 0 0 0,0 0 3 15,0-1 0-15,1-1 2 0,0 1 2 0,0-1 2 0,0-1 2 16,2 2 2-16,-3-3 1 0,2 3 1 0,0-3 0 0,0 0-2 0,-2 2-1 16,2-3-2-16,1 1-2 0,-3-2 1 0,2 0-3 0,0 0-1 15,-2-3-2-15,2 1 0 0,-2 1-1 0,3-6-2 0,-3 3 2 0,0-4-2 16,1-1-2-16,-1 2-3 0,0-4-5 0,-1 2-5 0,-1-4-7 0,2 0-6 16,-1-2-10-16,2-1-10 0,-2-1-11 0,0 0-19 0,-1-2-20 15,-1-1-21-15,2-1-20 0,-1-1-23 0,-1-1-24 0,0-1-32 0,0-1-33 16,0-2-41-16,0 0-44 0,0-2-47 0</inkml:trace>
  <inkml:trace contextRef="#ctx0" brushRef="#br0" timeOffset="10914.2432">9654 16600 252 0,'0'2'270'0,"0"-2"-36"0,0 0-26 16,0 0-23-16,0 0-13 0,0 0-8 0,0 1-8 0,0 1-3 0,0-2-6 15,0 0-3-15,0 2-5 0,0-2-7 0,-1 1-3 0,1-1-6 16,0 0-4-16,0 0-8 0,0 0-5 0,0 0-5 0,0 0-7 0,0 0-5 15,0 0-5-15,0 0-6 0,0 0-6 0,0 0-5 0,0 0-5 16,0 0-7-16,0 0-6 0,0 0-5 0,0 0-5 0,0 0-6 0,0 0-5 16,0 0-5-16,0 0-5 0,0 0-4 0,0 0-1 0,0 0-2 15,0 0-2-15,0 0-3 0,0 0-3 0,0 0-1 0,0 0-4 0,0 0-3 16,0 0-2-16,0 0-5 0,1 0-1 0,-1 2-4 0,2-2-1 0,-1 0-1 16,1 0-1-16,1 0 0 0,2 0 1 0,-1 0 0 0,3-2-1 0,1 2-1 15,0-1-3-15,3-1-1 0,1 0-2 0,2 1-3 0,1-2-4 16,2 2-4-16,1-2-6 0,2-1-8 0,2 1-7 0,-1 1-10 0,4-1-6 15,0-1-8-15,2 1-3 0,0-2-6 0,0 3-5 0,1-1-7 16,0 0-3-16,2 0-3 0,0-1-5 0,-2 2-3 0,0-1-2 0,1 0-4 16,-1 0-2-16,-1 1-1 0,-2-1-5 0,0 1-7 0,-2 1-6 15,-1 1-5-15,0-1-1 0,-4 1 1 0,-1 0 1 0,0 0 3 0,-4 1 8 16,-2-1 13-16,1 1 11 0,-2 1 12 0,-2-2 12 0,0 2 12 0</inkml:trace>
  <inkml:trace contextRef="#ctx0" brushRef="#br0" timeOffset="11297.0547">10113 16583 108 0,'-12'0'120'0,"0"3"3"0,1-3-2 0,-1 0-1 15,0 2-3-15,1 0-2 0,0-1-3 0,0 1-4 0,1 0-4 0,0-2-1 16,0 3-3-16,0-3-4 0,2 1-1 0,-1-1-4 0,3 1-4 15,-1 1-5-15,-1-2-3 0,2 1-4 0,1 1-3 0,1-2-3 0,0 2-5 16,1-1-5-16,0-1-4 0,1 0-5 0,-1 0-5 0,0 0-3 16,3 0-6-16,0 0-6 0,0 0-4 0,0 0-5 0,0 0-5 0,0 0-6 15,0 0-4-15,0 0-5 0,0 0-5 0,0 0-2 0,0 0-2 0,3 2 0 16,-1-2 0-16,-1 1 0 0,3 0 1 0,0-1 1 0,0 1 0 16,0 1 2-16,3-2 0 0,2 2 2 0,1-1 3 0,-1-1 1 0,4 2 3 15,1-1 0-15,0-1 0 0,2 2-3 0,3-2-2 0,0 0-2 16,2 0-4-16,-1 0-3 0,4 0-3 0,-2 0-4 0,2 0-5 0,-1 0-5 15,2 0-6-15,-2 0-5 0,2 0-3 0,-1 0-4 0,-1 0-2 0,1 0-5 16,-2 0-3-16,-1 0-2 0,-1 0-5 0,0 0-2 0,-2 0-2 16,-2 0-3-16,0 0 1 0,1 1-2 0,-4-1 2 0,-2 2-2 0,3-2-1 15,-6 0 0-15,0 0-4 0,1 0-1 0,-4 0 0 0,0 0 0 16,1 0 2-16,-2 0 2 0,-1 0 1 0,-1 0-5 0,-2 0-5 0,0 0-8 16,0 0-18-16,0 0-20 0,0 0-49 0</inkml:trace>
  <inkml:trace contextRef="#ctx0" brushRef="#br0" timeOffset="12596.9396">10604 16515 261 0,'-3'0'303'0,"1"0"-33"15,1 0-24-15,-1 0-17 0,-1 0-11 0,3 0-8 0,0 0-10 16,0 0-10-16,0 0-11 0,0 0-8 0,0 0-9 0,0 0-9 0,0 0-10 16,0 0-9-16,0 0-11 0,0 0-7 0,0 0-10 0,0 0-8 15,0 0-8-15,0 0-8 0,0 0-8 0,0 0-7 0,0 0-8 0,0 0-7 16,0 0-9-16,0 0-11 0,0 0-8 0,0 0-7 0,2 0-7 15,1 0-6-15,0 0-6 0,2 0-5 0,4 0-5 0,-1 0-4 0,3-2-5 16,3 2-6-16,2-2-7 0,3 2-7 0,5 0-9 0,-2-3-8 0,5 1-9 16,1 0-10-16,4 1-13 0,0-1-12 0,1 0-12 0,1 1-14 15,1 1-12-15,0-2-12 0,0 1-11 0,-2 1-8 0,2 0-7 0,-2 0-6 16,0 0-7-16,0 0-2 0,-3 0-2 0,-1 0 2 0,0 0 4 0,-3 1 9 16,0 1 11-16,-4-2 13 0,-1 1 14 0,-3 1 14 0,-2-2 15 15,-2 2 23-15,-1-2 27 0,-4 0 28 0,-1 0 26 0,-3 0 23 0,3 0 18 16,-5 0 13-16,-2-2 12 0,-1 2 5 0,0-2 4 0,-3 1 4 15,-1-2 4-15,-1 2 1 0,0-2 0 0,0-2-10 0,-1 0-13 0,-3 3-13 16,2-3-10-16,-4 2-7 0,3-3-7 0,-3 2-1 0,0 0-1 0,1-1 1 16,-2 1 2-16,3-3 2 0,-4 2 3 0,2 2 5 0,1-2 6 15,-2 0 7-15,2 1 5 0,1-1 4 0,-4 1 7 0,5 0 6 16,-1 0 6-16,-2 0 5 0,4 2 6 0,-2-1 5 0,1 0 5 0,-1 0 2 0,2 1 2 16,-1 0 2-16,2 1 0 0,-2-1 1 0,3 2-1 0,1-2-1 15,-1 1 0-15,0 1-4 0,2-2-4 0,-2 2-6 0,4 0-7 0,-1 0-8 16,-1 0-10-16,3 0-9 0,0 0-10 0,0 0-9 0,0 0-9 15,0 0-11-15,0 0-8 0,0 0-6 0,2 2-4 0,-1-2-3 16,1 3-1-16,2-1 1 0,-1 1-1 0,2-1 0 0,0 1 0 0,1 2 2 16,2 0-1-16,2-1 2 0,-1 2-1 0,1 0 3 0,2-1 1 0,1 3 0 15,-1-1-2-15,1-2-1 0,0 3-2 0,1-2 0 0,-3-1-2 16,3 2-1-16,-2-1 0 0,-3 0 0 0,2 0 0 0,-3 0 2 0,-2-1 2 16,2 3 4-16,-5-1 1 0,-1 0 3 0,-2 0 0 0,-4 3-1 0,-3-2-3 15,1 3-12-15,-4 1-19 0,-4 3-24 0,-2-1-27 0,-3 3-40 16,0 0-45-16,-2 2-87 0,-4 1-110 0,0-1-70 0,-2 4-52 0,0-2-26 15</inkml:trace>
  <inkml:trace contextRef="#ctx0" brushRef="#br0" timeOffset="28598.0088">477 156 36 0,'0'0'77'0,"0"0"3"16,0 0 1-16,0 0 1 0,0 0 1 0,0 0 2 0,0 0-1 0,1 0 1 16,-1 0-1-16,0 0-4 0,2 0-4 0,-2-3-1 0,0 3-2 0,2 0-1 15,-1 0-3-15,-1 0 0 0,0 0-1 0,0 0-3 0,0 0-2 16,0 0-5-16,2-2-3 0,-2 2-3 0,0 0-2 0,0-1-3 0,0 1-2 15,0 0-3-15,0 0-3 0,0 0-1 0,0 0-2 0,0 0-3 0,0 0-3 16,0 0-2-16,0 0-3 0,0 0-2 0,0 0-4 0,0 0-2 16,0 0-3-16,0 0-3 0,0 0-2 0,0 0-2 0,0 0-1 0,0 0-2 15,0 0 0-15,0 0-3 0,0 0-1 0,0 0-1 0,0 0 0 16,0 0-1-16,0 0 0 0,0 0 0 0,0 0-1 0,0 0-1 0,0 0 1 16,0 0-2-16,0 0-1 0,0 0-2 0,0 0-1 0,0 0-1 15,0 0-2-15,0 0 1 0,0 0-1 0,0 0-2 0,0 0 1 0,1 0-1 16,1 0 1-16,0 1 0 0,-1 1 1 0,-1-2 1 0,2 0 1 15,-2 0 1-15,3 3 3 0,-1-3 1 0,-1 4 1 0,2-3 2 0,0 1 2 16,-1 1 1-16,1 0 1 0,0 1 3 0,0-1-1 0,1-1 3 0,-1 3 1 16,0-3 0-16,0 3-1 0,3-2 2 0,-1 2 3 0,-2-2-1 15,2 1 1-15,-2 1 2 0,2-1-2 0,-2 2-1 0,3-1 0 0,-1-2-2 16,0 3-2-16,1-2 0 0,-1 2 0 0,0 1 0 0,1-2-1 0,-1 2 0 16,-1-2 0-16,1 1-2 0,2-2 0 0,0 3-1 0,0-1 1 0,-1 0 1 15,-1 0-1-15,1 1 1 0,2 1-1 0,-2 0 1 0,1-3-1 16,-1 4 0-16,-1-4-1 0,2 2-1 0,0 1 1 0,-1-2-1 15,1 1 0-15,2 1 0 0,-3-1-2 0,1 3 2 0,1-3-1 16,-1 1 0-16,0-1 1 0,1 0-1 0,0 1 0 0,-1 1 2 0,0 0-1 0,1-2 0 16,-2 2 1-16,3-1 0 0,-2 0-2 0,1 2 0 0,-2-2 0 15,1 0 0-15,2 1-2 0,-1-1 1 0,-2 2-1 0,1 0 1 0,2-3-1 16,-3 3 0-16,1-2 0 0,2 1-1 0,-1-2 1 0,0 2-1 16,0-1 1-16,1 4-1 0,1-3-1 0,-2-1 1 0,0 2 0 0,1-2 0 15,-1 2-1-15,0-2 0 0,0-1-1 0,1 3 0 0,-1 0 1 16,0-2-1-16,3 1 0 0,-3 1-2 0,0-3 1 0,0 2-1 0,1 0-1 15,-1-3 1-15,0 4-2 0,1 0 0 0,-1-1 0 0,1-1 0 0,-1 1 1 16,2 0-1-16,-2 0 1 0,0-1-1 0,3 3 1 0,-3 1 2 16,2-3 3-16,-2-1 1 0,1 2 2 0,-1 0 1 0,0-2 3 0,1 2 2 15,-1 0-1-15,0 0 2 0,0-1 1 0,1 3 1 0,1-4 3 0,-2 1-1 0,3 2 1 16,-3-2-2-16,2 1 0 0,0-1 0 0,0 3-1 0,-2-4 1 16,3 1-1-16,-2 1 0 0,1-1 0 0,-2 0 0 0,3 0-1 0,-3 2 1 15,3-1 0-15,-2-2 0 0,1 1 1 0,-1-2-1 0,2 4 0 0,0-5 0 0,-1 6 0 16,1-2 0-16,0 0-1 0,-1-1 0 0,2-1 0 0,-2 1 0 15,-1 2 0-15,4-2-1 0,-4 1-1 0,2-1 0 0,0 2-1 0,-1-2 0 16,2 0 0-16,-2 1-2 0,0-1-1 0,2 0 1 0,-1 2 0 0,-1-1 0 16,1-1-1-16,-2 2 0 0,4-1 0 0,-2 0-1 0,-2 0 0 0,4 2 0 15,-2-2 1-15,0 1 0 0,2 1 2 0,-2-2-1 0,0 2 2 0,2 0-1 16,-2 1 0-16,1-3-1 0,-1 2 0 0,1 0-1 0,0-2-1 0,-1 2 1 16,2 0-1-16,-2 0 0 0,0-1-1 0,1 1 0 0,1-2-2 0,0 2 0 15,-1 0-1-15,0-1 0 0,2-1-2 0,-3 1 1 0,3-1-1 0,-1 1 0 16,-2-1-1-16,3 1 1 0,-1-1-2 0,-1 2 1 0,1-1-2 0,1-1 0 15,-3-1 0-15,2 1 1 0,1 3-2 0,-3-3 0 0,3 1-1 0,-2-1 0 16,0 2 0-16,2-3-1 0,-1 3 0 0,1-1-2 0,-1 1 1 0,1 0-1 16,0-2-1-16,0 0 1 0,-1 3-1 0,0-1-1 0,3-2 1 0,-3 3-1 15,-1-1-1-15,2 0 1 0,0-2-1 0,-1 1 2 0,1 2-1 0,-3-3 3 16,2 4 2-16,1-2 3 0,-1 0 2 0,-1 1 2 0,1-1 0 0,1 0 4 16,-1 4 0-16,0-4 1 0,-1 1 4 0,3 0 2 0,-3 0 2 0,1 2 3 15,1-3 0-15,0 3 1 0,0-1-3 0,-1 1 1 0,0-1-2 16,1 0 0-16,0 2 0 0,0-3 2 0,-1 2-1 0,1 0 1 0,2 1-2 15,-2-3-1-15,1 2 1 0,0 0-1 0,0-2 2 0,0 4-2 0,0-2 0 16,0 0 0-16,1 0 0 0,0 1 0 0,0 0-1 0,1-1-1 16,-2-1 0-16,2 3-1 0,-1-2-1 0,1-1 0 0,-1 3-1 0,3 0-1 15,-2-1-1-15,-1 0 0 0,1 1-1 0,-1-2-1 0,3 2-2 0,-3-1 0 16,0-1 1-16,0 1-1 0,-1 0-2 0,3-1 0 0,-4 1 0 0,3 0-1 16,-2-1 1-16,0-1-2 0,-2 3 0 0,3-2-1 0,-2-1 1 0,2 3-2 15,0-2 0-15,-2 0-1 0,0-1 0 0,2 3-1 0,0 0-1 0,-2-3 0 16,2 1-1-16,-2-1-2 0,2 1 0 0,-2-1-2 0,2 1 1 15,-3 0-3-15,4-1 0 0,-4 3-2 0,2-3 0 0,0 1-2 0,0 0 2 16,-2-1 0-16,1 3 2 0,-1 0 2 0,1-3 0 0,0 1 3 0,0 1 0 16,-1 0 2-16,0-2 1 0,1 1 2 0,-1 2 4 0,-1-1 2 15,1 1 3-15,1-1 2 0,-1-1 0 0,0 2 3 0,-1-1 0 0,1 0-1 0,-1-2 0 16,1 1 1-16,1 0 1 0,-3 1 2 0,2-1 0 0,1 2 1 16,-3 0-1-16,2-3-1 0,1 4 0 0,-4-2-1 0,2-1-1 0,1 2 0 15,-1 0 0-15,0-2 0 0,-1 2 0 0,3-1 0 0,-3 1-2 0,3 0 1 16,-3 0-2-16,2-2 1 0,1 3-1 0,-3 0 0 0,3-3-2 0,-1 2 0 15,0 1 1-15,-2-3-1 0,3 2-1 0,0 0 0 0,-1-2 0 16,3 2-1-16,-2-1-1 0,0 1 0 0,2-1-1 0,-2 1-1 0,2-2 0 16,0 1 0-16,0 0-1 0,-1-2 0 0,2 1-1 0,-2 2 0 0,3-3-1 15,-1 1-1-15,0 1-1 0,-1-1 1 0,1 0-2 0,-2 2 0 0,2-2-2 16,-1-1 0-16,0 3 0 0,0-1 0 0,-1 0-1 0,1-2 1 16,0 1-1-16,0 1-1 0,1-1 0 0,-2 1 1 0,0 0 0 0,1-1 2 15,-2 2 2-15,1-1 2 0,0 1 1 0,0-1 2 0,0 1 0 0,1-2 2 16,-2 2 0-16,2 0 2 0,0-2-1 0,0 1 1 0,0 1 2 0,-2 0-1 15,3 0 0-15,-2-1-1 0,2-1-1 0,-2 1-2 0,1 0-1 16,0 1-2-16,0 0 1 0,1-1-1 0,-2 1 0 0,0-2 0 16,1 1 3-16,1 1 0 0,0 1 0 0,1-1 1 0,-3 0 1 0,4 1 1 15,-2 0 2-15,-1 0 0 0,1 1 2 0,-1 0-1 0,3 0 2 16,-1-1-1-16,-1 2 2 0,1-1 0 0,0 0-2 0,1 2 1 0,-3-4 0 16,3 2-1-16,-1 1-1 0,0-1-2 0,1 1 0 0,-3 0 0 15,3-1 0-15,0 0-1 0,-2-2-1 0,2 3-1 0,-1-2-3 16,1-1 1-16,1 1-2 0,-2 0 1 0,2 2-3 0,-1-1 0 0,2-2 1 15,-1 1-1-15,-1 0-1 0,2 0-1 0,-1 1 0 0,-1-2-1 16,2 2-1-16,-1 0 0 0,-1-1 2 0,2 0 2 0,-1 0 1 0,1-1 1 16,-2 2 2-16,3 0 0 0,-4-2 0 0,0 3 2 0,3-3 2 15,-4 1 2-15,4 2-2 0,-3-3 2 0,0 2 3 0,1 0-1 16,-3 1 0-16,3-3-2 0,-1 3-2 0,0 0 1 0,1-1-1 0,-3 0 0 16,3 0-2-16,-3 0 0 0,3 1-2 0,-2-1 0 0,-1 1 0 15,3-1-2-15,-3 0-1 0,4 1 2 0,-4 1 1 0,1-2 1 0,2 1 4 16,-1 2-1-16,1-5 0 0,-3 3 0 0,3-1 1 0,-1 0 2 15,0 1 0-15,1 0 1 0,-3-2 0 0,3 1 3 0,-1-1 1 0,0 2-1 16,1-2 0-16,-3-1-1 0,3 0-3 0,-2 1-1 0,2 0 1 16,0-1-2-16,-1 0 0 0,0 0-1 0,1 1 1 0,-1-2-4 0,2 0 1 15,-2 0-1-15,1 1-1 0,-1 1-1 0,0-1 0 0,3-1-2 16,-4 0 1-16,4 2-1 0,-3-2-1 0,2 3-1 0,-2-3-1 16,1 2 3-16,1-1 1 0,-2 0 2 0,3 0 0 0,-4 1 1 0,4 0 1 15,-4-1 0-15,2 0 1 0,2 3 1 0,-4-2 1 0,2 0 3 16,-1 1 0-16,-1-2 2 0,3 3 1 0,-2-2-1 0,1 0-3 0,-3 0 0 15,4 0-1-15,-3-1 0 0,1 2 1 0,1 0-2 0,-3-2 0 16,4 0-1-16,-3 2-2 0,-2 0-1 0,4-1 0 0,-3-1-2 16,1 3 1-16,-1-3-1 0,1 3-1 0,2-2-1 0,-5-1 0 0,4 2-1 15,-2 0-1-15,1-1 0 0,-1 1 1 0,1-2 2 0,-1 3 0 16,3-2 2-16,-3-1 1 0,1 3-1 0,0-2 2 0,-1 0 0 16,3 0 2-16,-3-2 0 0,3 2 1 0,-1 1 0 0,-1-3 0 0,3 1 0 15,-4 1-1-15,3 0 1 0,-1-3-2 0,1 2 0 0,1 0-2 16,-2 1 1-16,0-3 0 0,3 2 0 0,-4 1-1 0,4-2 0 15,-3 1-2-15,2-2 1 0,-1 5-2 0,0-4 1 0,1 2-2 0,1-2 2 16,-2 2-1-16,1-2 2 0,2 2 1 0,-4 1-1 0,4-2 2 0,0 2 1 16,-1 0 1-16,-1-1 3 0,2 0 0 0,0 0 1 0,-1 2 1 15,-2-2 2-15,1-1 0 0,1 3 1 0,-2-2-1 0,3 2-1 16,-3-3-2-16,2 2 0 0,-1 0-1 0,-1 1 0 0,2-1-2 0,-1 1-1 16,-2-1 0-16,1 0 0 0,0-1-2 0,0 3 0 0,1-3-2 15,-2 2-1-15,2-2 1 0,-1 1-1 0,0 1-2 0,2 0 0 0,-2-1-2 16,1 2 2-16,1-3 0 0,-2 0 0 0,1 2 2 0,2-1 1 15,-4 1 0-15,2-2 2 0,2 2 2 0,0-1 0 0,-1-1 1 16,0 0 0-16,1 0 1 0,-3 1 2 0,4-1 0 0,-2-1 1 0,0-1-2 16,-1 3 0-16,2-2-2 0,-1 0 0 0,1 0-1 0,-2 0-1 15,4 0-1-15,-3-1 0 0,2 1-1 0,-1-1 0 0,0 0-2 0,-1 1 1 16,3 0-2-16,-2-2 0 0,1 2-2 0,-2-1 1 0,1 0 2 16,0 1 1-16,1-1 0 0,-1 1 1 0,0 1-1 0,1 0 2 15,-2-2 3-15,1 0 1 0,2 3 2 0,-2-1 0 0,-1-2 2 0,2 3 0 16,-1-3 2-16,-1 2-1 0,1-2 0 0,0 2-2 0,0-1 0 15,-1 1 0-15,1 0-1 0,0-1 0 0,-1 2-3 0,-1 1-1 16,4-3-3-16,-2 1 0 0,-1 2-1 0,1 0 0 0,2-1 0 0,-4-2-1 0,4 3 1 16,-2 0 2-16,2 0 2 0,-1 0 1 0,0-1 0 0,0 3 3 15,1-3 0-15,1 3 2 0,-1-3 1 0,0 0 1 0,1 1 2 16,0 0 2-16,2-1 0 0,-2 0 0 0,1-1-1 0,1 1-2 0,-2 2-2 16,3-2-1-16,-1-1-2 0,0-1 1 0,1 2-3 0,-1 0 0 15,2-1-2-15,-1 1-1 0,-2-2-3 0,2 1 0 0,-1 0-4 0,1-1 1 16,-1 0-2-16,0 2 0 0,1-1-1 0,1 0-2 0,-4-1-1 15,2 3 1-15,-3-2 0 0,3 0 1 0,-2 1 2 0,0 1 0 0,0-4 2 16,-4 2 2-16,3 1 2 0,0-1 0 0,-1 0 2 0,-2 1 2 16,1 1 0-16,0-1 0 0,2 0 1 0,-3-1 0 0,2 3-1 15,-1-1-1-15,0-2 0 0,-1 2 1 0,3-3 2 0,-2 3-1 0,0 0 1 16,0-1 1-16,0 0 1 0,0 1 1 0,1-2 2 0,-1 2 0 16,1-1 1-16,-1 1 1 0,-1-1 2 0,1-2 1 0,0 4 1 0,-1-2-2 15,1-1-2-15,-2-1-1 0,2 4-1 0,-1-3 0 0,1 0-1 16,-1 0-1-16,-1-1-1 0,2 2-1 0,0-1 1 0,-2-2-2 0,0 2 0 15,2-2-2-15,-3 0-1 0,2 0 0 0,-1-2-1 0,-1 3 0 16,2 0-1-16,-1-3 0 0,0 1-1 0,1 1 0 0,-2 0-1 0,-1-2 0 16,2 1-2-16,-1-1 1 0,0 0-1 0,-1 1 1 0,-1 2-3 15,2-5 0-15,-2 3 0 0,2-1-2 0,-1-1 0 0,-1 1 0 16,0-1 0-16,-2 1-2 0,4-1 0 0,-2 0-1 0,-1 2-1 0,1-1 2 16,-1-2 0-16,3 2 2 0,-3-2 1 0,1 3 1 0,-1-2 2 0,1 1 0 15,-1-1 2-15,2 1-1 0,-3-1 2 0,3 0 0 16,-1 1 1-16,-1 0 1 0,1 1 0 0,-1-3 1 0,2 4 1 0,0 0 0 15,-2-2 0-15,2 0 0 0,-2 1 1 0,2 1 2 0,0 0 0 16,-1-2 3-16,2 1 0 0,-1-1 2 0,1 6 1 0,-2-3 2 0,0-4 0 16,2 4 1-16,-1 1-1 0,1-1 1 0,0 1-1 0,0 0 1 15,1 0-1-15,-1 0 0 0,2 1-2 0,-1-1-1 0,-1 2 0 0,2-1-1 16,1 1 0-16,-3-1 0 0,3-1 0 0,0 2-1 0,0-2-1 16,1 0-3-16,-1 0 0 0,1 0-1 0,2 2 0 0,-4-3 0 15,4 0-2-15,-3 3-2 0,2-4-2 0,-1 2-1 0,0-2-1 0,1 2-1 16,-1-2-2-16,0 2 0 0,0-1 0 0,-1 1-1 0,0-1-1 0,-1 1-2 15,1-2-2-15,0-2-1 0,-1 6 1 0,0-3-2 16,1-2 0-16,-5 1 1 0,2 1-1 0,1 1 0 0,-2 1 1 0,2-3 2 16,-1-1 1-16,-1 5 0 0,-1-4 1 0,1 2 1 0,1-2 1 15,-5 2 0-15,5-2 2 0,-2 2 2 0,-1-1 2 0,1 1 3 0,-1-1 3 16,1 1 1-16,1-2 1 0,-1-1 0 0,0 4 2 0,0-3 1 16,0-2 2-16,0 3 1 0,1-1 2 0,-4 1 0 0,5 0 2 0,-3-1-1 15,1 1 0-15,0-2-1 0,-1 0 0 0,3 2-1 0,-3-3-1 16,1 1 1-16,-1 0-2 0,2 1 0 0,-1 0-1 0,0-1 0 0,0 0 0 15,0 2 0-15,0-2-1 0,0-1 0 0,2 1-1 0,-3-1 1 16,3 3 0-16,1-1-1 0,-2-2 0 0,3 0-2 0,-1 0 1 0,-1 3-2 16,0-5 0-16,3 4-2 0,-3-3-1 0,3 2-2 0,0 0 1 15,-1-1-1-15,0 0-2 0,0-1-2 0,0-2 1 0,1 3-2 16,-1 2-1-16,1-4-1 0,-3 2 0 0,3 0 1 0,0 1-2 16,-1-2 0-16,-1 1-2 0,2 0 0 0,-1 0-1 0,1 0-2 0,0 0 2 15,2 2-2-15,-3-3 0 0,2 2-1 0,-1-2 1 0,0 4-2 16,-1-2-2-16,4 0 0 0,-3 2 0 0,4-2 3 0,-6 1 4 0,6 1 3 15,-3 0 4-15,2 0 1 0,-1 0 3 0,2 0 3 0,-1 0 1 0,0 1 4 16,2-1 2-16,-2 1 4 0,2 1 2 0,-3-1 4 0,5 0 1 16,-3 0 0-16,1 1-2 0,2 0-2 0,-1-1 0 0,0 0-1 15,2-1 0-15,-1 3-2 0,1-4 0 0,0 4-2 0,-2-1-1 0,2 1 0 16,0-4-1-16,0 4-1 0,0-1-3 0,-1 1 0 0,-1 0-1 16,1 1-1-16,-2 0-1 0,1-2 0 0,1 1-3 0,-1 0-1 15,-1 1-1-15,2-4 1 0,-3 3-1 0,1-1-1 0,0 1-2 16,-2-1 0-16,4-1-2 0,-5 0 0 0,3 1-2 0,-1-2 1 0,1 3 1 0,0-4 3 15,-2 2 1-15,4-1 1 0,-4 1 4 0,1-2 0 16,0 0 1-16,1 1 1 0,0-2 0 0,0 2 3 0,0-1 0 0,-1 1 2 16,-1-1 1-16,1 1 0 0,1-1-2 0,0 1-2 0,1 0-1 15,-2-3-2-15,0 3-2 0,3-2-2 0,-3 2 1 0,0 0 1 0,1-3 2 16,2 1 0-16,-3 1 2 0,0 0 1 0,0 0 1 0,1-1 1 0,0 0-1 16,-1 1 1-16,-1-1-1 0,0 0 4 0,0 0 1 0,0 1 0 15,-2 0 0-15,2-1-3 0,-1 0 0 0,-1 0-3 0,-1 1 0 0,1-1 0 16,-1 0-2-16,1 0-1 0,-3-1 1 0,2 0-1 0,-2 2-1 15,2-3 0-15,-3 2-4 0,2-1 1 0,-3 1 0 0,2-1 0 0,-1 1 0 16,-2-1-1-16,4-2-2 0,-3 2 1 0,0-2 1 0,-1 3-1 16,1-2 2-16,1 1 1 0,0-2 1 0,-3 1 1 0,1-2 0 0,-1 3 2 15,1-1 2-15,-1-1 0 0,3 0-1 0,-3 1 2 0,1-2 1 16,0 2 0-16,-2-1 1 0,0-1-1 0,1 0-1 0,2 2 1 0,-4-1 0 0,3-2-1 16,-2 3 0-16,2-4-2 0,-3 2 1 0,3 0-2 0,0-1 1 15,-2 1-2-15,0-1 1 0,2 0-1 0,-3 2 2 0,3-2-2 0,0 0 0 16,-2 1 1-16,1-1-2 0,0 0-1 0,-2-1 0 0,3 2 0 15,0-2-2-15,-2 2 1 0,2-2 0 0,-2 1-1 0,0 1-1 0,1-3 0 16,1 4-2-16,-2-3 0 0,2 1 0 0,-3-2 0 0,4 3 0 16,-4 0 0-16,3-1-2 0,-1-1 2 0,0 2-1 0,-2-1 2 0,4-1-2 15,-4 0 1-15,3 2-2 0,0-2 1 0,-2 1-1 0,-1 0-1 16,3 0 1-16,-4-1-2 0,3 1 0 0,-2-1 0 0,2 1 0 0,-2 0 0 16,2 2 0-16,-3-2 2 0,1 2 0 0,0-3 1 0,0 2 2 0,-1-1 1 15,3 1 0-15,-4-1 0 0,2 1 2 0,-1 0 2 0,-1-1-1 16,1 0 1-16,0 1 1 0,1 1 1 0,-2-2-2 0,1 1 0 0,0 0-1 15,0-1 0-15,0 0 1 0,1 1-1 0,0-2 1 0,-1 2 1 16,1 1 2-16,0-3 0 0,0 3 2 0,-1-2 1 0,3 0 1 0,-4 1 0 16,1-1 1-16,4 0 1 0,-4 2 3 0,3-2-1 0,-2 0 1 0,2 1 1 15,-2 1-1-15,2-2 1 0,-2 0-2 0,0 2 0 0,2-2-1 0,-2 2-1 16,1 0-1-16,0 0 1 0,0-2-1 0,0 2 0 0,0 0-1 16,0-1 0-16,-2 1 0 0,4 0 0 0,-4-2 0 0,3 3-1 0,-2-1 0 15,2-2-1-15,-2 2 1 0,2 0-1 0,-2 0 0 0,0 0-2 16,2-2 1-16,-2 2 0 0,1 0 0 0,0-1 0 0,0 1 0 0,0-1-2 15,0 1 1-15,0 0-2 0,0 0 0 0,2-1 1 0,-2 0-1 16,-1 1-1-16,2 0 0 0,-2-2-1 0,0 2-1 0,1 0-1 0,0 0-2 16,-2-1 1-16,2-1-1 0,-2 1-1 0,1-1 1 0,-1 1-2 15,-1-1 0-15,1 2-2 0,-1-1 0 0,2-1 1 0,-2 1 0 0,1-1-1 16,0 1 0-16,1-1 0 0,-3 2-1 0,0-1 0 0,5-1 0 0,-5 3 0 16,1-1-1-16,1-2 0 0,0 0 0 0,-1 2 0 0,1 0 0 15,1-2-1-15,-3 2 1 0,3 0-1 0,-1-2-1 0,-2 0 0 0,3 1 1 16,-2 1-1-16,2-2-1 0,-2 0 0 0,0 2 3 0,2-2 2 0,-1 0 1 15,-1 1 0-15,-1 1 2 0,5-2 0 0,-5 0 1 0,2 2 1 16,2-2 3-16,-2 0 1 0,1 2 3 0,1-1 1 0,-1 1 3 0,0-2 2 16,2 0-1-16,-2 2 0 0,2-1 1 0,-2 1 0 0,2-1 2 0,-2 1 0 15,2-2 2-15,-2 1-1 0,3 0 1 0,-2 2 0 0,0-1-1 16,0-2 0-16,2 3-1 0,-3-1 1 0,2-2-1 0,0 2 1 16,0-1-1-16,-2 2 1 0,2-3-2 0,-2 2-1 0,3-1 1 0,-2 2-3 15,0-1 0-15,1 2-1 0,-2-2-1 0,2 0 0 0,0 0-2 0,-1 1-2 16,-2-1-1-16,4 2 1 0,-4-2-3 0,2 0 0 0,0 0-2 15,0 1 1-15,0-1 0 0,0 0 0 0,1 0 0 0,-4 0 0 0,4-2 0 16,-3 3 0-16,1-1 1 0,-1 0 0 0,2-2-2 0,-2 1 2 0,0 3-1 16,2-4 1-16,-2 0 1 0,1 1 1 0,-1-1-1 0,1 0 0 15,-1 0-2-15,1 2 1 0,-1-3 1 0,0 1-1 0,1-1 0 0,-2 1 1 16,2 0 1-16,-2 0-1 0,3 0 0 0,-4-1 1 0,2 1-2 16,1-3-2-16,-1 2 1 0,-1 0 0 0,1 0 0 0,1 0-1 0,-1-1 0 15,-2 1-1-15,3-1 0 0,-1 2-2 0,0-3 0 0,-1 2-1 16,2-2-1-16,-1 3 0 0,-1-3-2 0,1 1 1 0,0 1-1 0,0-1 0 15,-1-1 0-15,1 0-1 0,0 1-1 0,0-1-1 0,0 1 0 0,-1 1-1 16,2-2 2-16,-3 0 1 0,2 1 1 0,-1-1 1 0,1 2 1 16,1-1 1-16,-3-2 0 0,2 3 0 0,-1-1 2 0,1-1 0 0,1 1 1 15,-2-1 2-15,1 1 0 0,0-1 0 0,-1 1 0 0,1-1-1 0,0 2 1 16,0-2 2-16,0 1 3 0,0 0-1 0,-3-1 1 0,3 0 0 16,-1 1 2-16,1 0 0 0,0 0 2 0,-4 0 1 0,4 0 0 0,-1-1 3 15,0 1 0-15,2-1-1 0,-3 1 0 0,0-1 1 0,1 0-2 0,-2 0 0 16,3 1 0-16,-1-3 0 0,0 3 0 0,-2-1-2 0,3 1 0 0,-2-2-1 15,0 1 1-15,0-2 0 0,2 4-1 0,0-1 0 0,-4-3-1 0,4 2-1 16,-4 1 1-16,3-2 0 0,-2 2-1 0,0-2 1 0,1 1-2 16,0-1 1-16,-1 1-1 0,-1 0 1 0,4 1-1 0,-4-3 0 0,2 2-1 15,0 0 1-15,0 0-1 0,-1-1 0 0,1 2 0 0,-2-2-1 0,4 1 0 16,-4-2-1-16,3 4 0 0,-2-4 2 0,0 2-2 0,1-1 1 0,0 1-1 16,-1-2 0-16,-2 1 0 0,2 0 0 0,0 0-1 0,-2 0 2 15,0-2-1-15,1 2-1 0,1-2-1 0,-2 3 1 0,1-3 0 0,-1 0 0 16,0 1 1-16,0 0-1 0,0-1 0 0,-2 2 0 0,2-1-1 0,-1-1-1 15,0 2 1-15,0-3 0 0,1 2 0 0,-4-2 1 0,3 1 0 0,0-1 0 16,-2 2 0-16,2-3 0 0,-1 3 0 0,2-2 0 0,-2 1-1 0,0-1 1 16,-1 2 0-16,2 0 0 0,0-3 0 0,0 3 0 0,-1-2 0 15,1 2-1-15,-3-1 0 0,4-1-2 0,-2 2 1 0,-1-2 0 0,2 1-1 16,-1 1-1-16,0-3 2 0,-1 2-1 0,0-1-2 0,-1 2 1 0,1-1-2 16,2 0 0-16,-1 0 1 0,-2 0-1 0,1-1 0 0,2 2 2 15,-3-3-1-15,1 3 0 0,1-2 0 0,-1 1 1 0,0-1-2 0,1 2 1 16,-1-2 0-16,1 0 2 0,-1 0-1 0,0 0 1 0,-1 0 0 0,1-1-1 15,0 2 1-15,3-1-1 0,-4-1 1 0,1 1-1 0,0 1-1 0,2-3 1 16,-3 2-1-16,2 1 1 0,-3-1-1 0,2-1 1 0,0 1-1 0,0 1-1 16,0-2 1-16,1 1-1 0,-2 0 1 0,1 0 0 0,0 0-1 15,0 0 2-15,0 0-1 0,2 0 1 0,-2 0-2 0,0-1 2 0,1 1 0 16,-1 0 1-16,3 0 1 0,-2-1 0 0,2 2 0 0,-1-1 1 0,-1 0 1 16,3-1 0-16,-1 2 1 0,0 0 1 0,1 0 0 0,-1-1 0 0,0-1 0 15,1 3 2-15,0-3-2 0,0 3 0 0,-1-3 2 0,-1 1-2 0,0 0 0 16,1 1-1-16,-1-1 0 0,1 0 0 0,-1 0 1 0,1-1-1 15,-1 2-2-15,-1-1-1 0,2 0 0 0,-2 0 1 0,1-1-1 0,-1 1-2 16,2 0 2-16,-4-1-1 0,1 2 1 0,2-1-1 0,-3-1 1 0,1 1 1 16,1 1 0-16,1-1 0 0,-3 0 0 0,1-1-1 0,0 0 1 15,0 1 0-15,1 0 0 0,0 0 1 0,-1 0 0 0,0 0 0 0,0 0-1 16,2 0 0-16,-2 0 1 0,1 0 0 0,-1 0 0 0,2 2-1 0,0-4 1 16,0 4 0-16,-2-2 0 0,1 0 0 0,0-1 0 0,-1 2-5 0,4-1-4 15,-4 2-3-15,2-2-2 0,-1-1-3 0,1 3-3 0,-2-3-6 16,0 3-9-16,2-2-11 0,-3 2-12 0,1-1-27 0,1-1-34 0,1 2-52 0,-4-2-61 15,2 1-89-15,-4 1-106 0,2-2-55 0,-3-3-34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37:51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19084 8116 96 0,'0'0'109'0,"-1"0"-1"0,1 0 0 15,0 0-2-15,0 0-3 0,0 0-4 0,0 0-4 0,0 0-3 0,0 0-3 16,0 0-3-16,0 0-3 0,-5 0-3 0,5 0-5 0,0 0-2 16,0 0-2-16,0 0-3 0,0 0-4 0,-1 0-3 0,1 0-2 0,-2 2-2 15,2-2-2-15,0 0-4 0,0 0-1 0,0 0-4 0,0 0-2 16,0 0-4-16,0 0-1 0,0 0-3 0,0 0-1 0,0 0-4 15,-2 1-2-15,2-1-2 0,0 0-2 0,0 2-4 0,0-2-3 0,0 0-1 16,0 0-2-16,-1 0-2 0,1 0 0 0,0 0-2 0,0 0-2 16,0 0-1-16,-2 1-2 0,2-1-2 0,0 0-1 0,0 0 1 15,0 0-2-15,0 0 1 0,0 0 1 0,0 0-1 0,0 0-1 0,0 0 0 16,0 0-1-16,0 0 1 0,0 0 0 0,0 0 0 0,0 0 1 16,0 0-1-16,0 0 0 0,0 0-1 0,0 0 0 0,0 0 1 0,0 0-2 15,0 0 0-15,0 0 0 0,0 0 1 0,0 0-1 0,0 0-1 16,0 0-2-16,0 0 1 0,0 0-1 0,0 0-2 0,0 0 0 15,0 0-1-15,0 0-1 0,0 0-1 0,2 2-2 0,-1-2-1 0,-1 1 0 16,2 0 1-16,1-1 1 0,0 2 2 0,0-2 1 0,0 2 3 16,1-1 2-16,2 1 2 0,0-2 1 0,-1 3 3 0,4 0 0 0,-1-2 3 15,1 2 1-15,4 0 1 0,-1 0-2 0,2 1-2 0,0-4-5 16,3 4-6-16,1-3-7 0,2 2-9 0,2-1-11 0,2 0-10 0,0 1-7 16,4-1-11-16,4 0-9 0,-2-1-17 0,7 1-19 0,-2 0-17 15,4 0-20-15,0 0-15 0,1-1-14 0,2 2-11 0,0-1-5 16,2-1-4-16,-2-1-1 0,0 2-1 0,2-1-3 0,-1-1 7 0</inkml:trace>
  <inkml:trace contextRef="#ctx0" brushRef="#br0" timeOffset="3108.0544">18949 10125 61 0,'-2'0'87'0,"2"0"1"0,0 0 0 0,0 0 0 0,0 0 4 16,-2 0-2-16,2 0 0 0,0 0 1 0,0 0 3 0,0 0 3 0,0 0-1 16,0 0-3-16,0 0-2 0,0 0-8 0,0 0-8 0,0 0-10 0,0 0-10 15,0 0-9-15,0 0-8 0,2 2-5 0,-2-2-7 0,2 1-6 16,-2-1-6-16,1 2-4 0,2-1 0 0,2-1 0 0,-2 1 1 15,3 2 2-15,-1-3 2 0,3 0 2 0,3 3 2 0,0-1 4 0,4-1 2 16,0 2 2-16,5-1 2 0,0-1 2 0,3 1 2 0,3 0 1 16,4 0 2-16,-2 0-1 0,7-1-1 0,1 2-1 0,2-3-3 15,3 2-3-15,2-1-3 0,3-1-4 0,0 0-4 0,3 0-5 0,0 0-3 16,3 0-4-16,0 0-4 0,2 2-5 0,-2-2-5 0,3 0 0 16,2 0 2-16,0 1 0 0,0 0 2 0,1-1 2 0,-1 0 3 0,3 2 2 15,0-1 2-15,3-1 2 0,-2 2 2 0,0 0 0 0,4-2 4 16,-2 0-1-16,1 1 0 0,-1-1-3 0,0 0-5 0,0 0-4 15,-1 0-5-15,1 0-3 0,-1 0-5 0,-2 0-1 0,0 0 2 0,0 0-1 16,-1 0 2-16,1 0-1 0,-3 0 1 0,-2 0-1 0,2 0 3 0,-1 0 1 16,-1 0 1-16,-2 0 2 0,1 0 1 0,-2 0 4 0,-1 0 2 15,-1 0-1-15,1 2-2 0,-5-2-3 0,-1 0 0 0,0 2 1 16,-1 1-2-16,-6-3 0 0,-2 0 0 0,-1 2 0 0,-3 0-1 0,-2-1-1 16,-3 1 0-16,-4 0-1 0,-1-2-1 0,-3 3 1 0,-1-3 2 15,-6 0 3-15,2 2 1 0,-4 0 4 0,-2-2 4 0,1 1 4 16,-4 1 6-16,-2-2 7 0,2 0 4 0,-2 0 7 0,-1 0 5 0,0 0 6 15,-2 0 4-15,0 0 3 0,0 0 1 0,0 0 0 0,0 0 0 16,0 0-3-16,0 0-3 0,0 0-5 0,0 0-5 0,0 0-5 0,0 0-6 16,0 0-5-16,0 0-5 0,0 0-5 0,0 0-5 0,0 0-1 15,0 0-4-15,0 0-2 0,0 0 0 0,0 0-2 0,0 0 0 0,0 0-1 16,0 0 2-16,0 0-1 0,0 0 1 0,0 0 0 0,0 0 1 16,0 0 1-16,0 0-2 0,0 0 2 0,0 0-1 0,0 0 0 15,0 0 1-15,0 0 0 0,0 0 1 0,0 0 0 0,0 0 0 0,0 0-1 16,0 0 1-16,0 0-1 0,0 0 0 0,0 0 0 0,0 0 0 15,0 0 1-15,0 0 0 0,0 0 0 0,0 0 0 0,0 0 0 16,0 0-1-16,0 0-1 0,0 0 0 0,0 0 1 0,0 0-1 0,0 0 2 16,0 0 0-16,0 0 0 0,0 0-1 0,0 0 0 0,0 0 0 0,0 0 1 15,0 0 0-15,0 0 0 0,0 0 1 0,0 0 1 16,0 0-1-16,0 0-2 0,0 0-4 0,0 0-5 0,0 0-6 0,0 0-9 16,0 0-9-16,0 0-15 0,0 0-21 0,0 0-22 0,0 0-27 0,0 0-33 15,0 0-38-15,0 0-38 0,0 0-38 0,1 0-65 0,-1 0-79 16,0 0-49-16</inkml:trace>
  <inkml:trace contextRef="#ctx0" brushRef="#br0" timeOffset="6565.5267">19114 12173 76 0,'-1'-2'131'0,"-4"1"-1"0,4-2-1 0,-1-1-3 16,0 1-3-16,-1 1-5 0,2-1-4 0,-1 1-10 0,-1 0-10 0,1 1-10 16,1-2-8-16,-3 2-10 0,4-2-8 0,-3 3-4 0,2-4-2 15,-1 3-1-15,-1-1-2 0,0-1 1 0,1 1-3 0,1 1-3 0,-1 0-5 16,1-2 2-16,-3 3 2 0,3-3 2 0,-1 3 2 0,1 0 1 16,-1-2 2-16,0 1 0 0,2 1 2 0,-1-2 0 0,-1 0 0 15,2 2-2-15,-2-1 2 0,2 0-3 0,0 1 0 0,0 0-4 16,0 0-4-16,0 0-3 0,0 0-5 0,0 0-2 0,0 0-4 0,0 0-1 15,0 0-1-15,0 0-1 0,0 0-3 0,0 0-1 0,0 0-4 16,0 0 0-16,0 0-1 0,0 0-1 0,0 0 0 0,0 0-3 16,0 0-1-16,0 0-1 0,0 0-3 0,0 0-4 0,0 0-4 0,0 0-3 15,0 0-1-15,0 0-1 0,2 0 0 0,1 0 0 0,-1 0 2 0,0 0 0 16,1 0 3-16,2 0 2 0,-2 0 3 0,2 0 3 0,2 0 3 16,1 0 2-16,3 0 3 0,0 0 0 0,2 0 3 0,3 0 1 15,0 0 0-15,2-2 0 0,3 2 0 0,3-1 1 0,1-1 1 0,5 2-2 16,0-1-3-16,3-1 0 0,6 2-2 0,1-1-1 0,3 1-2 15,4-2-2-15,1 1-3 0,4 1-2 0,5-2-5 0,1 0 2 0,4 2 3 16,3-1-1-16,1 1 0 0,4 0 2 0,4 0 0 0,2 0 1 16,5 0-1-16,2 0-1 0,3 0-1 0,1 1-2 0,3-1-2 15,0 2-1-15,3 0-1 0,0-2-2 0,0 1-1 0,1 1-1 0,-3-1-3 16,1 2-4-16,0-1-3 0,0-1-2 0,-2 1-3 0,-2 0-4 0,-2 0-2 16,-1 0 0-16,-3 1-1 0,0-3 1 0,-6 3 2 0,-2 0-3 15,-2-2-3-15,-6 2-3 0,-1-2 0 0,-7 1 0 0,-2 0 0 0,-4-1 2 16,-6-1 2-16,-5 2 4 0,-3 0 5 0,-7-2 3 0,-1 0 7 15,-5 0 5-15,-2 0 7 0,-6 0 7 0,0 0 7 0,-5 0 6 16,-3 0 6-16,0 0 3 0,-1 0 2 0,-3 0 1 0,0 0-2 0,-2 0-6 16,1-2-9-16,-3 0-12 0,-1 2-14 0,0 0-21 0,0 0-23 15,0-1-35-15,0-1-38 0,0 2-58 0,-1-2-67 0,-3 1-88 16,3-2-99-16,-3 3-57 0,1-1-36 0</inkml:trace>
  <inkml:trace contextRef="#ctx0" brushRef="#br0" timeOffset="8499.9097">19017 14243 37 0,'-4'0'54'0,"4"0"-6"0,-3 0-6 0,2 0-3 15,-1 0 0-15,-1 0 1 0,1 0-1 0,0 0-1 0,-1 0 0 0,2 0-2 16,-1 0-2-16,0 0-1 0,-1 0 0 0,1 0 2 0,0 0 4 15,0 0 4-15,-1 0 4 0,2 0 5 0,-1 0 2 0,0 0 1 16,-1 0 1-16,1 0 0 0,1 0 3 0,-1 0-1 0,1 0 1 0,1 0 0 16,-2 0 0-16,0 0-1 0,2 0-1 0,0 0-1 0,0 0 1 0,0 0 0 15,-1 2-1-15,1-2-2 0,0 0-2 0,0 0-2 0,0 0 0 16,0 0-3-16,0 0 0 0,0 0-1 0,0 0-1 0,0 0-2 16,0 0 0-16,0 0-4 0,0 0-4 0,1 0-3 0,1 0-3 0,0 0-1 15,1 0-1-15,0 0-1 0,0 0-3 0,4 0 0 0,0 0-2 16,3-2 0-16,1 0-2 0,3 2 0 0,2-2-1 0,5-1 0 0,1 0 0 15,3-1 1-15,2 1-1 0,6-3 0 0,3 1-2 0,2 1-2 16,4-2 0-16,3 1-3 0,3 0-2 0,2-2-2 0,6 2-3 16,-1-2-3-16,5 1-3 0,1 2-1 0,1-1-2 0,3 0 1 0,2 1-1 15,1 0 2-15,2 1 0 0,0-1-3 0,5 3-1 0,0 0-3 0,0-1-1 16,4 2-4-16,-3 0-3 0,3 0-5 0,-1 0-4 0,-2 0-8 16,3 0-9-16,-4 0-12 0,-1 2-14 0,-3-1-17 0,-1-1-17 0,-4 1-26 15,-1-1-27-15,-4 4-35 0,-5-3-37 0,-2 1-65 16,-4 1-75-16,-4-2-47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38:49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11195 6751 388 0,'-3'-9'498'0,"1"2"-97"0,-1 0-145 0,3 0-71 0,-3 2-40 16,3 0-20-16,-1-2-13 0,-1 3-3 0,2 0 0 0,-1-2-1 15,1 1-1-15,0 2-3 0,0-1-6 0,0-1-6 0,0 2-7 0,0 0-6 16,0 1-8-16,0 2-7 0,0 0-8 0,0 0-7 0,0 0-9 16,0 0-8-16,0 0-10 0,0 0-6 0,0 0-8 0,0 0-8 0,0 0-8 15,0 0-7-15,0 0-6 0,0 0-5 0,0 0-5 0,0 0-3 16,0 0-1-16,0 5-1 0,1-2 0 0,-1 0 2 0,3 3 3 0,0 2 1 16,2 1 5-16,0 0 2 0,0 3 5 0,1 0 5 0,3 1 6 15,-1 5 5-15,3-2 4 0,2 4 3 0,-2 1 6 0,4 0 1 0,2-1 3 16,1 4 1-16,0 1 1 0,4-1 2 0,2 0 3 0,2 2 0 15,2-1 3-15,5-1 1 0,1 0 1 0,5 0 0 0,0 1 0 16,8-5-1-16,1 3-3 0,4-6-1 0,5 2-3 0,3-3-4 0,3-1-5 16,4-3-1-16,3-2-3 0,3-2 1 0,2-1-1 0,5-2-1 15,2 0 0-15,-1-3-3 0,6-2-1 0,3 0-2 0,0-2-1 0,2 1-3 16,3-3 0-16,-2 2-2 0,3-4-1 0,-4 2 0 0,1 1 2 16,-1-2-1-16,-2 3 0 0,0-1 1 0,0-1 1 0,-4 3 0 0,3 0 1 15,-3-1-1-15,1 2 2 0,0 0 1 0,0 0 1 0,-2 2 2 16,-1-2 1-16,0 1-3 0,-2 2-6 0,0 0-1 0,-3 1 1 0,0-1 2 15,-4 2 0-15,-3-2 1 0,-1 1-2 0,-4 1 1 0,-1 0-2 16,-2-1-1-16,-3 1 0 0,-2-1 1 0,-4-1 2 0,0 1 0 0,-3 0 3 16,-6-1-1-16,0 0-4 0,-6-2-2 0,-4 1-1 0,-3-1 2 15,-3 1 4-15,-3-2 7 0,-3 0 5 0,-4-2 1 0,-4 1 1 0,0-2 1 16,-5-2 0-16,0 0-1 0,-2 0-1 0,0-3-2 0,-5 0-1 16,1-4-2-16,-2 0 0 0,0-1-7 0,-3-2-5 0,-3-3-6 15,2 1-6-15,-2 0-4 0,-1-3-1 0,0 2-3 0,-3-3-2 0,2 0-6 16,-4 3-7-16,1-2-9 0,2 1-10 0,-1 1-11 0,-2 0-13 15,4 0-16-15,-1 4-14 0,-1-3-21 0,3 2-24 0,-2 0-21 16,2-1-23-16,1 4-20 0,0-3-19 0,1 4-12 0,2-1-11 0,0 0-23 16,0 1-29-16</inkml:trace>
  <inkml:trace contextRef="#ctx0" brushRef="#br0" timeOffset="816.5333">13946 7362 415 0,'-2'-4'338'0,"2"2"-69"0,0 0-63 0,0 1-45 0,0 1-34 15,0 0-28-15,0 0-22 0,0 0-20 0,0 0-15 0,-3 1-12 16,3 1-8-16,0 0-6 0,0 3-5 0,-2 0-3 0,2 1-1 0,-1 1-2 16,-1 2-3-16,2 4-2 0,-1-1-4 0,-1 2 0 0,0 3 1 15,1 1 3-15,-2 3 2 0,-1 1 1 0,1 2-1 0,-1 1-2 16,-1 1-4-16,2 0-2 0,0 4 1 0,-2 0-1 0,0 1 0 0,0 2 3 16,1-1 4-16,-1 2 3 0,2-1 0 0,0 1 3 0,-1 0 3 0,3-1 1 15,-1 1 3-15,0-1 0 0,1 0 4 0,1-1-2 0,0-1-4 16,0-2-3-16,1 0-3 0,-1-3-7 0,2-2-7 0,-2 1-7 15,3-3-5-15,-1-1-8 0,0-3-8 0,-1-1-6 0,-1-3-6 0,2-2-4 16,-1 0-1-16,-1-3-2 0,2-1 0 0,-2-3 3 0,0 0 6 16,0 0 2-16,0-3 3 0,-2-2-8 0,1 0-10 0,-1 0-10 15,-1-4-5-15,-2-1-3 0,0-3 0 0,0 2-1 0,-4-3 1 0,1-4 0 16,0 2 3-16,-1-4 3 0,-1-1 3 0,-1 0 12 0,1-1 17 16,0-1 25-16,0 2 35 0,-2-2 25 0,2 3 23 0,1-3 21 0,-4 3 17 15,4 1 11-15,0 1 8 0,0 0 9 0,1 2 11 0,0 1 3 16,0-1 3-16,1 3-3 0,0-1-9 0,3 4-10 0,-1-1-15 15,1 1-10-15,1 1-13 0,-1 1-13 0,2 0-15 0,1 1-12 0,-1 2-12 16,2 0-10-16,0 0-12 0,0 0-12 0,0 2-9 0,0 1-7 16,2 0-5-16,-1 1-3 0,-1 1-2 0,2 3-2 0,1 0-3 0,-2 3-1 15,2-1 2-15,2 2 1 0,-1 0 0 0,0 2-2 0,1-1-4 16,3 1-7-16,0 1-8 0,-2 0-10 0,2-2-10 0,3 2-15 16,-3-1-15-16,3 1-7 0,2-4-4 0,-1 2-3 0,2-1-2 0,-1-2-3 15,2 0-3-15,2-3-1 0,-2-2 2 0,1 2 1 0,3-2 5 16,-3-2 12-16,1-3 17 0,1 0 15 0,-1 0 14 0,-1-3 18 15,2-2 17-15,-3 1 24 0,1-3 27 0,-2 2 25 0,-3-5 28 0,2 3 25 16,-2-1 24-16,-3 1 18 0,0-1 14 0,-1 0 9 0,-2 2 3 0,0-1 10 16,-2-2 14-16,-1 4 1 0,-2-3-4 0,0 1-12 0,0 2-18 15,-2 0-18-15,-1 0-19 0,0 0-19 0,0 2-20 0,-3-2-16 0,3 2-15 16,-2 0-17-16,-2 0-16 0,-1 3-24 0,-4 2-28 0,-1 2-39 16,-2 2-44-16,-3 2-62 0,-4 1-70 0,-2 2-110 0,-1 6-129 15,-5 3-73-15,0 2-43 0,-1 3-23 0</inkml:trace>
  <inkml:trace contextRef="#ctx0" brushRef="#br0" timeOffset="12348.5968">17733 6768 18 0,'-2'-8'513'0,"-1"1"-89"0,2-1-136 0,-1 3-76 0,0-2-46 15,2 2-28-15,-1-2-16 0,-1 2-10 0,2 0-2 0,-2 0-6 0,1 1-9 16,-1 1-5-16,2-2-5 0,0 1-6 0,0 0-7 0,0 2-7 15,0-1-8-15,0 1-7 0,0-1-6 0,0 2-7 0,0-1-7 16,0 1-5-16,2-1-6 0,-2 2-6 0,0 0-4 0,0 0-5 0,0 0-6 16,0 0-4-16,0 0-3 0,0 0-2 0,3 0-3 0,-1 2 1 0,-1-1-1 15,3-1 1-15,-3 3-1 0,2-1 0 0,1 1-1 0,-3 0 3 16,4 1 1-16,-1-1 4 0,1 2 2 0,0 1 5 0,0 0 3 16,1-1 3-16,-1 3 2 0,1 1 1 0,-1 1 2 0,0-2 2 15,-1 4 0-15,3-1 3 0,-2 2 3 0,2-1 1 0,0 4 0 0,-1-2 1 16,0 3-1-16,0-1 0 0,1 0-2 0,-1 1 0 0,1 3 1 15,-1-3-1-15,2 2-1 0,-2-2 0 0,0 3 1 0,3-2 0 16,1-1 0-16,-2 1 0 0,0-2 1 0,5-1 1 0,-4 0 1 0,4-3 1 16,1 2 2-16,1-4 1 0,3-1 0 0,1 0 2 0,5-4 2 0,1-1-2 15,5-2 0-15,4-2-3 0,2-2-1 0,7-2-3 16,-1-4-3-16,7-1-4 0,2-2-5 0,1 2-4 0,3-6-8 0,4 1 0 16,1-1-1-16,0-2 1 0,2 3-2 0,-1-4 1 0,3 2 0 0,0 0-1 15,-2 0 2-15,3 0-1 0,-2 3 2 0,2-1 1 0,-4 2 2 16,3-1 2-16,-3 1 1 0,-1 2 0 0,-1 1-4 0,-1 2-4 0,1 0-2 15,-5 1-1-15,1 1-2 0,-1 0-1 0,-4 1-1 0,-1 1-1 16,-2 2 1-16,0-1 0 0,-3 2 1 0,-5 2 1 0,1-1 1 0,-1-1 0 16,-2 3 1-16,-6-1 3 0,1-1 0 0,-4 2 3 0,-1-1 1 15,-3-1 3-15,-2-1 3 0,-1 2 3 0,-5-2 2 0,-1 0 4 16,0 0 7-16,-5 0 8 0,0 0 11 0,-4 0 6 0,4-2 3 0,-7 1 1 16,0-3 2-16,-1 0 0 0,-1 0-1 0,-1-2-1 0,-1-1-1 15,-1-3-4-15,-1 0-5 0,0-1-6 0,-5-2-11 0,2-2-16 0,-1-1-25 16,1 0-28-16,-2-2-34 0,0 0-42 0,0 0-49 0,0 1-113 15,2-2-142-15,0 0-97 0,1 2-74 0,0-1-36 0,4 1-20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41:21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9235 12818 31 0,'0'0'48'0,"0"0"-3"16,0 0-2-16,0 0-1 0,0 0-5 0,0 0-3 0,0 0-5 0,0 0-5 16,0 0-3-16,0 0-1 0,0 0-4 0,0 0-6 0,0 0-5 15,0 0-10-15,0 0-6 0,-1 0-8 0,1 0-7 0,0 0-8 0,0 0-6 16,0 0-8-16,0 0-2 0,-2 3-3 0,-1-3 0 0,3 0 0 15</inkml:trace>
  <inkml:trace contextRef="#ctx0" brushRef="#br0" timeOffset="1384.67">9189 13358 22 0,'8'5'34'0,"2"-1"0"0,-1 0 0 0,2-2 2 0,1 2 0 15,0-1-2-15,1-2-1 0,1 2-1 0,0 0 0 0,3 0-2 16,-1 0 0-16,3 0-1 0,-1 0 0 0,2 0 0 0,1 0 1 16,0 0-3-16,1 2-2 0,1 0-1 0,-1-2-1 0,2 1-3 0,0-1-1 15,3 2-3-15,-2-1-3 0,2 1-2 0,-1-1-2 0,1 0-3 16,3 1-3-16,-1-1-1 0,-2 2-5 0,5-1 0 0,0-1-2 0,0 1 2 15,1-1 1-15,2 2 1 0,0-2 2 0,2 1 2 0,-1 0 2 16,5 0 1-16,0 0 5 0,0-1 1 0,5 0 3 0,-2-2 3 0,5 3 2 16,0-2 3-16,-1 2 1 0,2-1-3 0,2-1-3 0,-1 2-2 15,1-2-2-15,-2 1-4 0,1-1-2 0,0 2-4 0,-1-2 0 16,0 2-3-16,-2-1-4 0,0-1-1 0,-1 2-1 0,2-1 2 0,-3 1 3 16,1-1 2-16,-2 0 3 0,0 1 0 0,1-1 3 0,0 2 4 15,-3-1 1-15,2-1 4 0,0 1 0 0,-2-1 1 0,1 1 2 16,-3-2 3-16,3 2-1 0,-3 0-2 0,1-1-2 0,0-1-1 0,-2 2-2 15,-1 0-3-15,1-1-2 0,-4-1-2 0,2 2-2 0,-1-1-2 0,0-1-1 16,-2 1-2-16,-2 0-2 0,0 0-2 0,1 1 0 16,-3-1 0-16,1-1-2 0,0 2-1 0,-1 0 0 0,-1-1-1 0,0 1-1 15,2-2 0-15,-2 2 0 0,0 0 4 0,2-1 3 0,-1 1 3 0,-2-1 2 16,2 2 1-16,-1-2 2 0,0 1-1 0,2 0 3 0,-2 0 3 16,0-2 0-16,2 2 3 0,-1-3 2 0,-1 3 3 0,0 0-1 15,2-1-3-15,-2-1-2 0,0 1 0 0,2-3-2 0,-1 3 1 0,-1-1-2 16,0-1-1-16,2 1-1 0,2-1-2 0,-4 1-2 0,2-2 1 15,-2 1-2-15,0-1-1 0,2 2-2 0,-1-1 0 0,-1-1-3 0,0 0-2 16,2 3 0-16,-4-3-2 0,2 1 1 0,0 1-2 0,0-2-2 16,-1 1 0-16,-2-1-2 0,2 0-2 0,-1-1 0 0,1 2-2 0,-3-2 2 15,1 3 0-15,-2-3 3 0,2 3 1 0,2-3 1 0,-5 2 3 16,3 0 0-16,-1 1 3 0,1-3 3 0,0 2 2 0,-2-2 3 16,4 2 3-16,-3-1 2 0,3-1 0 0,-2 2 2 0,2-2-1 0,1 2 1 15,0-2-1-15,-2 0 0 0,4 0 0 0,-1 0-1 0,1 0-1 16,2 0-1-16,-1 0-2 0,-1 0-1 0,1 0-1 0,2 0-1 0,-2 0 0 15,2 0-2-15,-3 0-2 0,1 0-1 0,0 0-2 0,0 0-1 16,0 0 0-16,-1-2-2 0,0 2 0 0,-1 0-1 0,-1 0-2 0,2 0-2 16,-2-2 0-16,0 2-2 0,2 0-2 0,-1-1 0 0,-1 1 3 15,0-2 2-15,2 2 2 0,-2-2 0 0,3 2 0 0,-3 0 0 0,2 0 3 16,0-3 0-16,-2 1 3 0,1 2 2 0,-1 0 2 0,0-2 2 16,2 2 0-16,-2 0 1 0,2-1-1 0,-1-1 0 0,1 2-3 0,-1-2 1 15,1 1 0-15,0 1 0 0,-1-2 1 0,1 2-2 0,0-1-2 16,-1 0-2-16,2-2 1 0,-1 1 0 0,1 1 0 0,-2-2-1 15,1-1 0-15,0 3 0 0,-1-2-1 0,-1 0 0 0,2 0-3 0,-2-1-1 16,-2 2-1-16,3-3 0 0,-1 2 0 0,-4-2-1 0,3 1-1 16,-1 1-2-16,-2-1 0 0,1-1-1 0,0 0 3 0,-1 3 2 0,1-3 2 15,-2 2 3-15,4-1 2 0,-2 0 2 0,1 1 1 0,-1-2 1 16,0 2 1-16,2-1 2 0,-1 1 1 0,0 0 0 0,2-2 1 0,0 3 0 16,1-1-2-16,-1-1-1 0,-2 1-1 0,4 1-1 0,-2-1 1 15,1-1-2-15,-1 1-2 0,2 1 0 0,0-3-1 0,-2 3 1 0,1-1 0 16,1 0-1-16,-2 1 1 0,2 0 0 0,-2 0-2 0,0-1 0 15,0 2 0-15,-2-2-3 0,0 1-1 0,-1 0-1 0,2 1 2 16,-3-2-2-16,1 2 0 0,-3-1 0 0,2-1-1 0,-1 2 0 0,-2-1 0 16,3 1 0-16,-5-3 0 0,2 4 0 0,-1-1 1 0,2-1 1 15,-3 2 2-15,2-3 0 0,-1 3 1 0,0-4 2 0,-3 3 0 0,3-1 4 16,-1 0-1-16,-2-1 1 0,1 3 1 0,1-2 1 0,-2 0 1 16,2-1 2-16,-3 1 0 0,2 2 1 0,-2-5 0 0,0 5-1 15,2-2 0-15,-1-1 0 0,1 1 0 0,-2-1-2 0,3 2 2 0,-4-2-1 16,0 2 0-16,1-2 0 0,-1 0-1 0,-1-1-2 0,3 3-1 15,-3-2 0-15,-2 2 1 0,3-1-1 0,-2-1 0 0,0 2 0 16,-2-1 0-16,0-1-1 0,1 1-1 0,1 0 0 0,-1 1 0 0,0-2 1 16,2-1 0-16,-2 3 1 0,2-3 0 0,-2 1 0 0,3 1-2 0,-2-1 0 15,2-1 1-15,-1 4 0 0,1-5-1 0,0 3-1 0,-1-1 0 16,3 1 1-16,-3-1-2 0,1 2 2 0,-1 0 0 0,0-2-1 16,-2 1-1-16,4 1 1 0,-4-2 0 0,3-1 0 0,-2 3 1 0,0 0 0 15,-2-2 0-15,4 1 0 0,-4-1-1 0,1 2-1 0,1-2 0 16,-1 1 0-16,-2-1 0 0,2 2 1 0,-2 0-1 0,1-2 0 15,-1-1 0-15,-1 3-1 0,1-3-3 0,0 1 0 0,1 1 2 0,-3 0-2 16,2-1 1-16,0 1-1 0,-1-3 1 0,0 3 1 0,2-1-3 16,-2 1 0-16,0-1 1 0,2 1 0 0,-1-1 3 0,-1 0-1 0,2 0 2 15,-2-1 1-15,2 3 2 0,-1-2 1 0,-1 0 2 0,0 0 0 16,1 2 0-16,2-2 0 0,-5-1 2 0,3 2 0 0,-2-1 2 0,2 0 1 16,-2 0 0-16,2-1 0 0,-4 1 0 0,2 1 0 0,0 0 0 15,0-3-1-15,-2 2 1 0,2-1 0 0,0-1 1 0,-2 1 0 16,3 1 2-16,-2-1 0 0,0-1-1 0,1 1-1 0,0-1 1 15,0 1-2-15,-1-3 0 0,0 4 0 0,1-2 1 0,1 0 0 0,-3 0 1 0,1 1 0 16,2-1 1-16,-3 0-1 0,0 0 0 0,0-1 0 0,1 2 2 16,-1-1 1-16,0 0 2 0,0 1 2 0,2 1 1 0,-4-1 1 15,0 1 3-15,2-2 3 0,-2 3 1 0,-1-3 3 0,2 2 3 16,-3-1-2-16,0-1 1 0,1 2 2 0,-1-1 2 0,-1-1 2 0,0 0-1 16,0-1-1-16,-1 2 0 0,0-1-1 0,-1 0 0 0,1 1-4 15,-1-2-3-15,-1 2-6 0,2-2-10 0,-2 0-9 0,0-1-9 16,0 2-20-16,0 0-26 0,0 0-37 0,0-2-44 0,0 1-40 0,0 0-37 15,0 0-75-15,0 0-94 0,0 0-56 0</inkml:trace>
  <inkml:trace contextRef="#ctx0" brushRef="#br0" timeOffset="2754.905">9175 12759 2 0,'0'-1'50'0,"-1"1"-6"0,-1 0-8 0,2 0-9 0,0 0-10 16,0 0-11-16,0 0-13 0,0 0-10 0,0 0-9 0,0 0-5 15,0 0-5-15,-1 1-2 0</inkml:trace>
  <inkml:trace contextRef="#ctx0" brushRef="#br0" timeOffset="4555.8596">9107 13026 5 0,'0'17'19'0,"0"-5"0"16,0 4 2-16,2-3 0 0,-1 1 2 0,-1-1 1 0,2 2 2 15,0-3 0-15,-1 0 2 0,3 0-1 0,0 0 0 0,-1 0-1 16,0-2-1-16,2 2-3 0,0-2-3 0,0-1-2 0,1 1-1 0,0-2 1 15,0 1 0-15,1 0 0 0,-1-1 1 0,3-1-1 0,-1 2-1 16,1-1 0-16,-1-3 0 0,2 1 0 0,-2 2 1 0,4-2 1 16,-2 0 2-16,2-2 0 0,-1 2-1 0,3 1 0 0,-3-2 0 0,3 0-1 15,2 0 0-15,-2 0 2 0,2 0-1 0,1-1 0 0,-2 1 0 16,2-1 0-16,-1 1-1 0,3-1 0 0,-1-1-1 0,0 2-1 0,-1-2-1 16,3 1 0-16,-2-1-3 0,3 2 0 0,-3 0-1 0,0-2-2 15,3 1-2-15,-4-1-3 0,4 2 0 0,-4-1-3 0,4-1-5 16,-2 2 1-16,-2-3 0 0,4 3-2 0,-3-2-1 0,3 1-1 0,-2-1-2 15,3 1-2-15,-4 0 0 0,2 0-1 0,-1 1-2 0,2-3 1 0,-1 1 0 16,-2 1 3-16,4-1 2 0,-2-1 2 0,0 1 0 0,0 1 3 16,0-1 3-16,0-1 2 0,2 1 4 0,-2 1 1 0,2-3 2 0,-1 1 4 15,-1 0 1-15,4 1 3 0,-3-2 1 0,2 0 0 0,-1-1 0 16,0 1 0-16,-1-1-1 0,3 2 0 0,-2-2-1 0,1 0-2 0,-2 0 1 16,1 0-1-16,0 0-2 0,1 0-1 0,-1 0 0 0,1 0-2 15,-1 0-2-15,-1 0-1 0,0 0-1 0,1 0-1 0,-3 2-2 16,1-2-2-16,-1 1 0 0,0 1-1 0,0-2-2 0,-3 1-2 0,1-1 1 15,0 3-2-15,-2-1-1 0,1-1 2 0,-2 2-1 0,2-2-1 16,-4 3 0-16,1-1 1 0,1 0-1 0,-1 0 1 0,1-2 1 16,-3 2-1-16,3 0 0 0,-1 0 1 0,-2 1 0 0,5 1 2 0,-3-2 2 15,1-1 0-15,-1 3 0 0,2-3-1 0,0 1 4 0,0 1-1 16,1-1 0-16,0-1-1 0,0-1-1 0,3 3 0 0,-2-1-1 0,2-2 1 16,1 2-1-16,1-1 0 0,1-1 0 0,0 2 3 0,2-3 0 15,-1 1 2-15,0-1 1 0,4 2 0 0,-2 0 3 0,2-2 1 16,0 3 1-16,-1-3 1 0,0 3 2 0,-1-2 2 0,2 1 1 0,0-1 0 15,0 2 0-15,0-2-3 0,-1 1 0 0,-1 1 0 0,1-1-1 0,-2 0-1 16,1 1-1-16,-1 1-1 0,-2-1 1 0,2-1 0 0,0 1 0 16,-1 1-1-16,2-3-1 0,-2 3-1 0,2-3 1 0,-1 1 0 15,1 0-2-15,0-1 0 0,-1 1-2 0,3 0-2 0,0-2 1 0,0 1-4 16,-1-1-1-16,1 0-1 0,2 0-4 0,-3 0 0 0,3 0 0 16,-1 0 0-16,-4 0-1 0,3 0-1 0,0 0-1 0,0 0 1 0,0 0-2 15,-1 0 3-15,1 2 1 0,-3-2 2 0,2 1 0 0,0-1 3 16,-2 2 3-16,3-1 1 0,-4-1 1 0,2 3 1 0,-2-1 2 0,2-1 2 15,1 0 1-15,-3 3 1 0,1-3 1 0,1 1 1 0,-1 1 0 16,1-2 2-16,0 1-1 0,-2 0-1 0,2 1-1 0,-1 1 0 16,1-1 1-16,-1-1-1 0,0 1 0 0,3 1-1 0,-4-1 1 0,4-1-1 15,-2 1 1-15,0 1-1 0,1-3 0 0,1 3-1 0,0-1-1 16,-1-1-1-16,1 1 2 0,-2-1-1 0,2 1-2 0,0-2-2 0,0 2 0 16,0-1 0-16,0-1-2 0,1 2 0 0,1-2-1 0,-2 3-1 15,1-3-3-15,1 1 0 0,-3 1-3 0,1-2 0 0,2 1-1 16,-2 0-1-16,1 0-1 0,1-1 0 0,-1 1 2 0,2 1 2 15,-3-1 1-15,3-2 1 0,-2 0-1 0,1 5 2 0,-1-5 3 0,-1 2 2 16,2 0 4-16,-3-1 0 0,1 1 1 0,-1 0 2 0,-1-2 2 16,0 3 1-16,2-3-2 0,-3 2-1 0,1 0 0 0,-3-2-1 0,4 1 1 15,-3 1 0-15,2 0-2 0,-2-2 0 0,2 1-1 0,0 1-2 0,1-2 2 16,0 1 0-16,0 0-1 0,0-1 0 0,-1 0-3 0,1 0-1 16,3 0-1-16,-2 0-1 0,1-1-1 0,0 0-1 0,1 1 0 15,-1-2-1-15,2 1-3 0,-3-1-2 0,3 0-5 0,-2 1-1 0,1-1-3 16,-2 0-2-16,0 2-1 0,1-3-1 0,-1 3-3 0,0 0-1 15,0-2-1-15,-2 2-1 0,3-2-1 0,-3 2 0 0,0-1 2 0,0-1 3 16,0 2 2-16,2 0 3 0,-3 0 2 0,0 0 3 16,-1 0 2-16,3 0 5 0,-1 0 3 0,-2 0 3 0,2 0 3 0,-2 0 2 15,2 0 0-15,-1 0 2 0,1 0 1 0,-2 0-1 0,2 0 1 0,-2 0 0 16,3-2 1-16,-1 2-2 0,-1 0 0 0,1-3-1 0,2 1-3 16,0 2 0-16,0 0-1 0,-1-2 0 0,4 1-1 0,-3-1 0 0,3-1-1 15,0 1 0-15,-1 1-1 0,1 0-2 0,0-2-1 0,-3 1-1 16,3-1-1-16,-1 0 1 0,-1 0-2 0,0 0 0 0,2 0 1 15,-3 0-1-15,0 2-1 0,1-2-1 0,-1 1-1 0,0-1 0 0,-2 1-2 16,1 0 2-16,-1 1 3 0,0-3 3 0,1 3 0 0,-3-1 2 16,1 0 0-16,2-1 2 0,-3 3 0 0,-1-2 1 0,3 0 1 15,-4-1 3-15,3 1-1 0,-2 2 2 0,1-5 0 0,-2 5 1 0,1-2-1 16,0-1 0-16,1 1-2 0,-1 1 1 0,1-1-1 0,-1 0 0 16,-1 0 1-16,3 1-1 0,-1-2-1 0,-1 1 1 0,3 1-2 0,-3-3 1 15,-1 3 0-15,3 0 1 0,-3-1-3 0,3-1 0 0,-2 2 1 16,0-1-2-16,0 1-1 0,0-2 0 0,0 3 0 0,-1-4 0 0,1 4-1 15,-2-1 1-15,2 0-1 0,-1 0 1 0,0-1-2 0,-1 1 1 16,-1-3-2-16,2 3 1 0,1-1-1 0,-3 0 1 0,1-1-1 16,2 3 1-16,-1-2-1 0,1 0 1 0,-1-1-2 0,-1 1 2 0,2 2-1 15,0-5 0-15,-1 5-2 0,1-3-1 0,0-1 1 0,0 1 0 16,-1 2 2-16,3-2-1 0,-2 0 1 0,1 0 0 0,-2 0 1 0,4 0 0 16,-3 0 3-16,0 0 0 0,-1 0 0 0,3 2 0 0,-2-2 2 15,1-1 2-15,-3 3 1 0,2-1 0 0,-2 0-1 0,0-1 1 0,0 1 0 16,0 1 2-16,-2-3-2 0,-1 1 1 0,2 3-2 0,-1-2 1 15,0 0 0-15,0-1 0 0,-1 1-1 0,-1-1 1 0,1 1 1 0,1 0-2 16,-1-1 1-16,0 1-1 0,0 1 0 0,0-2 1 0,-1 2-2 16,3-1 0-16,-5 1 1 0,5-2-2 0,-3 1 1 0,1 1 0 15,0-3 0-15,-1 3 0 0,3 0-1 0,-4-1 0 0,0-1 1 0,1 2-1 16,1-1 0-16,-2 1 0 0,2-1 1 0,-3 1 0 0,4-1-1 16,-4 0 0-16,3 1 1 0,-2-1-1 0,2 2 1 0,-3-3-1 0,3 1 0 15,1 0-2-15,-4 1-2 0,3-3 0 0,-2 4-4 0,0-3-1 16,1 3-2-16,2-2-1 0,-4 0-1 0,3-1-2 0,-2 1 0 0,0 2-1 15,1-5 0-15,1 5 1 0,0-2-3 0,-2-1 1 0,0 1 0 16,2 1 3-16,0-2 0 0,-1 2 3 0,1-2 4 0,-1 1 0 16,3 1 3-16,-3-2 0 0,1-1 2 0,-1 3 1 0,1 0 1 0,1-1 2 15,-1-1 0-15,0 2 3 0,0-1-1 0,0 1 2 0,-1-2 1 16,3 1-1-16,-5 0-3 0,3 0-2 0,-1 1-1 0,1 1 1 0,1-3-1 16,-4 1-1-16,2 0-1 0,-2 1-3 0,2-1-1 0,-2 0 0 15,2 2 2-15,-3-3-1 0,-1 3 1 0,1-2 1 0,0 0 2 16,-1 1 1-16,-1-1 1 0,0 0 1 0,0 2 2 0,0-3 1 0,-1 3-1 15,-1-4 2-15,2 4 2 0,-2-3 0 0,0 1-2 0,-1 1 1 16,0-2 1-16,2 2 0 0,-3-1-2 0,-1 1 1 0,2-2 0 0,-1 1-2 16,2 1-2-16,-3-3 0 0,2 3-2 0,-1 0-1 0,0-1 0 15,1-1-2-15,0 2-2 0,-3-1-3 0,3 1-1 0,-2-2-1 0,1 1-1 16,-1 0 0-16,2 0 2 0,-2 1-1 0,0-1-1 0,-1 1 1 16,2-3 0-16,0 3-3 0,0-1-6 0,-3 0-1 0,5-1 0 0,-5 3 0 15,4-2 0-15,-2 0-1 0,-1-1-2 0,2 1 0 0,-1 2-1 16,1-3-2-16,-2 1 0 0,0 0 1 0,2-1-1 0,-3 1 5 15,2 1 4-15,-1-2 4 0,0 2 2 0,0-2 2 0,1 3 3 0,-1-3 2 16,1 1 4-16,-3 1 1 0,2-3 1 0,-2 3 1 0,2-2 4 16,-2 0 2-16,2 0 4 0,1 2 1 0,-3-2 1 0,2-1 1 15,-2 2 1-15,0-1 2 0,1 0 1 0,-3 0 2 0,2-1 4 0,1 1 4 16,0 1 3-16,-1 0 2 0,0-1 3 0,-1 1 4 0,0-1 4 16,-1-1 3-16,2 1 7 0,1 0 1 0,-3 0 3 0,1 2-2 0,-1-2-3 15,1 0-2-15,1 1-2 0,-3 1 0 0,3-3 0 0,-1 3-1 16,-2 0-3-16,1-1-6 0,-1-1-9 0,2 2-7 0,-1-1-8 0,-1 1-3 15,0-2-3-15,0 1 2 0,2 0 2 0,-2 0-1 0,0 1 1 16,0-1-8-16,0 1-10 0,0-3-8 0,0 3-7 0,0-1-5 16,0 0-5-16,0-1-12 0,0 3-17 0,0 0-33 0,0 0-42 15,0 0-49-15,0 0-52 0,0 0-69 0,0-4-79 0</inkml:trace>
  <inkml:trace contextRef="#ctx0" brushRef="#br0" timeOffset="6533.0166">20783 13306 41 0,'0'0'53'0,"0"0"2"0,0 0 1 16,0 0 2-16,0 0-2 0,0 0 1 0,0 0 1 0,0 0-1 0,0 0-1 16,-1 0-2-16,-1 0-1 0,2 0-1 0,0 0-1 0,0 0-4 15,0 0-4-15,0 0-4 0,0 0-5 0,0 0-6 0,0 0-4 16,0 0-5-16,0 0-6 0,0 0-5 0,0 0-6 0,0 0-5 0,0 0-6 15,0 0-5-15,0 0-2 0,0 0-4 0,0 0-2 0,0 0-3 16,0 0-3-16,0 0-1 0,0 0 0 0,0 0-3 0,0 0 1 0,0 0-1 16,0 0 2-16,0 0 3 0,0 3 3 0,0-3 3 0,0 3 2 15,2-1 2-15,-1-1 3 0,3 0 5 0,-3 3 5 0,2-3 3 16,2 2 4-16,0-1 5 0,2 2 8 0,3 0 11 0,1 1 9 0,3-1 10 16,4 1 9-16,4 0 6 0,3 0 4 0,5 2 2 0,7-1 0 15,6 0-2-15,7-2 4 0,8 2 4 0,12 2 2 0,12-2 2 0,12 1-9 16,14-1-10-16,14 1-18 0,16 0-19 0,17 2-22 0,12-1-22 0,17-1-31 15,13 3-34-15,18 1-29 0,13-1-27 0,10 5-32 0,15-1-33 16,13 2-64-16,11 1-80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43:26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10446 4149 169 0,'0'-3'233'0,"0"3"-37"0,-1-3-24 0,1 3-15 0,-2-2-13 15,2 1-11-15,0 1-9 0,0 0-8 0,-2-2-8 0,2 2-7 0,0 0-8 16,0 0-9-16,0 0-9 0,0 0-7 0,0 0-10 0,0 0-6 15,0 0-6-15,0 0-5 0,0 0-4 0,0 0-5 0,0 0-1 16,0 0-4-16,0 0-2 0,0 0-4 0,0 0-1 0,0 0-2 0,0 0-2 0,0 0-3 16,0 0 0-16,0 0-3 0,0 0-2 0,0 0-1 15,0 0-2-15,0 0 0 0,0 0-3 0,0 0 1 0,0 0 1 0,0 0 0 0,0 0 1 16,0 0-1-16,0 0 0 0,0 2-1 0,0-2-1 0,0 0 0 16,0 0 0-16,0 0-1 0,0 0-2 0,0 0-1 0,0 0 2 0,0 0-2 15,0 0-1-15,0 0-2 0,0 0-1 0,0 0-1 0,0 0 0 16,0 0 0-16,0 0-1 0,0 0 1 0,0 0-2 0,0 0 1 0,0 0-1 15,0 0 1-15,0 1 0 0,2 1 1 0,-2-2 3 0,3 0 3 0,-1 3 2 16,1-3 2-16,0 0 3 0,0 3 2 0,3-3 2 0,-1 1 4 16,0-1 5-16,3 1 4 0,1 1 4 0,1-2 1 0,-1 1 1 0,4 1 2 15,0-2-2-15,-1 2-1 0,2-2-1 0,-1 0-1 0,3 1-1 16,-2-1-3-16,2 0-2 0,-2 0-3 0,3 0-3 0,-2 0-4 0,2 0-3 16,-2 0-2-16,2 0 0 0,-3 0-2 0,3 0-1 0,-1 1 0 15,-2-1-4-15,2 0 0 0,-2 0 1 0,1 3 0 0,0-3 0 0,0 0 1 16,-1 0-1-16,-1 3 1 0,2-3-1 0,-2 1-1 0,1-1 2 0,-1 0 0 15,1 0 2-15,-3 0-1 0,2 0 0 0,1 0-1 0,-1 0 0 16,1 0 0-16,0 0-1 0,0 0 0 0,-1 0-1 0,1 0 1 0,1 0 0 16,-3 0-1-16,2 0-3 0,-1 0 1 0,1 0-2 0,1 0 0 15,-3 0-2-15,2 0 0 0,-1 0 0 0,0 0-1 0,0 0 0 0,-1 0 0 16,1 0 2-16,-1 0 0 0,-1 0 2 0,1 0 0 0,1 0 2 0,-3 1 1 16,2 1 1-16,-2-2 1 0,1 1 1 0,0-1 0 0,-3 2 0 0,2 0 1 15,0-2 2-15,-1 0-1 0,-1 3 0 0,0-3 0 0,1 2-2 16,0-2 0-16,-1 0 0 0,-1 2 0 0,2-2 0 0,-1 1 0 0,0 1 3 15,1-2-1-15,-1 1 2 0,0 1-1 0,0-2 1 0,3 1-2 16,-1-1 0-16,-1 2 1 0,2-1 1 0,0-1 1 0,3 0-2 16,-2 1 2-16,0 1-1 0,2-2-1 0,1 0 1 0,0 0-1 0,0 2 1 15,0-1-1-15,2-1 1 0,-2 0-2 0,1 2 0 0,1-2 0 0,2 1-2 16,-3 1 1-16,1-2-1 0,-1 1 0 0,2 1 0 0,-1-2-1 16,0 1 1-16,-1 1-2 0,0-2 0 0,0 1 0 0,0 0 0 0,1-1 0 15,-3 4 1-15,3-4 1 0,-2 1-1 0,2 1 0 0,-2-2 0 0,0 0 1 16,-2 3 0-16,4-3-1 0,-4 0 0 0,3 3 1 0,-2-3 0 15,-1 1 1-15,1-1-2 0,0 0 0 0,0 0 1 0,-1 0-1 0,3 0-1 16,-2 0 2-16,0 0 0 0,1 0-1 0,0 0-1 0,-2-1 0 16,3 1-2-16,-2-3 1 0,2 3 0 0,-4 0 0 0,4-3-1 15,-2 3 1-15,-1 0-1 0,4-2-2 0,-4 1 1 0,3 1-2 0,-2-2 0 0,2 0 0 16,-2 2-2-16,2-1-1 0,-2 0 1 0,0 1 0 0,2-2 1 16,-2 2 1-16,1 0 0 0,0-1 0 0,0 1 3 0,0 0 1 0,0 0-1 15,0 0 3-15,-2 0 2 0,3 0-1 0,-3 0 1 0,1 0 1 16,0 0 2-16,0 0 0 0,-1 0 1 0,3 0 0 0,-4-2 0 0,1 2 0 15,1 0 0-15,-1-1-1 0,1 1 1 0,1 0 0 0,-2-2-2 16,0 1 1-16,3 1 0 0,-2-2 0 0,2 2 0 0,-2-1 0 0,2-1-1 16,-2 2 0-16,-1-2-1 0,4 1 0 0,-1 1 1 0,-2-1-1 15,4-1 1-15,-2 2-1 0,2-1 0 0,-3 1 1 0,2-2-2 0,2 1 0 16,-1 1 0-16,0-2 0 0,0 1-1 0,-1 1 0 0,3-2 1 0,-3 2-1 16,1 0-2-16,0-2 0 0,-1 2 1 0,1 0-1 0,-1-3-1 15,1 3 0-15,-1 0 1 0,0 0 0 0,-1 0 0 0,1 0 0 0,-1 0-1 16,3 0-2-16,-3 0 0 0,1 0 0 0,-2-2 1 0,2 2 0 15,2-2-1-15,-3 2 1 0,1 0-2 0,-1 0 1 0,1-1-1 0,1 1 1 16,-1-2 1-16,-1 1-2 0,3 1 1 0,-2-1-1 0,3-2 1 0,-3 3-1 16,0 0-1-16,2-3 1 0,1 3-1 0,-2-1 1 0,1 1 0 15,1-1 3-15,-2-1 1 0,2 0 0 0,-2 1-1 0,2-1 4 0,-1 1 0 16,-1 0 2-16,1-2 3 0,-2 3 0 0,1-3 0 0,0 3 0 16,-2 0 2-16,2-3 0 0,-1 3-1 0,0-2 0 0,0 1-1 0,0-1 0 15,-3 1-1-15,3 1 1 0,0-2-1 0,-2 1-2 0,2 1 0 0,-2-2-1 16,2 1 2-16,-3 1-1 0,3-2 1 0,-1 1-2 0,0 1 1 0,0-2 0 15,1 2-1-15,-1-1 1 0,1-1-1 0,2 2 0 0,-3-2 1 16,3 1-2-16,-1 1 1 0,1 0 0 0,1-1-1 0,-1 1-1 16,2 0 0-16,-1 0-1 0,3 0 0 0,-3 0 0 0,2 0 1 0,-3 0-2 15,3 0-1-15,0 0 0 0,0 0-1 0,-3 0 1 0,3 0 0 0,0 0 0 16,-2-2-2-16,0 2 0 0,0 0 0 0,1 0 1 0,1 0 0 0,0 0-1 16,-4 0 0-16,4-1-1 0,-2 1 1 0,0 0-2 0,0 0-2 15,0-2 0-15,0 2 0 0,0-1 1 0,0 1-1 0,-2 0 0 0,3 0 0 16,-3 0 1-16,0 0 0 0,-1 0 3 0,1 0 1 0,1 0 0 15,-2 0 2-15,2 0 2 0,-2 0 3 0,1 0 0 0,1 0 1 0,-2-2 0 16,2 2 2-16,-2 0 1 0,1 0 2 0,1 0 0 0,-1-1 0 16,0 1-1-16,1 0 0 0,0 0-1 0,0 0 0 0,1 0 0 15,0-2-1-15,0 2-1 0,2 0 0 0,-3 0 0 0,3 0-1 0,0 0 1 16,-1 0-3-16,1 0 0 0,2 0-2 0,-2 0 0 0,0 0-2 0,0 0 0 16,4 0-1-16,-4 0 0 0,0 0 1 0,0 0 0 0,2 0 0 0,-2 0 0 15,0 0 0-15,0 0-1 0,0 0 1 0,-1 0-1 0,3 2 1 16,-4-2-1-16,2 0-1 0,-3 0 1 0,3 1 0 0,-3 1 0 0,0-2-3 15,0 0 1-15,1 1-2 0,-2-1 0 0,-1 2 1 0,1-2-2 16,1 0 0-16,-3 1 1 0,1-1-1 0,0 0 0 0,1 0 0 0,-1 2 1 16,-1-2-2-16,1 1 1 0,-1-1 1 0,3 0 2 0,-3 0 0 0,3 0 2 15,0 0 1-15,-1 0 2 0,0 1 0 0,-2-1 2 0,3 0 1 16,1 2 3-16,-2-2 0 0,3 0 2 0,-3 0 0 0,0 0 0 0,2 0 0 16,-2 2-2-16,2-2 0 0,-1 1 0 0,1-1-1 0,-3 0-2 15,1 2-1-15,0-2 1 0,-1 1-2 0,1 1 0 0,1-2-1 0,-3 1 1 16,1 1-1-16,0-2-1 0,1 1-1 0,-1 1 2 0,-2-2 0 0,2 0 1 15,-3 1 1-15,3 1 0 0,-1-2 0 0,0 0-2 0,0 1-1 16,0-1-1-16,-4 2 1 0,6-2-1 0,-6 0 0 0,4 0 0 0,-3 0-2 16,2 0 1-16,-2 0-1 0,1 0-3 0,-1 0-1 0,0 0 0 15,1 0-1-15,0 0 0 0,-1 0 0 0,0 0-1 0,-1 0 0 0,1 0 0 16,-2-2 1-16,3 1 0 0,-1 1 0 0,-1-2 0 0,1 1-1 0,-1 1 0 16,1-2 2-16,0 1-1 0,-1 1 0 0,1-2 1 0,1 1-1 15,-2-1 0-15,0 1 2 0,2-1-2 0,-2 2-1 0,2-1 0 16,-2-1 0-16,1 0 0 0,0 1 0 0,-2 1-1 0,3-1-1 0,-3-1 0 15,3 2 0-15,-1-1-1 0,-2 1-1 0,3 0 0 0,1 0-2 0,-2 0 0 16,0 0 1-16,1 0-1 0,-1 0-2 0,1 0 0 0,1 0 2 0,-1 0 0 16,-2 0 2-16,1 0 0 0,4 0 2 0,-4 0 2 0,1 0 1 15,1 0 1-15,-1 0 1 0,-1 0 1 0,2 0 2 0,-2 0 2 0,1 0 2 16,-1 0 1-16,2 0 0 0,-3 0 2 0,0 1-1 0,2-1 0 16,-2 0 0-16,2 0 0 0,-3 0 0 0,2 0 1 0,-1 0-1 0,-1 0 2 15,2 0-2-15,0 0 0 0,-4 0 0 0,3 0-1 0,1 0 0 0,-2 0 0 16,0 0-1-16,1 0 2 0,2 0-1 0,-5 0 0 0,2 0 0 15,0 0 0-15,0-1 0 0,-1 1-1 0,1 0 1 0,-2 0 0 0,4 0 2 16,-4-2-1-16,1 2 1 0,-2-1-2 0,3 1 1 0,-1 0-1 16,-1-2 0-16,0 1-1 0,1 1 1 0,0 0-1 0,0-2 0 15,-2 2-1-15,0 0 1 0,1 0 0 0,1 0 1 0,-2-2-4 0,0 2 1 16,0 0 0-16,-2-3 2 0,2 3-1 0,-1 0 1 0,0 0 1 0,0 0-1 16,-3 0 0-16,1 0 0 0,0-2 0 0,-2 2 0 0,3 0 0 15,-1-2 0-15,-2 2 1 0,2 0-1 0,-2 0 0 0,1 0 0 0,-1 0 0 16,0 0 0-16,1 0 0 0,-1 0 2 0,-1 0-1 0,0 0 0 0,-1 0 1 15,2 0 1-15,-3-1-1 0,2 1 1 0,-2 0 0 0,2 0 1 16,-1 0-1-16,-1 0 1 0,4 0-1 0,-4 0 1 0,0 0-1 0,0 0-1 16,0 0 1-16,1 0-1 0,-1 0-1 0,0 0 0 0,0 0-1 0,0 0-1 15,0 0 0-15,0 0 0 0,0 0 0 0,0 0-1 0,0 0 2 16,0 0-1-16,0 0 1 0,0 0 0 0,0 0 0 0,0 0 0 0,0 0 0 16,0 0 0-16,0 0 2 0,0 0-2 0,0 0 1 0,0 0 0 15,0 0 1-15,0 0 0 0,0 0-1 0,0 0 2 0,0 0-1 0,0 0 0 16,0 0 0-16,0 0 0 0,0 0 0 0,0 0 1 0,2 0-1 0,-2 0 2 15,0 0-1-15,0 0-1 0,0 0 2 0,0 0-2 0,0 0 2 16,0 0-2-16,0 0 1 0,0 0 0 0,0 0-1 0,0 0 2 0,0 0-2 16,0 0 1-16,0 0-1 0,0 0 0 0,0 0 1 0,0 0-1 15,0 0 1-15,0 0-2 0,0 0 0 0,0 0 0 0,0 0 1 0,0 0-2 16,0 0 0-16,0 0 0 0,0 0-2 0,0 0 0 0,0 0 0 16,0 0-1-16,0 0 1 0,0 0-1 0,0 0-1 0,0 0-1 0,0 0 2 15,0 0-1-15,0 0-1 0,0 0 2 0,0 0 0 0,0 0 0 0,0 0 0 16,0 0 1-16,0 0 0 0,0 0 0 0,0 0 0 0,0 0 2 15,0 0-1-15,0 0 0 0,0 0 0 0,0 0 1 0,0 0-1 16,0 0-1-16,0 0 0 0,0 0 0 0,0 0-1 0,0 0-1 0,0 0 0 16,0 0 0-16,0 0-2 0,0 0 1 0,0 0-2 0,0 0 0 0,0 0 1 15,0 0-1-15,0 0-1 0,0 0 1 0,0 0 0 0,0 0 0 0,0 0 1 16,0 0-1-16,0 0 0 0,0 0 2 0,0 0-1 0,0 0 1 16,0 0 1-16,0 0-1 0,0 0 1 0,0 0 1 0,0 0 0 0,0 0 1 15,0 0 1-15,0 0-1 0,0 0 2 0,0 0 0 0,0 0 1 16,0 0-1-16,0 0 1 0,0 0 1 0,0 0 1 0,0 0-1 0,0 0 0 15,0 0 1-15,0 0-1 0,0 0-1 0,0 0 2 0,0 0 0 16,0 0 2-16,0 0-2 0,0 0 1 0,0 0-1 0,0 0 1 0,0 0-1 16,0 0 0-16,0 0-1 0,0 0 1 0,0 0 0 0,0 0-1 15,0 0 1-15,0 0-2 0,0 0 0 0,0 0 1 0,0 0-1 0,0 0-1 16,0 0-1-16,0 0 0 0,0 0-1 0,0 0 0 0,0 0 1 16,0 0-1-16,0 0-2 0,0 0 0 0,0 0 1 0,0 0-3 0,0 0 1 0,0 0-3 15,0 0-1-15,0 0-1 0,0 0-3 0,0 0-2 0,0 0-2 16,0 0-3-16,0 0-2 0,0 0-4 0,0 0-2 0,0 0-2 15,0 0-4-15,0 0 0 0,0 0-5 0,0 0 1 0,0 0-1 0,0 0 0 16,0 0 0-16,0 0-1 0,0 0 2 0,0 0 1 0,0 0 2 16,0 0 3-16,0 0 2 0,0 0 2 0,0 0 1 0,0 0 1 0,0 0 3 0,0 0-1 15,0 0 3-15,0 0 1 0,0 0 1 0,0 0 2 0,0 0 1 16,0 0 3-16,0 0 1 0,0 0 1 0,0 0 1 0,0 0 2 16,0 0 1-16,0 0 3 0,0 0 2 0,0 0 1 0,0 0 1 0,0 0 1 15,0 0 1-15,0 0 1 0,0 0 0 0,0 0 1 0,0 0-2 0,0 0 1 16,0 0-2-16,0 0 0 0,0 0-1 0,0 0 0 0,0 0 0 15,0 0-1-15,0 0 0 0,0 0-1 0,0 0-2 0,0 0 0 0,0 0-2 16,0 0 1-16,0 0-2 0,0 0 0 0,0 0 2 0,0 0-1 16,0 0 0-16,0 0-1 0,0 0 0 0,0 0 1 0,0 0-1 0,0 0 2 15,0 0 0-15,0 0 2 0,0 0 1 0,0 0 0 0,0 0 0 0,0 0 0 16,0 0 2-16,0 0 0 0,0 0-1 0,0 0 1 0,0 0 1 16,0 0 0-16,0 0 1 0,0 0-1 0,0 0 0 0,0 0 0 0,0 0 1 15,0 0-2-15,0 0 0 0,0 0 0 0,0 0-2 0,0 0 0 16,0 0 0-16,0 0 0 0,0 0-2 0,0 0 1 0,0 0-1 0,0 0-1 15,0 0 0-15,0 0-1 0,0 0 2 0,0 0 0 0,0 0-2 16,0 0 1-16,0 0 0 0,0 0 1 0,0 0-1 0,0 0 1 0,0 0 1 16,0 0-2-16,0 0 2 0,0 0 0 0,0 0 0 0,0 0 1 15,0 0-1-15,0 0 1 0,0 0 2 0,0 0 2 0,0 0 1 0,0 0 2 16,0 0 1-16,0 0 2 0,0 0 2 0,0 0 1 0,0 0 3 0,0 0 2 16,0 0 1-16,0 0 1 0,0 0 2 0,0 0 2 0,0 0 0 15,0 0 2-15,0 0 0 0,0 0 0 0,0 0-2 0,0 0 1 0,0 0-2 16,0 0 1-16,0 0-3 0,0 0-1 0,0 0-1 0,0 0-2 0,0 0-3 15,0 0-1-15,0 0-3 0,0 0-6 0,0 0-5 0,0 0-11 16,0 0-9-16,0 0-15 0,0 0-17 0,0 0-26 0,0 0-29 0,0 0-30 16,0 0-28-16,0 0-31 0,0 0-33 0,0 0-64 0,0 0-80 15</inkml:trace>
  <inkml:trace contextRef="#ctx0" brushRef="#br0" timeOffset="8248.0576">6861 5050 48 0,'0'0'78'0,"0"0"-1"0,0 0 0 0,0 0-4 16,0 0-2-16,0 0-3 0,0 0 0 0,0 0-3 0,0 0-5 0,0-1-4 15,0 1-5-15,0 0-4 0,0 0-3 0,0 0-5 0,0 0-3 16,0 0-4-16,0 0-5 0,0 0-5 0,0 0-2 0,0 0-3 0,0 0-3 15,0 0-3-15,0 0-2 0,0 0-1 0,0 0-3 0,0 0-1 16,0 0-4-16,0 0-4 0,0 0-3 0,0 0-4 0,0 0 0 16,0 0-5-16,0 0-4 0,0 0-3 0,0 0-2 0,0 0-3 15,0 0-4-15,0 0-4 0,0 0-5 0,0 0-6 0,0 0-1 0,2 1 1 16,-1 0 3-16,-1 1 0 0,2 1 1 0,-2 0 5 0,2 1 5 0,-1 1 5 16,-1 0 1-16,2 1 5 0,-1 3 4 0,-1-2 7 0,2 2 4 15,1 2 6-15,-2 0 6 0,1 1 4 0,1 0 4 0,0 3 1 16,-1-1 3-16,0 1 1 0,1 2-1 0,0 0-1 0,0-2-2 0,-1 3-1 15,1 2-2-15,1-1 0 0,0-2-1 0,-1 2-1 0,0 1-1 16,0-1-1-16,0-1-2 0,-1 0-3 0,1 2 0 0,-1-3 1 16,1 0 4-16,1-1 3 0,-2-1 4 0,0 0 3 0,-1-1 2 0,2 1 1 15,-1-4 1-15,0 3 1 0,-1-3-1 0,1-1 2 0,1 0-1 16,-1-1 2-16,-1-1-1 0,1-1-1 0,-2 1-2 0,2-2-2 0,-1-2-2 16,-1 1-2-16,2-2 0 0,0 2 1 0,-2-3 1 0,0 1 4 15,0 0 0-15,0-1 2 0,0-2 3 0,0 0 3 0,0 0 4 0,0 0 1 16,0 0 3-16,0 0-2 0,0 0-5 0,0 0-3 0,0 0-4 15,0 0-7-15,0 0-7 0,-2 0-16 0,0-2-20 0,-1 2-20 16,1-1-22-16,-1-1-22 0,0 0-23 0,0 1-19 0,-1-1-20 0,1 0-13 16,0-1-15-16,1 0-14 0</inkml:trace>
  <inkml:trace contextRef="#ctx0" brushRef="#br0" timeOffset="9958.1817">8715 4894 25 0,'0'0'85'0,"0"0"-12"0,0 0-11 15,0 0-15-15,0 0-15 0,0 0-14 0,0 0-12 0,0 0-15 16,0 0-15-16,0 0-14 0,0 0-10 0,0 0-4 0,0 2 1 0,2 1 1 15,-2 1 6-15</inkml:trace>
  <inkml:trace contextRef="#ctx0" brushRef="#br0" timeOffset="10148.2309">8731 4951 3 0,'1'12'37'0,"1"1"9"0,1 2 9 16,-1-1 3-16,1 3-2 0,0 1-2 0,1 0-3 0,-3 2-4 15,2-1-3-15,-1 2-5 0,0-1-3 0,0 4-4 0,1-2-7 16,-1 0-3-16,1 1-4 0,-1 1-6 0,1-1-6 0,0 1-3 0,1-1 1 16,-1 0-1-16,0 1 1 0,1-2 1 0,-2 1-1 0,3-2 2 15,-2 0 1-15,0 0 2 0,0 0 1 0,1-4 2 0,0 2 2 0,0-1 2 16,0-2 2-16,-1-1 0 0,2 1 0 0,-2-3 0 0,0-1 0 0,2-1 0 15,-2-1 0-15,-1 0 0 0,1 0-2 0,2-1-3 0,-2-2-5 16,0 1-6-16,-1-3-7 0,-1 0-10 0,2-1-16 0,-3-1-1 16,2 0 1-16,-2-2 0 0,2 1-1 0,-2-2-16 0,0 0-26 0,0 0-29 15,0 0-28-15,-2-3-22 0,0 0-19 0</inkml:trace>
  <inkml:trace contextRef="#ctx0" brushRef="#br0" timeOffset="10348.7593">8672 4965 6 0,'0'0'21'0,"0"0"-11"0,0 0-9 0,0 0-3 0,0 3-2 0,0 0-1 15,-1 0-3-15,-1 1 0 0,2 1 0 0</inkml:trace>
  <inkml:trace contextRef="#ctx0" brushRef="#br0" timeOffset="10532.3405">8665 4996 2 0,'0'8'11'0,"-2"1"9"0,2 1 10 0,-1 1 7 0,-1 1 2 16,2-2-1-16,-3 2-4 0,3-1-8 0,-2 2-5 0,2-1-3 0,-3-1-4 15,3 0-3-15,-2 1-1 0,2-4 0 0,-1 3 0 0,-1-3 2 0,2 0 1 16,-1-2 3-16,-1 0 6 0,2 0 9 0,0-1 10 0,0-1 16 16,0-1 11-16,0-2 14 0,0 1 11 0,0-2 7 0,0 0 10 15,0 0 9-15,0 0 5 0,-2 0 1 0,2-3-2 0,0 1-5 16,0 0-8-16,0-3-12 0,0 1-15 0,0-2-17 0,0-2-13 0,2 0-13 15,0 0-12-15,-1 1-10 0,2-3-11 0,-1 1-13 0,1 1-8 16,2 0-2-16,-2-1-5 0,-1 3-2 0,4-2-2 0,-3 3-1 16,2 0-1-16,-2 2-1 0,2-1-2 0,0 1-3 0,1 1-1 0,0 0 0 15,2 2-2-15,0 2-2 0,1 0-10 0,-1 1-13 0,4 1-27 0,0 1-33 16,-1 0-25-16,2 3-23 0,4-1-37 0,-4 4-43 0,4-3-59 16</inkml:trace>
  <inkml:trace contextRef="#ctx0" brushRef="#br0" timeOffset="13389.4053">6826 5656 57 0,'0'-3'105'0,"0"1"-3"16,-1 1-1-16,-1 0-1 0,2-2 0 0,0 1-1 0,-2 1-1 15,1-1-3-15,1 1-4 0,0 1-7 0,0 0-3 0,0 0-4 0,-2-2-4 16,2 2-3-16,0 0-4 0,0 0-3 0,0 0-4 0,0 0-7 15,0-2-3-15,0 2-3 0,0 0-4 0,0 0-4 0,0 0-1 16,0 0-2-16,0 0-3 0,0 0-1 0,0 0-1 0,0 0-1 0,0 0 0 16,0 0-1-16,0 0 0 0,0 0 1 0,0 0 0 0,0 0 2 15,0 0-2-15,0 0 0 0,0 0-2 0,0 0-1 0,0 0-2 0,0 0-3 16,0 0-2-16,0 0-2 0,0 0-1 0,0 0-3 0,0 0-1 16,0 0-5-16,0 0-2 0,0 0-4 0,0 0-3 0,0 0-3 0,0 0-1 15,0 0-3-15,0 0-3 0,0 0-1 0,0 0-3 0,0 0-3 16,0 0-2-16,0 0-2 0,2 0-2 0,-2 2 1 0,1 0-2 15,1-2 0-15,-2 1 0 0,3 1 1 0,-1-1 2 0,0 1 0 16,-1 1 2-16,2-2 0 0,2 2 2 0,-2 0 2 0,-1 0 2 0,4-1 1 16,-3 3 2-16,2-1 1 0,-2-1 0 0,2 2 4 0,0-1 0 15,1 2 1-15,-2-2 3 0,3 2 1 0,-2 0-1 0,0 1 2 0,-1 0 2 16,2 0 0-16,-1-1 2 0,0 1-1 0,1 0 1 0,-1 1 2 16,0-3-1-16,1 2 2 0,0 0-2 0,-1-1 2 0,0 0-1 0,0 0-1 15,-2 0 2-15,3-2-1 0,-1 0 2 0,-2 1 1 0,0-1 0 16,0-1 2-16,1 1 0 0,-3-3 1 0,1 3 2 0,1-4 1 0,-1 3 2 15,0-3 2-15,-2 2 2 0,2-2 4 0,-2 0 1 0,0 0 3 16,0 0 4-16,0 0 7 0,0 0 5 0,2 0 4 0,-1 0 6 16,-1-2 6-16,2 2 4 0,-1 0 4 0,-1-3 2 0,2 3 1 0,-2-4-1 15,2 3-3-15,-1-3-2 0,1-1-4 0,1 0-6 0,0 0-5 0,2-2-6 16,-1-1-6-16,1 0-8 0,-2-3-6 0,2 1-8 0,0-1-7 16,0 1-5-16,1-2-2 0,0-1-3 0,-1 2 0 0,0-1-1 15,-2-1 1-15,2 1-1 0,-2-1-1 0,3-1 1 0,-3 3 0 16,1-1 0-16,-1 2-2 0,0-2 2 0,0 0 2 0,-1 2 0 0,-1 0 1 15,1 1 0-15,0 0 0 0,-1 1 0 0,-1 0-3 0,2 3-3 16,-2-2-6-16,0 2-8 0,0 0-11 0,0 1-14 0,0 1-17 16,0 0-19-16,0 0-20 0,0 1-29 0,0 2-34 0,0 0-39 0,0 0-41 15,0 0-28-15,0 0-23 0,0 0-38 0,0 0-46 0,0 5-49 0</inkml:trace>
  <inkml:trace contextRef="#ctx0" brushRef="#br0" timeOffset="20865.702">10321 8395 15 0,'0'0'100'0,"0"0"-3"0,0 0-3 0,0 0-3 16,0 0-4-16,0 0-3 0,0 0-4 0,0 0-2 0,0 0-1 15,0 0-1-15,0 0 1 0,0 0-1 0,0 0 2 0,0 0 1 0,0 0 1 16,0 0 1-16,0 0 0 0,0 0-2 0,0 0-1 0,0 0-5 16,0 0-5-16,0 0-6 0,0 0-6 0,0 0-6 0,0 0-5 15,0 0-4-15,0 0-4 0,0 0-5 0,0 0-5 0,0 0-5 0,0 0-4 16,0 0-4-16,0 0-5 0,0 0-5 0,0 0-3 0,0 0-4 15,0 0-2-15,0 0 1 0,0 2-2 0,2-2-1 0,-1 1 2 16,1 1-1-16,1 0 3 0,0-1 2 0,2 1 3 0,0 0 2 0,1-1 4 16,0 1 2-16,1 1 3 0,0-1 1 0,1-1 1 0,2 2 1 0,0-1 0 15,0-1 0-15,0 1 1 0,2 0-1 0,0 0-2 0,-1 1-2 16,1-1-1-16,1 1-1 0,1 1-1 0,-1-1 0 0,1 0 0 16,2 0 0-16,1 1 1 0,-1-1 1 0,1-1-1 0,1 3 1 0,1-3 0 15,-1 3 2-15,2-3 1 0,0 3 2 0,0-2 0 0,2-1 1 16,0 1-1-16,1 0 2 0,-2 0-1 0,4 0-2 0,0-1 0 15,-1 1-1-15,1-1-1 0,-1 0-2 0,3 0-2 0,0-1-4 16,0 1-1-16,1-2-5 0,-1 3-2 0,1-3-1 0,-1 0-1 0,2 3 1 16,-1-3 1-16,-1 0 0 0,4 0 3 0,-3 0 1 0,2 0 2 0,0 0 1 15,0 0 3-15,-2 0 2 0,4-3 2 0,-2 3 3 0,0 0 1 16,2-3 2-16,-1 1-1 0,-1 1-1 0,-1-1-3 0,1 0-1 0,0 0-1 16,-2 0-1-16,2 1-1 0,-1-1-1 0,-1-1-1 0,2 2-1 15,-3-1-1-15,3-1-2 0,-2 1 0 0,-1 1-2 0,0-1-1 16,1 0 0-16,-2 1 0 0,3-1 0 0,-3 0-2 0,3 1 0 0,-2-1 0 15,-1 2-2-15,1 0 0 0,-2-2-1 0,2-1-1 0,-1 3-1 0,-1 0 0 16,2-2-1-16,-2 0 0 0,0 1 2 0,-1 1-2 16,0-2-2-16,1 1 1 0,-1 1 1 0,0-1 0 0,-2 1 3 0,0-3 0 15,0 3 1-15,2 0 3 0,-5 0 1 0,5 0 2 0,-4 0 1 0,-1 0 2 16,2 0-1-16,-1 0 3 0,-1 0 2 0,0 0 1 0,1 0 0 16,-2-2 0-16,2 0 0 0,-1 2 1 0,-1-1-1 0,2-1 0 15,-2 2-1-15,2-2 0 0,-1 2-1 0,0-1 1 0,0-1 1 0,0 2-1 16,0-1-1-16,2 0 0 0,-1 1-2 0,-1-3 1 0,3 3-2 15,-4-3 0-15,4 3-1 0,-2-2-1 0,2 1 1 0,-1-1-1 16,0 0 0-16,2 2-1 0,-2-1-1 0,1 0-1 0,0 1 0 0,0-2 0 16,-3 1 2-16,3 1-2 0,0-2 0 0,-1 2 0 0,-2-1 0 0,3-1-1 15,-3 2 0-15,0-1 1 0,1-1-1 0,-2 2 0 0,1-1-2 16,-3-1 0-16,4 2-1 0,-3-2 1 0,1 1-2 0,1 1-1 16,-3-1 1-16,1 0-1 0,1 1-1 0,-1 0-1 0,0 0 1 0,-1 0-1 15,3 0 0-15,-3 0 0 0,3 0 1 0,0 0 0 0,-2 0 2 16,1 0 1-16,-1 0 2 0,0 0 0 0,1 0 2 0,1 0 2 15,0 0 2-15,-2 0 0 0,0 1 2 0,1 0-1 0,1-1 3 0,0 0 0 16,-2 1 2-16,2 1 0 0,1-2 0 0,-3 2 0 0,3-2-2 16,-2 1 1-16,0-1 0 0,0 0 0 0,-1 2 0 0,2-2-1 0,-1 1 1 15,1-1-2-15,-2 0 1 0,0 0 0 0,2 2 0 0,-1-2-2 16,-1 0 0-16,-1 0-1 0,1 0 2 0,1 0-2 0,-1 0 0 0,3 0-2 16,-3 0 0-16,1 0 0 0,0 0 2 0,-1 0-2 0,4 0 0 15,-5 0 1-15,2 0-1 0,0 0-1 0,1 0 0 0,0 0-2 16,-2 0 0-16,1 0 0 0,-1 0 0 0,2 0 1 0,0 0 0 0,-2 0-2 15,-1 0 0-15,2 0-1 0,-1 0-1 0,1 0 1 0,-3 0 0 16,4 0 0-16,-1 0 0 0,-3 0 0 0,3 0-1 0,-1 0 2 0,-1 1 0 16,1-1 0-16,-1 0-1 0,1 2 1 0,2-2 0 15,-3 0 0-15,1 1-1 0,0 1 1 0,0-2 0 0,0 1-2 0,-1 0 1 16,-2-1 1-16,5 2 1 0,-4-2 0 0,3 2-1 0,0-1 2 0,-4-1 2 16,5 2-1-16,-3-2 1 0,1 0 1 0,-1 3 1 0,1-3 0 15,2 0 2-15,-3 3 1 0,1-3-1 0,-1 2 1 0,3-2 0 0,-3 3 0 16,3-3 0-16,-3 2 0 0,1 0 1 0,0-1-1 0,1-1 0 15,-1 2-1-15,-1 0 1 0,2-2 0 0,-2 0 0 0,1 3-1 16,2-3 1-16,-5 1 0 0,5-1 0 0,-3 0-1 0,1 0 1 0,2 0-1 16,-2 0-1-16,2 0 0 0,-1 0-1 0,1 0 1 0,0 0-2 15,0 0-1-15,1 0 1 0,-2 0-1 0,2 0-1 0,-1 0 0 0,-1 0-1 16,0 0-1-16,0 1 0 0,1-1 0 0,-3 0-1 0,3 2-1 16,0-2 1-16,-2 0 0 0,2 1-2 0,-3 1 1 0,3-2 0 15,0 2-2-15,-3-2 1 0,2 0-2 0,-1 3 2 0,-2-1-1 16,3-2 1-16,-1 0-1 0,0 2 1 0,-1-2-1 0,1 1 1 0,-1 1-1 15,0-2-1-15,-2 2 1 0,4-2-1 0,-4 1 2 0,3 1-1 0,-2-2 1 16,0 1-2-16,0-1 0 0,0 0 1 0,1 0 0 0,0 0 1 16,0 0-1-16,0 0 2 0,0 0 1 0,-1 0-1 0,1 0 3 0,1 0 2 15,-1 0 0-15,-2 0 0 0,4 0 0 0,-4 0 2 0,3 0 0 16,-1 0 0-16,2 0 0 0,-4 0 1 0,3 0-2 0,-2 0-2 16,2 0-2-16,-3 0-1 0,2 0-2 0,-2 0 0 0,2 0-1 0,-2 0 0 15,0 0-1-15,-1 1-1 0,1-1 1 0,1 0-2 0,-3 0-1 16,2 1 0-16,-2 1 0 0,2-2 2 0,-2 2 0 0,1-2 2 0,-2 1-1 15,0-1-1-15,2 2 0 0,-2-1 1 0,1-1-2 0,1 2 0 16,-2-1-1-16,3-1-1 0,-1 0 0 0,-1 2-3 0,1-2 0 16,0 1-2-16,0 1-1 0,-1-2 0 0,1 0-2 0,-2 1-2 0,3 0 1 15,-3-1-1-15,2 2 0 0,1-2-2 0,-3 0 1 0,3 2 1 16,-1-1 0-16,-2-1 2 0,3 0 0 0,-1 2 1 0,-1-2 0 0,1 0 0 16,0 0 1-16,0 0 3 0,-1 0 0 0,1 0 2 0,0 0 0 15,1 0 1-15,-3 0 0 0,2 0-1 0,2 0 2 0,-2 0 0 0,1 0 0 16,1 0 0-16,-2 0 2 0,0 0 0 0,1 0 0 0,-1 0-1 15,1 0-1-15,2 0-1 0,-2 0 0 0,1 0 0 0,0 0 0 16,0 0 1-16,0 0 0 0,0 0-1 0,-1 0-1 0,0-2 1 0,2 2 0 16,-2-1 0-16,2-1 1 0,1 2 1 0,-1 0 4 0,-2-2 1 15,4 2 2-15,-4-1 1 0,3 0 1 0,-1 1 1 0,0-2 1 0,-2 1 1 16,3-1 2-16,0-1 1 0,-2 2 1 0,1-1 1 0,-2-1 1 16,2 0-1-16,-2 1 0 0,1-1 0 0,0 1-1 0,0-1 1 0,-1-1 0 15,0-1 0-15,0 2 0 0,-3-1 1 0,2 1 1 0,1-2-1 16,-3 1 0-16,2 0 2 0,-4 0-1 0,1 1 1 0,-1-2-2 15,-1 1-4-15,0 1-7 0,0-2-8 0,0 2-8 0,-3-2-11 0,-1 2-23 16,1 0-30-16,-2-2-48 0,-1 3-56 0,-2-3-88 0,0 3-104 16,-2-1-66-16,-1 0-47 0</inkml:trace>
  <inkml:trace contextRef="#ctx0" brushRef="#br0" timeOffset="35463.7818">20218 7873 365 0,'-2'-8'474'0,"0"1"-100"0,-1 2-141 0,2-4-73 16,-1 4-38-16,0-3-21 0,-1 2-10 0,1 0-8 0,-2 0-9 15,3 0-5-15,-1 0-6 0,0 2-2 0,-1 0-3 0,2-1-3 16,-1-1-5-16,0 2-3 0,-1 0-2 0,2 1-1 0,-1-2-1 0,0 3-3 16,-1-1 1-16,2 0-1 0,-2 1 2 0,1-1 0 0,-1 2 0 0,0-1-2 15,0 1-5-15,-1 1-5 0,0-2-4 0,0 2-7 0,-2 0-7 16,2 2-5-16,-3-1-6 0,-1 2-6 0,0 0-7 0,-3 2-2 15,2 0-3-15,-1 3-1 0,-4 1-1 0,3 3 0 0,-1-3 1 0,-1 5 1 16,-1-1 2-16,2 0 2 0,1 3 1 0,1 0 4 0,0 1 4 16,0-2 5-16,1 1 4 0,3 0 1 0,1 1 2 0,2 0 1 0,-4-2 1 15,6-1 2-15,-1 3-1 0,0-5 1 0,2 0 1 0,2 0 0 16,0-2 2-16,1-1-1 0,2 1 1 0,-2-2 2 0,2-3 2 0,1 1 1 16,2-2 3-16,-2 0 0 0,2-3 2 0,3-1-1 0,-2-1-2 15,3-3 1-15,2 0-1 0,-1-3 0 0,0 0-2 0,0-2-1 16,0-3-1-16,1 1-2 0,1-1-4 0,-1-2 0 0,-3 2 1 0,1-2 1 15,-4-1 2-15,3 4 3 0,-1-1 4 0,-4 0 2 0,0 1 2 16,-1 1 0-16,-2 3 1 0,1-2-2 0,-1 1-3 0,-1 3-3 0,0 1-4 16,1 1-9-16,-3 0-10 0,2 0-9 0,0 3-7 0,-2 0-8 15,0 0-5-15,0 0-4 0,0 3-4 0,1 0 0 0,-1 1 1 0,0 1 3 16,2 2 5-16,-1 1 4 0,-1 1 4 0,2 4 3 0,0-4 0 16,-1 3 0-16,1 0-3 0,1 1-7 0,0 2-8 0,1-1-15 15,1-2-17-15,0 2-22 0,0-2-25 0,2 3-32 0,-1-3-32 0,1 0-39 16,1-1-43-16,1 0-37 0,-1-2-37 0,2-1-58 0,-2-1-67 15</inkml:trace>
  <inkml:trace contextRef="#ctx0" brushRef="#br0" timeOffset="35656.8728">20393 8003 396 0,'-2'0'603'16,"2"-3"5"-16,0 3-87 0,0 0-133 0,0 0-105 0,0 0-90 15,0 0-53-15,0 0-37 0,2 0-24 0,1 0-20 0,0 0-12 0,2 3-11 16,3-3-9-16,1 0-11 0,3 3-10 0,2-3-15 0,0 1-12 16,5-1-15-16,-1 0-13 0,4 0-10 0,-1 0-19 0,2 0-18 0,2 0-23 15,0 0-24-15,1 0-29 0,0 0-31 0,0-1-33 0,-4 1-31 16,3-3-26-16,-1 3-20 0,-2-4-23 0,-3 3-27 0,0-3-36 16</inkml:trace>
  <inkml:trace contextRef="#ctx0" brushRef="#br0" timeOffset="35897.0154">20592 7778 94 0,'-3'-4'336'0,"2"-1"-48"0,-1 2-38 16,0 1-25-16,1-1-18 0,-1 0-20 0,2 3-19 0,-1-2-20 16,1 2-16-16,0 0-19 0,0 0-19 0,0 0-21 0,0 0-18 0,0 2-17 15,-2-2-15-15,2 3-11 0,-2 0-9 0,2 1-5 0,0-1-3 16,0 4-1-16,0 0-1 0,-1 1 4 0,-1 0 2 0,2 1 5 0,-1 3 6 15,1-1 7-15,-4 4 6 0,3 0 4 0,-2 1 4 0,1 2 3 16,-1 0 3-16,0 2 1 0,0-1 2 0,0 2 0 0,1 0 1 16,0 1-6-16,-1 0-10 0,1-1-16 0,1 1-21 0,-1 1-31 0,2-1-34 15,0-1-47-15,2 2-52 0,-1-2-87 0,3-3-106 0,-1 3-75 16,0-5-60-16,4 2-33 0</inkml:trace>
  <inkml:trace contextRef="#ctx0" brushRef="#br0" timeOffset="36514.4157">21108 7720 54 0,'-2'-2'433'16,"1"-1"-81"-16,-3-1-59 0,3 1-45 0,-1 1-30 0,0-1-21 15,2 0-17-15,-1 2-17 0,-1-2-17 0,1 2-18 0,1 1-16 0,0 0-13 16,0 0-16-16,0 0-15 0,0 0-18 0,0 0-17 0,0 0-17 15,0 0-17-15,0 0-12 0,0 1-9 0,0 2-7 0,0 1-5 0,1 1-2 16,1 2-1-16,-1-2 0 0,-1 4-3 0,2 2 3 0,-2-1 2 16,2 1 6-16,-1 2 5 0,1 1 7 0,0-1 8 0,-2 2 5 0,1 0 4 15,-1 0 3-15,2 0 2 0,-2 0 0 0,0 0 2 0,0-1 3 16,0-1 3-16,0 0 0 0,0 1 2 0,0-5-2 0,0 3 1 0,0-3-2 16,0-1 1-16,0 0 0 0,0-1 2 0,0-2 2 0,0 0 2 15,0 0 4-15,0-3 4 0,0 3 4 0,0-5 4 0,0 0 4 16,0 0 5-16,0 0 4 0,0 0 4 0,0 0 0 0,1 0 1 0,4 0-6 15,-4-2-7-15,2-1-7 0,2 1-12 0,0-1-8 0,2-1-10 16,3 1-10-16,-2-4-6 0,2 2-10 0,2 0-7 0,0 0-9 16,0 1-9-16,1-2-5 0,0 1-3 0,1 2 0 0,-3-2 2 15,0 3 4-15,3 0 4 0,-3-1 2 0,0 3 3 0,-1 0-1 0,-4 0 2 16,4 0 1-16,-3 2 3 0,0-1 5 0,-2 2 4 0,-1 2 6 0,0-1 3 16,-1 1 5-16,-2 1 6 0,2-2 7 0,-1 4 8 0,-2-1 9 15,-2 0 9-15,-1 1 9 0,0 1 9 0,-2-2 8 0,1 1 6 0,-1 0 5 16,-2-1 3-16,0 1 4 0,-3-2 1 0,4 1 1 0,-4 0-1 15,-1-3-2-15,2 2-4 0,-3-1-3 0,2-1-4 0,-2-3-6 0,0 3-10 16,-1-2-18-16,4-2-21 0,-4 2-34 0,2-2-36 0,0-2-49 16,2 1-55-16,-1-2-92 0,2 0-113 0,0-4-83 0,4 2-68 15,0-2-37-15,3-2-25 0</inkml:trace>
  <inkml:trace contextRef="#ctx0" brushRef="#br0" timeOffset="36730.2036">21528 7911 483 0,'0'0'559'0,"2"0"2"0,-1 0-116 0,3 0-171 0,1 0-101 0,-1 0-62 16,2 0-34-16,1 0-20 0,2 0-14 0,3 0-14 0,1 0-12 15,1 0-13-15,2 0-10 0,3 0-12 0,2 0-14 0,-2 0-13 16,1 0-13-16,2 0-15 0,-1 0-21 0,1 0-19 0,-2 0-24 15,1 0-21-15,0 0-23 0,-1 0-22 0,-1 0-16 0,-1-3-12 0,-1 3-11 16,-3-2-9-16,-1-1-6 0,3 2-4 0</inkml:trace>
  <inkml:trace contextRef="#ctx0" brushRef="#br0" timeOffset="36947.5228">21763 7733 19 0,'-6'-4'194'16,"1"1"2"-16,-1 2-1 0,3-1-3 0,2 1-3 0,-1-1-9 0,2 2-10 15,0 0-16-15,0 0-16 0,0 0-16 0,0 0-20 0,0 0-15 16,0 3-13-16,0 0-11 0,0 0-8 0,0 1-10 0,0 3-11 0,0-1-8 16,2 1-7-16,-2 1-5 0,0 2-5 0,0 1-2 0,1 2 4 15,-1 0 2-15,0 3 5 0,0-1 3 0,0 2 2 0,0-1 1 16,0 3-1-16,0-2 3 0,0 6 3 0,0-4 4 0,0 2 2 0,-1 1-4 16,1 0-6-16,-2 3-16 0,0-4-21 0,1 4-32 0,-1-1-37 15,0-1-49-15,2 2-51 0,2-1-90 0,0-1-110 0,-2 0-71 16,1-3-52-16,3 0-30 0</inkml:trace>
  <inkml:trace contextRef="#ctx0" brushRef="#br0" timeOffset="37297.302">22788 7738 303 0,'-4'-7'532'0,"3"-1"-92"0,-3 5-138 0,0-4-94 0,3 2-70 0,-4 3-39 16,2-4-21-16,-4 4-12 0,2 0-6 0,-4 1-8 0,1 1-8 0,-1 1-6 16,-2 1-4-16,0 0-7 0,-1 4-6 0,-3-2-5 0,0 4-7 15,0-1-3-15,-1 3 1 0,-1 1-1 0,-1-1 1 0,4 3-1 16,-2 0 1-16,2 2-1 0,1 1-1 0,1-1 1 0,0 3 0 0,2-1 0 15,2 2 3-15,0-1 5 0,3 0 5 0,2 0 3 0,3 0 4 16,0 2 2-16,3-3 2 0,2 2 1 0,3-2 1 0,1-1-4 0,7-1-6 16,1 1-7-16,2-2-11 0,5-2-11 0,3-2-16 0,-1-1-17 15,6-2-21-15,1-2-20 0,2-3-22 0,0-2-17 0,2 0-17 16,-2-2-17-16,2-3-17 0,-2 0-12 0,-2-1-8 0,-1-2-6 16,-2-2-3-16,-4 1 0 0,0-1 4 0,-7-2 3 0,-2 2 0 0,-4 0-4 15</inkml:trace>
  <inkml:trace contextRef="#ctx0" brushRef="#br0" timeOffset="38763.499">19810 8231 30 0,'3'-5'132'0,"2"0"4"0,-2 2 5 0,0-1 1 15,2 1-1-15,-2-2 1 0,2 2-1 0,-1-1-1 0,-1 1-3 16,-1 0-2-16,1 0-2 0,1 0-3 0,-4 1-3 0,1-1-4 16,-1 2-4-16,2-1-4 0,-2 2-6 0,0 0-8 0,0 0-9 0,0 0-10 15,0 0-10-15,0 0-10 0,0 0-12 0,0 0-9 0,0 0-11 0,0 0-10 16,0 0-8-16,0 0-9 0,0 0-9 0,0 0-6 0,0 0-7 16,0 0-5-16,0 2-4 0,0-1-1 0,0 2 0 0,0-1-1 15,0 1 3-15,0 0 3 0,0 0 1 0,1 1 3 0,-1 1 3 16,2 1 3-16,0-1 4 0,-2 3 4 0,1 0 3 0,-1 0 6 0,2 2 2 15,-1 0 3-15,-1-1 0 0,2 2 1 0,1-1 0 0,-3 1-1 16,1 1 1-16,2 0 1 0,-1-2 1 0,0 1 2 0,-1-1 0 0,3 0 1 16,-3 2-1-16,2-2 1 0,1 0-1 0,-3-1 2 0,4 0-1 15,-1 0 3-15,-1-1 2 0,2 0 2 0,-1 0 1 0,0-1 2 0,0 0 0 16,0 0 3-16,2-2 2 0,1 0 1 0,-1 0 1 0,2 0 3 16,0-1 0-16,0-1 1 0,0 1-1 0,2-2-2 0,0 1 0 15,1-1-2-15,3 1-2 0,-1-3-2 0,2 3-5 0,0-3-1 0,4 1-2 16,-3-1-3-16,5 0-1 0,-1 0-3 0,2 0-2 0,2 0-2 15,1-1-3-15,0 1-1 0,4-3-5 0,-2 3 0 0,3 0-3 16,0-3-1-16,5 3-1 0,-4 0-1 0,2-2-2 0,2 2-2 0,0-1-4 16,0-1-2-16,1 2-1 0,2 0 0 0,-2 0-1 0,3 0-1 15,-3 0 2-15,0 0-1 0,2 0 1 0,-2 0 0 0,1 2 0 0,-1-1-2 16,-2-1 1-16,1 2 1 0,0-2 0 0,-1 0 0 0,-4 3-2 16,1-3 0-16,-1 3 0 0,0-3-2 0,-3 2 0 0,2 0-2 0,-3-1 0 15,-1-1 1-15,-2 2 2 0,2 0 2 0,-3-1 2 0,-1-1 2 16,0 2 1-16,1 0 3 0,-5-2 3 0,2 0 2 0,-3 0 4 15,0 0 4-15,-2 0 3 0,2 0 4 0,-5 0 5 0,1 0 6 0,-2 0 6 16,-2-2 7-16,-1 0 11 0,1 2 4 0,-3-1 5 0,0-1 4 16,0 0 5-16,-2-1 4 0,1 2 4 0,-2-3 2 0,0 1 2 0,-1 1 0 15,-1-1 0-15,2-1-3 0,-2 1-5 0,0-2-6 0,0-1-9 16,-2 1-3-16,2 0 0 0,-1-2-5 0,1-1-2 0,-4 1-4 16,3 0-3-16,-2 0-1 0,2-1 1 0,-3 1-2 0,1-1 1 0,2-1-2 15,-3 0-1-15,1 1-1 0,1 0-1 0,1 0-2 0,-1 0-2 16,1 0-3-16,-3 1-2 0,3 2-1 0,-2-1-3 0,3-1-2 0,-1 4-6 15,1-2-5-15,-2 0-8 0,2 0-11 0,0 3-14 0,0 0-17 16,0 1-21-16,0 1-26 0,0 0-29 0,0 0-31 0,0 0-33 16,0 0-38-16,-2 1-40 0,2 3-41 0,-1 1-44 0,-1-3-79 0,1 4-97 15,-3-1-51-15,1 3-29 0</inkml:trace>
  <inkml:trace contextRef="#ctx0" brushRef="#br0" timeOffset="40013.269">19560 8630 74 0,'0'-3'491'16,"0"-2"-70"-16,0 3-110 0,0-3-77 0,0 3-59 0,0-1-33 16,0 1-23-16,0 0-13 0,2 2-8 0,-2-3-8 0,3 1-8 15,-3 0-7-15,0 2-7 0,0 0-7 0,0 0-9 0,0 0-8 0,0 0-8 16,0 0-9-16,0 0-6 0,0 0-8 0,0 0-4 0,0 0-4 16,0 0-3-16,0 0-3 0,0 0-2 0,0 0 0 0,0 0-4 0,0 2-1 15,0 0-2-15,0-2-1 0,1 3-1 0,-1-3-3 0,2 4-1 16,-1-1 1-16,-1-1 2 0,2 3 2 0,0-2 2 0,-1 1 2 15,2 1 4-15,-1 1 2 0,1 0 2 0,1-1 1 0,-1 2 1 16,0-2 2-16,1 3-1 0,1 1 1 0,-2-2 1 0,2 3-1 0,-2-2 1 16,2 1-1-16,0 0 1 0,2-2 1 0,-2 4 1 0,0-2 2 15,2-1 1-15,1 1 4 0,-1 1 0 0,1-2 3 0,3 2 2 0,0-2 1 16,0 0 1-16,1 1 2 0,3-1 0 0,0-1-2 0,3 0 1 16,1 0-2-16,1-1-2 0,3-1-2 0,1 0-5 0,2 1-4 0,4-3-4 15,1 1-5-15,0-2-4 0,2 1-4 0,2 0-2 0,0-1-6 16,3-2-6-16,3 3-2 0,0-3-4 0,3 1-1 0,-1 0 0 0,3-1-1 15,5 2 2-15,-1-1 2 0,4-1 1 0,-2 2 1 0,3 0 1 16,2-2-1-16,3 1 1 0,-1 3 3 0,-1-4 2 0,2 3 1 0,0-3 1 16,-1 4 0-16,1-1 2 0,-2-1 3 0,1 2 2 0,-2-1 3 15,2 0 3-15,-3 2 3 0,3-3 2 0,-2 3 0 0,-2-2 0 16,2 0 1-16,-1 0 3 0,-3 0 0 0,2-1 3 0,1 0-1 0,-3 1-3 16,0 0-2-16,-1-1-6 0,0 1-3 0,-5-1-5 0,2 0-3 15,0-1-1-15,-4 1-2 0,0 0-3 0,-2-2 2 0,-2 1 0 0,-2-1 0 16,-1 0 0-16,-1 0 1 0,-4 0 2 0,-1-1 4 0,-1 1 3 0,-2-2 6 15,-2 0 10-15,-4 1 7 0,-1-1 7 0,-1 0 8 0,0-1 10 16,-4 3 6-16,-3-3 6 0,2 0 8 0,-5-1 5 0,0 2 7 16,0-1 5-16,-3-2 5 0,0 2 4 0,-1-2 0 0,2 2 0 15,-5-2-3-15,1-1-4 0,0 2-2 0,0-3-5 0,-2 2-6 0,3 0-5 16,-3-3-5-16,2 2-5 0,0-2-5 0,-2 3-6 0,2-3-5 16,-2 0-2-16,3 0-3 0,-3 1-2 0,4-2-2 0,-2 2-3 0,-1-1 1 15,1 1 2-15,1-1-1 0,-3 1 3 0,2-2 2 0,-2 2 0 16,2-1 2-16,-2 1 3 0,2 0 0 0,-1 0 0 0,0 1-2 0,-1-1-1 15,0 2-1-15,0 0-2 0,-1 0-3 0,0 2-5 0,-1-2-8 16,-1 2-9-16,2 0-17 0,-1 1-18 0,-1-1-29 0,0 1-31 0,0 2-42 16,0 0-44-16,0 0-47 0,0 0-48 0,0 0-73 0,-3 3-82 15,0 1-85-15,-3 1-85 0,1 1-39 0,-4 0-14 0</inkml:trace>
  <inkml:trace contextRef="#ctx0" brushRef="#br0" timeOffset="41516.3594">21018 7478 244 0,'0'0'444'0,"0"0"-70"0,0 0-92 0,0 0-58 15,0 0-41-15,0 0-28 0,0 0-21 0,0 0-18 0,0 0-16 0,0 0-12 16,0 0-11-16,0 0-12 0,0 0-12 0,0 0-13 0,1 0-12 16,-1 0-11-16,0 3-10 0,0-3-8 0,0 1-6 0,0-1-4 0,0 1-4 15,0 1-2-15,0-2-1 0,0 1-1 0,0 1 1 0,0 0 0 16,0 0 0-16,0 1 2 0,0-3 2 0,0 3 1 0,0 0 3 15,0 0 2-15,0 0 4 0,0 0 2 0,0 0 2 0,0 0 2 0,0-1 0 16,0 2 2-16,-1-1 0 0,1 0 2 0,0 0-1 0,-2-1 2 16,2 1 0-16,0 0 1 0,0-2 2 0,0 0 0 0,0 3 2 15,0-4 3-15,0 0 2 0,0 0 3 0,0 0 3 0,0 0 2 0,0 0 5 16,0 0 2-16,0 0 7 0,0 0 2 0,0 0 5 0,0 0 2 16,0 0 0-16,0-2 0 0,0 0 1 0,0 0-3 0,-2-1-2 0,2 0-3 15,0-1-1-15,0 0-4 0,0 0-5 0,0-2-4 0,0-1-4 16,0 0-6-16,0 1-5 0,0-3-2 0,0 1-2 0,0 0-2 15,2-1-3-15,0 1-1 0,-1-2-2 0,2 0-2 0,-1 0-3 0,1 2 1 16,0-1-2-16,0-2 0 0,0 2-3 0,2 0-2 0,-2 0 0 16,4 1-2-16,-1-1-2 0,0 0-2 0,1 2-1 0,-1 0-2 0,3-1-1 15,-1-1-1-15,2 2 1 0,1 2-1 0,-2-1 0 0,3 0-1 16,1 0 2-16,0 1 0 0,1-1-2 0,1 3 2 0,0-1-1 16,1 1 1-16,3 0 1 0,1 2 1 0,-2-2 2 0,3 3 1 0,0 0 0 15,1 0 2-15,1 0 0 0,1 0 0 0,1 3-2 0,1-2-1 0,2 2-3 16,0 0-3-16,3-1-3 0,0 3-2 0,4-2-4 0,0 0-4 15,2 3-7-15,1-1-4 0,1-1-6 0,1 1-5 0,2 1-4 0,-1-2-4 16,1 1-3-16,1 0 1 0,-2 0-1 0,2-1 1 0,-2 2-1 16,0-2 3-16,-3 1 0 0,0 0 6 0,-2-2 2 0,1 0 6 15,-1 2 5-15,-5-1 4 0,3-1 7 0,-4 0 6 0,0-1 6 16,-4-1 8-16,0 1 5 0,-1-1 9 0,1 1 10 0,-4-2 9 0,0 0 9 16,-5 0 9-16,4 0 7 0,-5 0 9 0,-1 0 8 0,1-2 5 15,-2 1 7-15,-2 1 4 0,2-2 4 0,-6 1 1 0,1 1-1 0,0-2 0 16,-2 2-1-16,-1-1-4 0,1-1-4 0,-4 2-6 0,0-1-4 15,1-1-6-15,0 2-8 0,-3 0-7 0,1 0-6 0,-1 0-6 0,-1 0-6 16,0 0-5-16,0 0-6 0,0 0-4 0,0 0-5 0,0 0-6 16,0 0-2-16,2 2-3 0,0-1-2 0,-2-1 0 0,1 2-1 15,-1-1 1-15,2-1-2 0,-1 2 2 0,3-2-2 0,-3 1 2 0,1 1 1 16,0 1 1-16,2-2 1 0,-1 2 1 0,0 0 2 0,0-1 2 16,1 1 0-16,-3 2 1 0,4-1 0 0,-2 0 0 0,2 3 1 0,-1-3 0 15,1 1 0-15,-2 3 0 0,2-2 1 0,0 3 0 0,-2-1-1 16,2-1 0-16,-1 1-2 0,1 1 1 0,-2 2 0 0,1-2-1 15,-1-1 1-15,0 2-1 0,0 1 1 0,-1-1 0 0,1 1-1 0,-3-2 1 16,2 2 2-16,0-1 2 0,-2-1 2 0,0 0-2 0,0 0-4 16,-2 0-13-16,0-1-15 0,2-1-37 0,-3 0-44 0,1 0-63 0,-1-2-69 15,0 0-93-15,0 0-108 0,-4-1-55 0,2-2-33 0</inkml:trace>
  <inkml:trace contextRef="#ctx0" brushRef="#br0" timeOffset="42696.781">19584 7458 137 0,'-3'3'329'16,"1"-3"-106"-16,2 0-68 0,-2 3-47 0,2-3-23 0,0 1-13 16,0-1-6-16,0 0-3 0,0 0-1 0,0 0-1 0,0 0-2 0,0 1-1 15,0-1-3-15,0 0-2 0,0 2-3 0,0-2 1 0,0 0 2 16,0 0 4-16,0 0 6 0,0 0 7 0,0 0 7 0,0 0 8 0,0 0 8 16,0 0 10-16,0 0 7 0,0 0 6 0,0 0 4 0,0 0 4 15,0 0 3-15,0 0 3 0,0-2-2 0,0 1-3 0,0 0-7 16,0-2-7-16,0 0-7 0,0-1-10 0,2 2-9 0,-2-4-10 0,2 0-9 15,-1-2-11-15,1-1-10 0,0-1-9 0,-1 0-11 0,2-2-11 16,3-1-10-16,-3-2-7 0,2-1-6 0,2 0-5 0,-1-4-4 16,3 0-3-16,1-1-3 0,0-3-3 0,-2 2-1 0,2-1-1 0,2 0-1 15,0-2-3-15,-1 1 0 0,0 1 1 0,2-2 0 0,0 3 2 16,-4 0 1-16,5 0 0 0,-1 3 4 0,-1-1 0 0,1 1 0 16,1 2 0-16,-3 1 1 0,2 1 0 0,0-2 0 0,0 3 1 0,0 1-2 15,0 1 0-15,1 0 0 0,-1 2 0 0,0-1-1 0,3 1 0 0,-2 3 1 16,2-1 0-16,-2-1 1 0,2 4 0 0,-2 1 0 0,5-2 0 15,-2 3 0-15,-1 0 3 0,6 1 1 0,-3-1 2 0,5 3 4 0,0 0 3 16,-1 0 2-16,4 0 3 0,0 3 4 0,0-1 3 0,3 1 2 16,3 1 3-16,0 1 1 0,4 1 0 0,-1-1 0 0,2 2-2 15,4 1-4-15,1-1-3 0,3 3-6 0,0-2-5 0,3 2-6 16,0-1-8-16,2 2-8 0,-1-1-9 0,1 0-6 0,1 2-9 0,0-2-6 16,2 0-7-16,-5 1-2 0,1-1-2 0,2 0 0 0,-2 2-2 15,2-3 3-15,0-1 1 0,-1 1 4 0,1-1 5 0,0-1 5 0,-1 1 5 16,1-4 7-16,0 1 6 0,1 0 7 0,-2-1 7 0,1-1 5 15,0-2 4-15,-1 3 6 0,0-4 6 0,1 0 4 0,-5 0 4 0,0 0 2 16,0 0 3-16,-2 0 3 0,-2-3 3 0,-1 2 3 0,0 0 1 16,-4-1 0-16,-1 1 1 0,1-3 0 0,-3 3 2 0,2-1 2 0,-2 0-1 15,-4 0 0-15,2 1 0 0,-3-1 1 0,0 0-1 0,0 1-1 16,-1 1-2-16,-2-1-1 0,-1 1-1 0,-2 0 0 0,1 0 0 16,-4 1-2-16,1-1-1 0,0 1 0 0,-1 1-2 0,-4 1-1 15,0-1-1-15,-1-2-2 0,2 4 2 0,-4-1-1 0,-2 0 1 0,1 0 0 16,-1 1-1-16,-2-1-1 0,0-2 0 0,-2 2 0 0,-1 0-3 0,2-1-1 15,-5 3 0-15,1-3 0 0,-2 1-1 0,1 0-2 16,0 0-1-16,-1 0 0 0,-1 0 1 0,-1 1 0 0,3-1 0 0,-4 2 1 16,1-2 1-16,-1 1 0 0,2 1 1 0,-1 0 2 0,-1 3 0 0,2-1 1 15,0 0 1-15,-1 2 2 0,-1 1 1 0,2-1 3 0,-1 2-1 16,-1 0 0-16,4 1 1 0,-3 3-1 0,2-2-4 0,0 2-4 16,0 0-9-16,1 0-12 0,-3 2-16 0,2-1-26 0,1 2-35 0,-1-4-40 15,2 4-43-15,-1-1-87 0,-1 0-109 0,-1-1-69 0,-2-1-51 16</inkml:trace>
  <inkml:trace contextRef="#ctx0" brushRef="#br0" timeOffset="82690.2425">24182 8291 120 0,'0'0'156'0,"0"0"-16"0,0-1-11 0,-2 0-5 0,2 1-4 15,0 0-3-15,0 0-5 0,-3 0-8 0,3 0-9 0,0 0-9 16,0 0-8-16,0 0-4 0,0 0-3 0,0 0-3 0,0 0-4 15,0 0-3-15,0 0-4 0,0 0-4 0,0 0-6 0,0 0-4 0,0 0-6 16,0 0-3-16,0 0-2 0,0 0-4 0,0 0-4 0,0 0-7 16,0 0-6-16,0 0-5 0,0 0-6 0,5 0-5 0,-4 0-1 0,3 0 0 15,0 1 1-15,4-1 4 0,5 1 2 0,0-1 1 0,4 0-2 16,5 0 1-16,7 0 2 0,2 0 2 0,8 0 0 0,4 0 2 16,6 0 1-16,4-1-3 0,5 0-2 0,2-2-7 0,7 3-7 0,2-3-5 15,2 1-3-15,2 1-2 0,4-1-4 0,4 0-5 0,0 2-6 16,1-2-5-16,1 2-4 0,4-3-4 0,-1 1-4 0,1 1-2 0,-2-1-3 15,2-1 2-15,-2 0 1 0,-4 0 1 0,1 0 0 0,-5 1 2 16,-4-2 2-16,1 3 3 0,-5-1 7 0,-5-3 5 0,0 3 6 16,-4-1 6-16,-5 0 8 0,-1-1 4 0,-7 2 7 0,0-1 6 0,-5-1 6 15,-3 3 3-15,-3-1 4 0,-2 0 1 0,-4-1 2 0,-2 3 1 16,-5-3-1-16,-1 1 0 0,-4 1 0 0,-2-1-1 0,-2 2 0 0,-2-2-2 16,-3 2 0-16,0-1-12 0,-2 0-15 0,-2 1-23 0,-2 0-26 0,-3 0-30 15,0 0-33-15,0 0-27 0,0 0-28 0,-5 1-68 0,-3 0-89 16</inkml:trace>
  <inkml:trace contextRef="#ctx0" brushRef="#br0" timeOffset="83447.5293">24106 7801 181 0,'-1'-1'222'0,"1"-1"-51"0,0 2-37 0,0 0-30 15,0 0-28-15,0 0-21 0,0 0-19 0,0 0-13 0,0 0-11 16,0 0-13-16,0 0-17 0,0 0-11 0,-2 3-9 0,2-1-3 0,0 1 1 15,-2 1 5-15,2-1 8 0,-1 2 8 0,1 1 9 0,-2 1 7 16,0 1 10-16,2-1 8 0,-3 4 8 0,2 0 8 0,-1 0 6 16,0 1 3-16,-2 0 2 0,3 1-2 0,-3 2 0 0,3-1-4 0,-1-2-2 15,0 3-4-15,-1-1-1 0,2-1-3 0,-3 1-1 0,3 0-3 16,-1-1 1-16,2-2-1 0,-1 2 0 0,1-2 0 0,0 2 1 0,0-3-4 16,1-1-7-16,-1 0-8 0,3 0-11 0,-1-1-13 0,1-1-15 0,0-1-18 15,1 1-21-15,-1-2-23 0,2 0-24 0,1 0-16 0,0-3-12 16,1 1-24-16,2-1-26 0,0-2-34 0</inkml:trace>
  <inkml:trace contextRef="#ctx0" brushRef="#br0" timeOffset="83844.284">24286 7991 72 0,'-1'0'173'0,"1"0"-44"0,0 0-32 0,0 0-27 15,0 0-24-15,0 0-21 0,0 0-16 0,-2 0-14 0,2 0-10 16,-2 2-9-16,2-2-8 0,0 1-4 0,0-1 0 0,0 2 4 0,0 1 5 15,0-2 7-15,0 2 8 0,0 0 5 0,0-2 5 0,0 0 5 16,0 1 5-16,0 1 5 0,0-1 2 0,2-2 3 0,0 0 3 16,-2 3-1-16,1-1 0 0,-1-2-1 0,2 0-1 0,1 0 0 0,-1 0-4 15,-1 0-6-15,3 0-5 0,0 0-1 0,-1 0-2 0,0 0-2 0,2-2 1 16,-2-1 2-16,2 1 8 0,-2 0 9 0,2-1 8 0,-1 1 7 16,1-1 3-16,-2-1 0 0,-1-1 2 0,0 2 0 0,-1-2 5 15,-1 0 4-15,0 1 5 0,0-1 4 0,0 1 1 0,-1-1 2 0,-3-1-5 16,1 2-8-16,2-1-7 0,-7 2-5 0,5-2-5 0,-2 1-2 15,2 0 0-15,0 3 3 0,-2-2-4 0,0-1-6 0,-1 4-4 0,1-1-6 16,-1 1-7-16,1 0-5 0,0 1-4 0,0 0-4 0,-2 2-1 16,0 0-2-16,3 1 0 0,-3 1-1 0,1 0 1 0,-2 1-1 0,3 1 3 15,1 1 3-15,0 0 3 0,0 1 2 0,0-1 5 0,3 4 2 16,1-2 3-16,0 0 4 0,0 2 4 0,1-1 2 0,3 1 1 16,-1-1 1-16,2 1-1 0,1 0-4 0,1-2-2 0,3 0-6 0,-2 1-8 15,4-2-8-15,-2-1-11 0,5 0-12 0,-1 0-18 0,0-2-17 16,5-1-18-16,-1-1-13 0,0-3-12 0,3 1-11 0,0-2-10 15,1-2-11-15,0 1-10 0,1-3-9 0,0-1-7 0</inkml:trace>
  <inkml:trace contextRef="#ctx0" brushRef="#br0" timeOffset="84095.5604">24745 7790 169 0,'-3'-12'231'0,"1"3"-8"0,0 1-12 0,1 0-16 0,-3 1-21 0,1 2-26 15,2 1-32-15,1 0-31 0,-2 3-30 0,-1 0-20 0,3 1-17 16,0 1-17-16,-1 0-18 0,-1 4-12 0,1 0-10 0,-3 4-4 15,3-3 2-15,-1 7 7 0,-1 1 7 0,0 1 10 0,-1 3 10 0,1 3 13 16,2 0 10-16,-5 4 9 0,3 1 7 0,-1 1 6 0,-1 1 8 16,2 2 4-16,0 2 2 0,-2-2 1 0,2 5-2 0,-1-2-3 0,-1 1-4 15,2-1-3-15,-2 2-5 0,-2-3-4 0,3-1-4 0,-2 1-2 16,1-2-2-16,0-1-3 0,0-3 0 0,0-1-2 0,1-1-1 16,-1-1-1-16,-1-3-2 0,3-2 0 0,-2-1-3 0,2 0-6 0,-1-4-11 15,3-2-8-15,-3-1-10 0,3-2-9 0,-1-1-11 0,1-2-23 16,-2-1-33-16,1-1-40 0,2-3-44 0,0 0-51 0,0-5-54 15,0 0-57-15,0-4-59 0</inkml:trace>
  <inkml:trace contextRef="#ctx0" brushRef="#br0" timeOffset="84238.6183">24548 8069 147 0,'0'-5'409'0,"-1"-1"-98"0,1 4-75 0,0-3-59 15,0 3-38-15,1-1-26 0,1 1-23 0,1 1-19 0,2-1-18 16,2 1-17-16,-1-1-14 0,3 2-11 0,1-1-14 0,4-1-15 0,-1 2-12 15,1-2-10-15,3 1-14 0,0 1-16 0,-1-1-20 0,5-1-21 16,-3 1-25-16,2 0-26 0,-1-3-23 0,-2 3-22 0,4-1-34 16,-4 0-45-16</inkml:trace>
  <inkml:trace contextRef="#ctx0" brushRef="#br0" timeOffset="84496.1988">24950 7750 226 0,'-2'-4'285'0,"2"1"-44"0,-1-2-29 0,-1 2-28 0,2 0-26 16,-1 2-22-16,1-1-19 0,-2 2-20 0,2 0-20 0,0 0-22 16,0 0-24-16,0 0-20 0,-2 0-17 0,2 2-8 0,-1-1-8 0,-2 2-1 15,3 2-3-15,-1-1 0 0,1 2 1 0,-4 2 2 0,3 0 1 16,-3 1 3-16,1 4 4 0,2-1 10 0,-4 1 9 0,0 2 10 0,-1 0 7 16,3 2 5-16,0-1 3 0,-2 4 2 0,2-2 0 0,-2 0 2 15,2 1 1-15,-1 2-1 0,3-2 0 0,-3 3 0 0,0-3 0 16,3 2 1-16,-3-1-2 0,4 0-4 0,-1-1-6 0,-1-1-9 0,2 0-13 15,0-1-18-15,0 0-20 0,2-2-21 0,-1-1-27 0,-1-1-28 16,4-2-33-16,-3 1-20 0,3-5-19 0,0 2-20 0,-3-3-23 0,3-1-39 16,0-3-47-16</inkml:trace>
  <inkml:trace contextRef="#ctx0" brushRef="#br0" timeOffset="84637.1788">24875 8029 229 0,'-10'-9'350'16,"3"2"-52"-16,-1 0-48 0,2 0-36 0,2 2-31 0,-1 0-20 0,2 2-14 15,1-2-18-15,0 2-16 0,1 2-18 0,1-1-20 0,1 1-13 16,3 1-13-16,-1-2-14 0,3 2-14 0,3 0-19 0,1 0-20 16,3 0-24-16,2 0-29 0,3 2-41 0,6-2-46 0,3 0-50 15,1-2-51-15,4 1-78 0,2-1-94 0,3 1-53 0</inkml:trace>
  <inkml:trace contextRef="#ctx0" brushRef="#br0" timeOffset="85511.7545">26807 7766 335 0,'-1'-2'301'0,"-1"-1"-73"0,2 3-63 15,0 0-36-15,0 0-23 0,0 0-17 0,0 0-13 0,0 0-18 0,0 0-23 16,0 0-17-16,0 0-17 0,0 0-14 0,0 0-8 0,0 3-6 15,0-2-3-15,0 2-3 0,0 0-2 0,0 0 3 0,0 4 5 16,0-3 3-16,0 4 6 0,-1-1 7 0,1 3 8 0,-2 1 9 16,0-1 6-16,1 3 5 0,-2 0 4 0,1 2 1 0,-1 0 3 0,-2 0 3 0,2 1 2 15,0 1 2-15,-2 1-1 0,0 0-1 0,2 0-1 0,-2-1-2 16,1 0 0-16,-1 1-1 0,2-3 0 0,0 2-3 0,-2-2 1 16,2 0-4-16,-4-2-2 0,6-1-3 0,-4-1-2 0,2-2-2 0,2 0 2 15,-3-3-3-15,3 1-1 0,-1-4-5 0,1 2-7 0,1-4-5 16,-2 1-5-16,2-2-8 0,-2-2-7 0,2-2-5 0,0-1-6 15,0-4-6-15,2 1-9 0,0-5-11 0,1-1-13 0,-2 0-14 0,4-3-12 16,0-4-9-16,3 0-6 0,0 0-4 0,0-4-1 0,1 1 4 16,0-2 6-16,3 1 9 0,0-1 8 0,-1-1 11 0,1 4 11 0,1-3 14 15,0 2 15-15,0 1 16 0,-4 1 13 0</inkml:trace>
  <inkml:trace contextRef="#ctx0" brushRef="#br0" timeOffset="85527.7718">26898 7708 2 0,'9'-13'2'0</inkml:trace>
  <inkml:trace contextRef="#ctx0" brushRef="#br0" timeOffset="86111.5195">26864 7911 4 0,'-13'10'125'0,"3"0"0"0,-2-3 1 15,0 0 2-15,2-1-1 0,2 0-2 0,0 0-5 0,-1-3-4 16,3 2-5-16,1-2-8 0,2 0-6 0,-2-2-11 0,2 2-8 0,0-1-9 16,1-2-10-16,2 3-8 0,0-3-11 0,0 0-8 0,0 3-7 15,0-2-5-15,2 0-4 0,1 2-5 0,0-1-2 0,0 1-5 16,0 1-1-16,2 0-2 0,2-1-2 0,-3 2 1 0,4 2 1 0,-2-2 3 15,2 1 2-15,1 2 1 0,0 0-1 0,-1-1 1 0,0 1 0 16,0-1-3-16,1 3 1 0,1-1 1 0,-2-1-1 0,1 1 1 0,-1 0 1 16,0-1 0-16,-2-1 2 0,3 1 0 0,-2-1 3 0,-1 0-1 15,1 0 2-15,-3-2 3 0,2 2 2 0,-1-4 4 0,0 1 1 16,-2-1 4-16,2-2 1 0,-2 1 2 0,3 0-5 0,-3-2-5 0,4-2-9 16,-2-1-10-16,-1 0-7 0,1-3-4 0,4 3-3 0,-4-7-2 15,2 3-3-15,-1-5-3 0,1 2-4 0,-2 0-4 0,2-4-2 0,-1 2 0 16,1-1 5-16,-2-1 9 0,-1 1 15 0,1 1 16 0,-4-2 15 15,2 5 10-15,1-4 9 0,-3 4 6 0,3 0 5 0,-3 1 3 16,1 2-2-16,-1 0 0 0,1 2-6 0,0-1-7 0,-2 2-10 16,1 0-12-16,-1 3-11 0,0 0-10 0,0 0-8 0,3 2-10 0,-2 0-6 15,-1 3-6-15,4 0-3 0,-3 2-2 0,1 1 3 0,-1 0 4 0,3 4 4 16,-3-2 9-16,1 2 8 0,0 1 8 0,1-1 4 0,-2 2 2 16,1 0-4-16,0-2-4 0,-1 2-9 0,3-2-6 0,-2 0-10 15,0 0-8-15,-1-1-12 0,3-2-9 0,-1 1-9 0,-2-3-5 0,1-1-5 16,0 1-3-16,-1-3-7 0,2-1-9 0,-1-1-12 0,0-2-16 15,-1 0-8-15,3-3-3 0,-2 0 3 0,0-2 4 0,-1-2 7 0,3-2 6 16,-3 0 1-16,1-1 0 0,-1-3 0 0,1 1 2 0,0-1 15 16,-2 0 20-16,1-3 25 0,1 3 28 0,-1-2 27 0,1 3 27 0,0-2 19 15,-1 2 15-15,-1 0 15 0,3 2 11 0,-1 1 10 0,-2 0 7 16,1 1 1-16,1 2-3 0,-2 2-9 0,1-1-13 0,-1 2-15 16,0 0-17-16,2 0-17 0,0 3-20 0,-2 0-14 0,0 0-16 0,1 0-9 15,1 2-10-15,-1-1-2 0,3 2-1 0,-1 1 3 0,0 1 2 16,0 0 1-16,3-1 0 0,1 2 0 0,-3-1 1 0,1 1-4 0,2-1-9 15,-1 4-15-15,2-5-16 0,-2 2-15 0,2 1-8 0,1-4-8 16,-1 3-5-16,0-2-4 0,0 1-1 0,5-2 1 0,-5-1 4 16,1 1 7-16</inkml:trace>
  <inkml:trace contextRef="#ctx0" brushRef="#br0" timeOffset="86411.5712">27426 8027 104 0,'7'-5'127'0,"-2"-2"14"0,-2 2 10 0,4-2 6 0,-6 2 6 0,3-2 2 16,-4-1 1-16,0 3-2 0,0-1-3 0,0 0-7 0,0 0-9 15,-2 0-15-15,0 2-19 0,1-1-17 0,-3 0-19 0,1 3-15 0,2-1-17 16,-1 0-10-16,0 3-10 0,1-1-10 0,-2 1-7 0,1 1-11 15,0 0-9-15,0 4-8 0,-2 0-4 0,3 0-1 0,-1 3 0 16,1 2 4-16,-3 1 1 0,4 1 7 0,0 2 2 0,0 3 5 0,0 1 3 16,4 2 2-16,0 0 2 0,2 4 2 0,1 0 2 0,-1 3 0 15,2-1 2-15,3 3-2 0,-1 1-1 0,-1 1-2 0,4-1-2 0,-4 2-3 16,-1-2-2-16,3 4-2 0,-3-3-3 0,0 0 0 0,-3 0-3 16,-2-3 1-16,0 3-2 0,-3-4-1 0,-3-2 0 0,0 1 1 0,-3-2 2 15,-3-4 6-15,-1-1 9 0,-2-1 9 0,0-3 10 0,-4-2 12 16,0-3 11-16,-3-1 10 0,-1-2 8 0,1-2 10 0,-5 0 7 15,2-5 6-15,-2 0 7 0,2 0 5 0,-2-5 3 0,2 0-1 16,0-2-2-16,3 0-5 0,-1-3-5 0,4 0-5 0,-2 0-6 0,4-3-14 16,2-2-12-16,0 0-20 0,3-2-19 0,4-1-23 0,4 0-24 0,1-4-25 15,3 0-25-15,4-2-31 0,5 0-33 0,1-3-37 0,4 1-38 16,5-3-33-16,-1 1-32 0,5-2-25 0,5 0-22 0,-1 0-33 16,1 0-39-16,2 1-30 0</inkml:trace>
  <inkml:trace contextRef="#ctx0" brushRef="#br0" timeOffset="86961.0139">27808 7596 164 0,'-3'-14'201'0,"-2"4"-16"0,0 1-21 15,-1-1-21-15,3 3-26 0,0 2-29 0,0 0-27 0,-1 2-21 16,1-1-18-16,0 3-15 0,0 1-11 0,-1 1-9 0,0 3-6 16,1-1-7-16,-2 2-4 0,0 3-3 0,0 3 4 0,1-1 4 0,-1 3 7 15,-3 3 9-15,4-1 4 0,-1 2 0 0,-2 2 4 0,2 2 5 16,0-1 1-16,0 2-2 0,-2 2 2 0,4 0 4 0,-2 0 3 0,2-1 4 15,0 2 2-15,-1-1 0 0,-1 0 1 0,1-2 1 0,3 0 2 16,-1 0-1-16,1-3 0 0,-1-2 0 0,0-1 0 0,2-2 3 16,0 0 3-16,0-4 5 0,0-1 10 0,0-2 11 0,0-2 10 0,0 1 10 15,0-2 7-15,2-3 2 0,0 1 1 0,-1-4-2 0,2 1-2 16,2-3-3-16,1-2-2 0,-1 1-7 0,1-2-6 0,1-4-9 0,1 1-14 16,1-2-15-16,1 2-12 0,-2-4-15 0,2 3-8 0,-2-1-7 15,1 0-4-15,0 3 0 0,0-1-2 0,-2 0-3 0,1 3-5 16,-3 0-4-16,2 2-4 0,0 1-2 0,-3-1-1 0,1 4-1 0,2-1 0 15,-2 2 2-15,0 2 1 0,0-1 4 0,0 4 2 0,1-1 2 16,-1 1 5-16,1 2 5 0,-1 0 8 0,0 3 5 0,0 0 7 0,-1-1 6 16,1 2 4-16,3-1 4 0,-3 1 3 0,-1-1 2 0,1 1 1 15,2 2 0-15,-1-4 0 0,-2 0 0 0,1 0 0 0,-2 0 0 0,2-1 1 16,0-3-1-16,0 0 0 0,1-1 1 0,-1 0-3 0,1-3-7 16,1-1-2-16,-1-1-5 0,5 0-7 0,-3-6-9 0,1 2-5 15,2-3-5-15,0-2-6 0,1 0-10 0,0-3-9 0,-1-2-7 0,2-2-5 16,-2 1-4-16,-1-4 3 0,2 0 4 0,-3-1 2 0,0 1 4 0,0-3 9 15,-1 3 14-15,0-3 14 0,-3 0 16 0,4 3 18 16,-5-1 17-16,0 2 16 0,-1 1 11 0,0 4 6 0,-1-1 6 0,-1 2 0 16,1 3-3-16,0 1-6 0,-2 1-9 0,0 2-10 0,0 3-10 15,0 0-11-15,0 3-13 0,0 0-13 0,-2 3-13 0,0 3-7 0,1 2-5 16,-2 1-4-16,-2 3-1 0,1 2 1 0,0 3 6 0,-5 4 8 16,4-1 10-16,-3 4 9 0,1 1 7 0,0 1 1 0,0 1-2 0,2 1-6 15,-3-1-6-15,4 2-13 0,-2-2-17 0,3-2-28 0,-2 1-34 0,1-1-25 16,1-2-16-16,2-1-18 0,-3-1-21 0,3-1-14 0,-1-3-13 15,1 0-7-15,1-5-3 0</inkml:trace>
  <inkml:trace contextRef="#ctx0" brushRef="#br0" timeOffset="87089.0266">28170 7950 41 0,'6'-18'358'0,"1"2"-43"16,-1 0-45-16,2 1-47 0,0 0-51 0,-2 2-25 0,3 0-12 0,1 2-12 15,0 2-15-15,0 1-23 0,3-1-26 0,-2 0-29 0,5 4-32 16,-1-2-34-16,2 3-38 0,0 0-48 0,-1 0-51 0,1 3-50 0,1-1-48 15,-3 2-66-15,1 0-76 0</inkml:trace>
  <inkml:trace contextRef="#ctx0" brushRef="#br0" timeOffset="87695.0905">26781 7731 59 0,'-2'-3'337'0,"-1"0"-43"16,1 0-26-16,1 1-19 0,1 2-18 0,-2-5-17 0,0 5-19 0,2-2-20 15,0 2-19-15,0 0-18 0,0 0-13 0,0 0-14 0,2 0-13 0,0-2-12 16,-2 1-12-16,1 1-11 0,-1-2-11 0,3 1-10 0,1 1-7 15,-1-1-7-15,3 1-6 0,-1-3-4 0,3 3-5 0,0-3-3 16,2 2-3-16,2-2-4 0,1 2-4 0,0-1-1 0,2 0-1 16,0 0-1-16,-2-1 1 0,4 3-2 0,-4 0-1 0,0-3-4 0,0 3-4 15,-2 0-4-15,0 3-6 0,-3-3-3 0,0 3-4 0,-1-1-3 16,-4 2-2-16,1 0-4 0,-3 4-6 0,-2 0-8 0,-3 2-11 0,-5 2-13 16,0 3-17-16,-4-1-26 0,-4 5-32 0,-5 2-36 0,-3 1-37 15,-3 3-65-15,-4 0-78 0,-2 3-62 0,-1 1-52 0</inkml:trace>
  <inkml:trace contextRef="#ctx0" brushRef="#br0" timeOffset="89511.5447">25908 8126 11 0,'0'0'77'0,"0"0"4"0,0 0 0 0,0 0 0 0,0 0-1 16,0 0-2-16,0 0-4 0,0 0-2 0,0 0-4 0,0 0-4 0,0 0-3 15,0 0-5-15,0 0-3 0,0 0-3 0,0 0-1 0,0 0-3 16,0 0-1-16,0 0 0 0,0 0-1 0,0 0-2 0,0 0 0 16,0 0 0-16,0 0-2 0,0 0 2 0,0 0-2 0,0 0 0 0,0 0-2 15,0 0-1-15,0 0-2 0,0 0-2 0,0 0-3 0,0 0-1 16,0 0-2-16,0 0-1 0,0 0-1 0,0 0-4 0,0 0-2 15,0 0-4-15,0 0-3 0,5 0-3 0,-4 0-2 0,1 0-2 16,1 2-1-16,0-2 1 0,4 2-2 0,-1-1-1 0,2-1 0 0,0 2 0 16,1 1-1-16,2 0 1 0,0-1-1 0,2 1-3 0,1 1 0 15,1 1-1-15,2-2 0 0,-3 1-2 0,3 1 0 0,-2 0-3 0,2 2-1 16,-1-2 1-16,0 1-1 0,1 2 0 0,-3-3-1 0,2 2 0 0,-3 0 0 16,1-1 3-16,-2 1 1 0,0 0 1 0,0 1-1 15,-2-3 2-15,-2 3-1 0,-2-2 1 0,2 0-1 0,-3 0 2 0,-2-2 2 16,2 1 3-16,-4-2 7 0,1 2 7 0,-2 0 5 0,-2 2 6 0,-3-3 4 15,-1 2 5-15,-3 1 3 0,-2 0 3 0,-6 1 1 0,-1 3 1 16,-4-1-17-16,-7 3-26 0,-1 1-48 0,-3 3-61 0,-3-1-100 16,-6 1-122-16,0 3-79 0,-3 0-60 0,-2 1-34 0</inkml:trace>
  <inkml:trace contextRef="#ctx0" brushRef="#br0" timeOffset="97228.1459">5026 11721 169 0,'-6'-3'205'16,"1"-2"-34"-16,2 4-16 0,1-1-13 0,1-3-11 0,-1 3-6 0,0 0-2 16,2 1-3-16,0-2-9 0,0 3-11 0,0 0-14 0,0 0-17 15,0 0-14-15,0 0-15 0,0-1-15 0,0 1-13 0,2-3-10 0,-2 3-6 16,0 0-4-16,3 0-3 0,-1 0-6 0,1 0-1 0,0 0 1 0,2 0 1 16,1 0 3-16,0 0 0 0,2 0 2 0,2 0 3 0,4 0 2 15,2-3 5-15,1 2 5 0,5 1 4 0,3-3 2 0,3 1 5 16,6 1 8-16,4-2 3 0,2-1-1 0,7 1-2 0,1-3-1 15,7 1-3-15,2-2-4 0,5 0-4 0,2 0-7 0,3-1-2 0,4-2 1 16,0 1-1-16,2-1 0 0,4 1 0 0,4-2 1 0,0 2-2 16,2 0 0-16,2-2 0 0,-1 3 0 0,2-3 0 0,2 1 0 0,1 1 2 15,-2 0-1-15,0-1-1 0,-1 0-2 0,-2 2-4 0,-3-4 0 16,-2 4-2-16,-5-1-1 0,0 0 1 0,-4 1 2 0,-5 1 0 0,-3-1 1 16,-4 2 1-16,-6 0 2 0,-3 0 5 0,-5 1 2 0,-4-1 2 15,-5 2 1-15,-7 1 1 0,-1-1 1 0,-3 1-1 0,-6 0-2 0,-5 1-6 16,0 0-8-16,-4 1-15 0,-1 0-20 0,-3 1-35 0,-2 0-47 15,-3 0-41-15,4 0-39 0,-3 2-74 0,-1-2-96 0,0 0-57 16</inkml:trace>
  <inkml:trace contextRef="#ctx0" brushRef="#br0" timeOffset="106944.047">6504 14370 31 0,'-3'-5'91'0,"1"-1"4"0,1 2 3 0,-1-1 2 16,0 2 0-16,-1-1-3 0,2-1-7 0,-1 2-6 0,0-2-4 16,1 3-3-16,-1 0 1 0,-1-1-3 0,2 0-4 0,1 1-1 15,-2 0 0-15,2 0-3 0,-1 2-1 0,-1-1-9 0,2-1-10 0,0 2-6 16,0 0-6-16,0 0-7 0,0 0-8 0,0 0-8 0,0 0-8 15,0 0-9-15,0 0-4 0,0 0-5 0,0 0-8 0,0 0 0 0,0 0 0 16,2 0 1-16,-1 2-2 0,2-1 2 0,3-1 1 0,-2 2 2 16,0-2 2-16,1 2 3 0,0 0 4 0,4 1 3 0,-1-1 4 15,0 1 1-15,2-1 2 0,1 1 1 0,-2 1 0 0,5-3 0 0,-3 3 2 16,2-1 0-16,1-1 2 0,1 1 0 0,0 0-2 0,1 0 1 16,2 0-2-16,-2-1 0 0,2 1 2 0,1-2 2 0,-1 0 2 0,2 3 2 15,1-3 3-15,0 1 6 0,-1-1 1 0,3 1 3 0,-2-2 0 16,3 1 3-16,0-1 1 0,1 0 3 0,-2 0 0 0,3-1 1 15,-1 1 0-15,1-2 1 0,0 1-1 0,1-2-3 0,0 1-2 0,1-1-5 16,1 0-3-16,-2 0-4 0,3 0-4 0,0 2-2 0,0-4 0 16,3 2 0-16,-1-1 0 0,1-1 0 0,0 2 1 0,2-2-1 15,-2 3 0-15,2-3 0 0,0 2 0 0,2-1 0 0,-2-1 2 0,0 2 0 16,0-1 2-16,1-1 2 0,-1 1-2 0,0-1 0 0,1-1-2 0,-1 2-1 16,0-1-1-16,0 0-1 0,-2 2-1 0,0-2-2 0,0-2 0 15,-1 3-2-15,-2-1 2 0,2 0-2 0,-2 0 1 0,-2 2-2 16,0-1 1-16,1 1-1 0,-4-2 1 0,2 0-2 0,-2 4 0 0,2-2 0 15,-2 0-1-15,-2 0 0 0,0 0 0 0,1 0-1 0,-1 0 0 16,-2 1-1-16,3 2-2 0,-2-3 0 0,1 1-2 0,-2 0 0 16,3 1 2-16,0-3 1 0,1 4-1 0,-1-3 3 0,1 1 0 0,2 0 3 15,0 1 2-15,1-1 0 0,-1 0 1 0,3 1 1 0,2-1 1 0,-2 0 2 16,1 0 1-16,1 2 0 0,1-1-1 0,-1-1-1 0,1 0 0 16,0 2-1-16,2-1-3 0,-1-1 0 0,0 2-2 0,-1-1 0 15,2 0-1-15,-2 1 0 0,0 0 1 0,-1 0-1 0,1 0 0 0,-3 0 0 16,0 0 0-16,0 0 0 0,0 0 0 0,-1 0 0 0,-1 0 1 15,-1-2-1-15,0 2-1 0,-2-1 0 0,3 1 0 0,-4-2-1 0,2 1-1 16,-1 1-1-16,0-2-1 0,2 1-2 0,-2 1-2 0,-1-4 0 16,3 3 1-16,-2 0 3 0,2-1 2 0,0-1 1 0,1 2-1 15,-1-2 4-15,1 0 1 0,2 1 0 0,-1-1 2 0,1 1 2 16,0-1 2-16,2-1 1 0,-2 1 2 0,1 1 0 0,-1-1 0 0,0 1-3 16,2 0-3-16,-2 1 0 0,2-1 0 0,-1 0-2 0,-1 2 1 0,2-3-2 15,-2 1 0-15,0 2 0 0,0 0-1 0,-2 0-1 0,-2 0 0 16,1 0 0-16,1 0-1 0,-2 0 1 0,-1 2-1 0,0 1-1 15,-4-3 1-15,4 0-1 0,-3 2 0 0,0-2 0 0,-1 0 0 0,1 0-1 16,-2 0-1-16,2 0 1 0,-4 0-1 0,4 0-2 0,-2 0 0 16,-2 0-2-16,2-2-1 0,-2 2 0 0,1 0-1 0,1-3 0 0,-2 1-1 15,1 2-1-15,-2 0-3 0,2-2 2 0,-2 2 1 0,1 0 2 16,1 0 1-16,-3 0 1 0,1 0 1 0,-1 0 3 0,3 0 2 16,-2 2 1-16,-1-2 2 0,1 0 1 0,-1 2 2 0,2 1 2 15,-1-3 2-15,0 2 0 0,1 0-1 0,-2-1-1 0,1 1 2 0,-1 0 0 16,1 1 0-16,-1-1 0 0,3 1-1 0,-3-1-1 0,1 1-1 0,2-1 0 15,-3 0 1-15,4 1 0 0,-3-1 1 0,3-1-1 16,-1 1 0-16,0-1 0 0,1 2-1 0,-1-3-2 0,2 2 1 0,1-1-1 16,0-1 1-16,-3 2-1 0,5-1 1 0,-2-1-2 0,1 0 1 0,-2 0-3 15,1 0-1-15,0 0-1 0,1 1-1 0,-1-1 1 0,0 2-1 16,-2 0 0-16,1-2 0 0,-1 1-1 0,2 1 1 0,-4 1-1 0,2-2-2 16,-1 2 1-16,-1 0-2 0,2 0-1 0,-4 0 1 0,3 1-2 15,-3 1 0-15,1 0-1 0,1 0 0 0,-2 0-1 0,1 2-2 0,-3-2 1 16,3 1-1-16,-2 0-1 0,2 2 1 0,-2-2 0 0,2 2 0 15,-3-1 2-15,3 2 1 0,-1-4 1 0,0 3 2 0,-1-1 1 16,3 0 3-16,-1 0 2 0,0-1 2 0,0 2 0 0,-1-2 3 0,2-1-1 16,-1 2 3-16,1-2 1 0,1 2 2 0,-3-2 0 0,3 0-1 15,-1 2 0-15,0-2 1 0,1-2-2 0,-3 2-1 0,3-1 0 16,-1 0 0-16,1 3-2 0,-2-3 2 0,0 1-1 0,2-3-3 0,-1 3-1 16,1-3 0-16,-2 3 1 0,0 0-1 0,2-2 0 0,-1 1-2 15,1 0 0-15,-2-3-1 0,2 3 0 0,1-1 0 0,-2-1-1 16,1 1-1-16,1 0 0 0,-2-1 1 0,2 1-1 0,2-2 1 0,-4 2-1 15,2-1-1-15,-2-1 1 0,3 0 1 0,-1 3 1 0,-2-3-2 16,2 1 1-16,-1-1 0 0,-2 1 0 0,4-2-2 0,-3 1 1 0,0 1 0 16,1-2-2-16,-1 1 1 0,1 1-2 0,-3-2-1 0,2 0-1 15,1 0-1-15,-1 0 0 0,-1 1-1 0,-1 0 0 0,1-1-1 0,-1 0 0 16,1 2-1-16,1-2 0 0,-4 2 1 0,3-1-2 0,-1-1 1 16,0 2 0-16,0-2-1 0,0 0 2 0,-2 2 1 0,3 0 1 15,-2-2 2-15,0 1 3 0,3 1 1 0,-1-2 2 0,-1 2 1 0,3-1 1 16,0-1 2-16,0 2 1 0,1-2 1 0,1 0 0 0,-2 0 3 15,3 0 0-15,0 0 0 0,1 0 0 0,-1 1-2 0,1 0 0 0,1-1 0 16,-2 3-2-16,2-3 2 0,-1 0-2 0,1 2 1 0,0 0-2 16,-2-2 1-16,2 1-1 0,-1-1 0 0,1 4-2 0,-2-3 1 0,2 1-1 15,-2 0 0-15,2 1 0 0,-3-3-2 0,0 2 0 0,1-2-2 16,2 1 1-16,-3 1-1 0,1-2-1 0,-2 1 0 0,1-1-2 16,1 0 0-16,0 0-2 0,-1 0-1 0,3-1-3 0,-4 1 0 0,4-2-1 15,-3 1-1-15,2-1 1 0,-1-1-2 0,0 1 0 0,-1-1 1 16,3-1-2-16,-2 3 0 0,1-3 2 0,-2 1-2 0,1 1 1 0,0-1 1 15,1 1 0-15,-1-1 2 0,1 1 0 0,-1 0 3 0,-1 0 2 16,1 1 0-16,0-1 2 0,-3 0 1 0,3 2 2 0,0-1-1 0,0 0 3 16,-4 1 3-16,4-2 0 0,-2 1 3 0,0 1-1 0,-2 0 1 15,0 0-1-15,3 0 1 0,-3 0 0 0,2 0-1 0,-2 0 0 0,3 0 0 16,-4 0 0-16,2 0 1 0,2 0-2 0,-4 0 1 0,5 0-1 16,-1 0 1-16,-2-2-1 0,1 2-1 0,2-1 2 0,-2 1-1 15,2 0 0-15,-1 0-1 0,0 0 1 0,3 0 0 0,-2 0 1 16,2 0-2-16,-3 0 1 0,2 0 1 0,1 0 1 0,-1 0-2 0,0 0 1 15,0 0-2-15,1 0 0 0,0 0 0 0,1 0-2 0,-3 0 0 0,4 0 0 16,-3 0-2-16,4 0-1 0,-2 0-2 0,-1 0 0 0,3 0-2 16,-3 0 0-16,1 0 0 0,-2-2 0 0,2 2 0 0,-2 0 2 0,2 0-1 15,-1 0 2-15,0 0 2 0,-2 0 1 0,0-1 1 0,2 1 1 16,-2 0 3-16,-3-2 0 0,3 1 3 0,-2 1 1 0,0-2 1 0,0 0 1 16,0 2-1-16,-2-1 0 0,2 1 0 0,-2-1-1 15,-1-1 0-15,2 2-1 0,-1-1 0 0,0-1 0 0,0-1-1 0,-1 3 0 16,2-1 0-16,-1-2-1 0,1 3-2 0,-2-2 1 0,0 2-1 0,4-3 2 15,-3 1-2-15,2 2 1 0,-2-2 0 0,2 1 0 0,0 1-1 16,0-4 1-16,0 4-1 0,0-1 0 0,1 1-1 0,1-4 0 16,0 4 1-16,-1 0-2 0,1-3-1 0,-1 3 0 0,0-1-1 0,0 0 0 15,1-1-1-15,-1 2 0 0,0-1-2 0,-1-1-1 0,2 2 1 16,0-2-2-16,-3 1 0 0,2 1-1 0,-1-2-1 0,-1 0 1 16,0 2-1-16,0 0 0 0,0-2-1 0,2 2 0 0,-4-1-2 0,2-1 0 15,-3 2 1-15,1-2-1 0,2 2 0 0,-3-1 0 0,1 0 1 0,-1 1 1 16,2-2 1-16,-2 1 2 0,-1 1 0 0,1-2 2 0,1 1-1 15,-2 1 3-15,0-2 1 0,3 1 2 0,-4 1 2 0,3-2 0 0,-1 1 2 16,1 1 1-16,1-4-1 0,-1 4 2 0,-1-1 0 0,2 1-1 16,-2-1 0-16,2-1-1 0,1 2 2 0,-3-1 0 0,5-1-1 15,-4 2 0-15,5-1-1 0,-1-1 5 0,2 1 3 0,-2-1 4 0,4 1 5 16,1-1 0-16,2-1 1 0,0 1 0 0,2 2-1 0,1-3 1 16,0 1-2-16,1 0 1 0,-1 1-3 0,1-3 0 0,-2 4-2 0,0-3-3 15,-1 1-6-15,-3 2-5 0,1-2-2 0,-3 2-5 0,2-1-1 16,-1-1-2-16,-2 2 1 0,-1-2-1 0,-1 1 0 0,0 1 1 15,-1 0 0-15,-2 0 1 0,0 0-1 0,-1 0 0 0,1-2-1 0,-2 0 0 16,-2 2 0-16,3 0-1 0,-4 0 1 0,3 0-1 0,-2-2 1 16,-1 2-1-16,1 0-1 0,1 0 0 0,-1 0 1 0,-2 0 2 0,2 0 1 15,1-1 3-15,0 1 1 0,-2 0 1 0,4 0 1 0,-4-2-1 16,3 2 2-16,0 0 0 0,-1 0 3 0,2-2 1 0,-2 2 0 0,1 0 2 16,1-1 0-16,-2 0-2 0,0 1 0 0,1-2 0 0,-2 1 1 15,1 1-1-15,0 0-1 0,0-2 1 0,0 1 0 0,0 1-2 16,-1-2 1-16,-1 1 0 0,2 1-1 0,-2-2 0 0,0 1-1 0,3 1 1 15,-4-2-1-15,1 0 0 0,-2 2-1 0,5-1 0 0,-5 1 1 16,0-1-2-16,5 1 0 0,-5-2 1 0,3 2 0 0,-1-1 0 16,2-1 1-16,-2 2-2 0,1-1 0 0,1-1-1 0,-2 2 2 0,0-1-1 15,2 1-1-15,0-2 1 0,-2 1 0 0,4 1 1 0,-4-2-1 16,3 2 0-16,-2-3-1 0,2 1-3 0,-2 0-2 0,2 1-7 0,-2-3-4 16,4 3-11-16,-2-3-11 0,-1 1-21 0,0 1-24 0,2-1-26 15,-3-2-26-15,5 1-39 0,-2-1-45 0,-1 0-83 0,1 0-98 16,0-1-58-16</inkml:trace>
  <inkml:trace contextRef="#ctx0" brushRef="#br0" timeOffset="117042.9352">6498 13145 21 0,'-4'-2'286'0,"0"1"-129"0,0-3-61 0,-2 3-29 0,3-1-8 0,0 0 0 16,1-1 0-16,-1 3-3 0,0-2-5 0,1 0-6 0,1 2-6 15,-1-1-6-15,2-1-4 0,0 2-3 0,0 0-5 0,0 0-3 16,0 0-3-16,0 0-5 0,0 0-1 0,0 0-1 0,0 0 2 0,0 0 5 16,0 0 4-16,0 0 6 0,0 0 4 0,0 0 2 0,0 0 1 15,0 0-4-15,0 0-2 0,0 0-5 0,0 0-4 0,0 0-2 0,0 0-4 16,-1 2-4-16,1-2-4 0,-2 1-5 0,2-1-5 0,0 2-4 16,0-2-3-16,0 2 2 0,0 1 1 0,0-3 4 0,0 4 4 0,0-1 3 15,0 2 2-15,0-3 0 0,0 3 1 0,0 1 4 0,0 0 1 16,0 0 3-16,0 0 4 0,2 2 2 0,-1 1-1 0,-1-1-1 15,3-1-2-15,-1 2-3 0,1-3-2 0,0 4-3 0,1-2 1 0,-1 2-2 16,4-3 2-16,-2 3 0 0,2 0-2 0,-1 0 0 0,2-1-1 16,-2 0-1-16,4 1 0 0,-2 0 1 0,2 0 0 0,-2 0 0 0,2-1 1 15,2 1-1-15,-2 0 1 0,1 1 0 0,0-1-1 0,2-1 1 16,1 4 0-16,-3-3 2 0,4-1 2 0,-1 0 2 0,0 1 1 16,3-1 2-16,-2 2 1 0,2-3 3 0,0 4 2 0,1-3 5 0,0-1 4 15,3 1 3-15,0-1 2 0,2-1 2 0,-1 1 1 0,2-1 0 0,3-1-1 16,-2 0-1-16,4 1-3 0,-2-2-1 0,1-1-1 0,2-1-4 15,-1 2-3-15,1-1-5 0,0-1-6 0,0-2-4 0,1 0-5 16,-1 0-3-16,0-1-3 0,0 2 1 0,0 0 0 0,-1-2-1 0,1 1 1 16,0 1 2-16,-2-2 0 0,2 1 2 0,-1-1 0 0,-2 2 1 15,1-1 2-15,1-1 2 0,-2 0 3 0,1 2 3 0,-1-2 0 16,1 0 0-16,2 0 2 0,-3 0-2 0,3 0 2 0,0 0-2 0,0 0 0 16,0 0 0-16,2-2-1 0,1 2 0 0,-1-1-1 0,1-1-1 0,0 1-1 15,2-2-1-15,-2-1-1 0,3 2-1 0,-1-1-1 0,0 0-1 16,0 0-2-16,-2-1-1 0,2 1-1 0,-2-1-1 0,-1 1-2 15,1 1 0-15,1-3-1 0,-4 3 1 0,0-1-1 0,0 0 0 0,0 0 0 16,-4 2 2-16,1-2 1 0,-2 0 2 0,2 0 1 0,-2-1 2 16,-3 2 2-16,1 0 1 0,-3-1 2 0,2 0 1 0,-3 2 1 0,0-2 2 15,0-1 0-15,-3 2 3 0,1-1-1 0,-1 0 1 0,1 0-1 16,0-1 0-16,-2 1-1 0,1 1 2 0,1-3 0 0,-1 3-2 0,3-5 2 16,-2 2-1-16,-1 1 1 0,3-2-1 0,-1 0-1 0,2 0 1 15,-1 0-1-15,0 0 1 0,2 1-1 0,-1-3 1 0,1 1-2 16,1-2-1-16,2 2-1 0,-4-2-1 0,4 2 0 0,-2-1-1 0,0 1 0 15,-1-1 0-15,1 3-2 0,-2-3-1 0,2 1 0 0,-4 0-1 16,2 2 0-16,-2-4-1 0,1 4 0 0,-2-1 1 0,-1-1-1 16,1 2 0-16,-2-1 1 0,-1-1 0 0,-2 4 2 0,0-2 1 0,-2 0 2 15,0 0 1-15,0 1 1 0,-1-1 1 0,-1 2 2 0,-2-4-1 16,1 2 3-16,0 0 3 0,-2 2 4 0,0-4 4 0,0 3 4 0,-2 0 3 16,2-2 0-16,-2 0-2 0,1 2-1 0,-2-5-1 0,1 2-1 15,-1-1 0-15,-1-1 0 0,1 1 1 0,0-2-2 0,-1 0-3 0,-1 0-5 16,0-3-4-16,0 3-5 0,-1-2-4 0,-1-1-1 0,0 1 0 15,-1-2 0-15,0 0 0 0,0 2-2 0,-2-4 0 0,1 2-3 0,-1 0-2 16,-2 0-2-16,1-1 1 0,-2 0-1 0,2 2-1 0,-2-2 1 16,1 2 0-16,0-1-2 0,-1 0-1 0,0 1 1 0,0-1 0 15,-1 0 0-15,1 3-2 0,-2-3 0 0,2 2 0 0,-1 0 0 16,2 0-1-16,-1 2-1 0,-2 0 0 0,0-2-1 0,2 3-2 0,-3-1 0 16,3 0-2-16,-3 4 0 0,0-2-3 0,2 1-1 0,-3 0-1 0,0 2 0 15,-1-1 0-15,2-1-2 0,-5 3 1 0,3 1-1 0,-4-2-2 16,1 1 1-16,-1 1-1 0,0 0 2 0,-1 1-1 0,-1 1 2 15,0 0 1-15,-1-2 0 0,-1 3 2 0,2 0 0 0,-1 0 0 0,-1 0 0 16,2 0 2-16,-3 0 0 0,3 3 3 0,-2-3-1 0,3 0 2 16,-3 0 1-16,5 0 0 0,-3 0 1 0,3 0-1 0,-1 0 0 0,1 0-1 15,-3 0 2-15,4 0-1 0,-1 0 0 0,0 0 0 0,0 0-1 16,-1 0-2-16,2 0 0 0,0 0-1 0,-3 1 0 0,1-1-2 0,-1 1 0 16,0 1 2-16,-3-1-1 0,2 1 2 0,-3 1 1 0,-2 1 2 15,1-1 2-15,-4-1 3 0,1 0 1 0,-1 1 2 0,-1 2 2 0,-2-1 1 16,0-1 3-16,-2 2 0 0,-1-4 2 0,1 1 2 0,-4 2-2 15,3-1 1-15,-2 0-1 0,2 0-2 0,0-2 0 0,-2 2-3 16,3-2-1-16,1-1-1 0,-1 2-1 0,0 0 0 0,2-2-2 16,2 0-2-16,1 0-1 0,0 1 1 0,-1-1-3 0,3 2 0 0,1-2-2 15,0 1-1-15,0 1-1 0,-1-2-3 0,3 3 0 0,-2-2 0 16,2 2 1-16,-3 0-2 0,1 0 1 0,1 1 4 0,0 1 3 0,-2 0 2 16,1 0 2-16,1-1 3 0,0 2 3 0,-2-1 4 0,2 2 3 0,-1-3 3 15,0 2 1-15,3 0 3 0,-4-1 1 0,3 2 0 0,-3-1 0 16,4 1-1-16,-4-2-3 0,3 2-2 0,-2-2-1 0,3 2-2 15,-2-4-2-15,1 4-3 0,-2 0-3 0,5-1-3 0,-3 2-1 16,0-3-2-16,1 3-1 0,1-1-1 0,-2 2-1 0,2-2-1 0,-2 2-2 16,2 0 2-16,-2 1-2 0,4 1-3 0,-2-1-6 0,2 2-7 15,0 0-9-15,0 1-10 0,2 1-13 0,2 0-13 0,0 3-19 0,4-2-19 16,0 2-25-16,1 1-30 0,3 2-19 0,1 0-13 0,4 2-13 16,1 2-13-16,3 0-35 0,3 0-44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46:41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11224 7299 50 0,'-2'0'430'0,"0"0"-75"0,1 0-62 0,1 0-60 0,0 0-35 15,0 0-24-15,0 0-13 0,0 0-10 0,0 0-6 0,0 0-6 16,0 0-4-16,0 0-5 0,1 1-5 0,-1 1-7 0,0-2-7 0,2 0-6 16,-2 0-7-16,0 1-7 0,0-1-7 0,0 0-6 0,2 0-8 15,-1 1-9-15,-1 1-7 0,0-2-6 0,2 0-10 0,-1 0-7 0,-1 0-7 16,2 0-8-16,1 0-7 0,0 0-5 0,-1 0-5 0,3 0-3 16,-2-2-4-16,5 1-3 0,-2 1-5 0,2-1-4 0,4-1-4 15,0 1-3-15,-1-2-3 0,4 0-5 0,2 0-5 0,-2-2-6 0,4 2-10 16,-3-1-10-16,1-1-13 0,-1 2-15 0,1-2-15 0,-1 3-14 15,0-1-19-15,-3 0-20 0,-1 2-29 0,1-2-34 0,-3 3-29 0,0-3-22 16,-3 3-13-16,-1 0-7 0,-2 3-16 0,0-3-21 0,-4 4-36 16</inkml:trace>
  <inkml:trace contextRef="#ctx0" brushRef="#br0" timeOffset="199.7409">11183 7486 235 0,'-2'4'419'15,"-1"-4"-87"-15,3 5-64 0,-2-5-53 0,2 2-37 0,0-2-29 16,0 1-16-16,2-1-13 0,-2 2-5 0,3-1-5 0,0-1-5 16,0 0-6-16,2 0-8 0,1 0-10 0,-1 0-8 0,3-1-8 0,0-1-6 15,0 2-5-15,1-1-7 0,1-1-6 0,2 2-10 0,0-5-8 16,2 3-15-16,-1-1-15 0,0 0-19 0,2-1-19 0,2 0-21 16,-2 1-23-16,3-2-28 0,-2 0-33 0,0 2-37 0,3-2-41 0,-2-1-43 15,4 0-43-15,-3 0-69 0,0 0-80 0,0 0-40 0</inkml:trace>
  <inkml:trace contextRef="#ctx0" brushRef="#br0" timeOffset="729.4138">11927 7056 317 0,'-3'-6'448'0,"0"1"-64"0,-1 0-88 15,3 0-105-15,-2 1-57 0,0 1-36 0,1-2-22 16,2 2-17-16,-1-1-10 0,-1 3-8 0,2-1 0 0,-2 0 0 0,2 2 0 16,0 0-3-16,0 0-1 0,0 0 0 0,0 0 0 0,0 0 1 0,0 0-1 15,-3 0 0-15,2 0 0 0,-1 0 0 0,0 2-1 0,2-2 0 16,-3 2-1-16,2-1-2 0,-1 3-4 0,0-3-3 0,-2 3-4 15,3 2-3-15,-3-2-3 0,1 3-2 0,1 1-4 0,-2 2-2 0,0 1-2 16,0 1 1-16,-1 1 1 0,0 1 0 0,2 2 0 0,0 1 1 16,0-1 1-16,1 3 1 0,1-2-1 0,-1 4-1 0,2-3-1 0,2 1-2 15,-1-2-2-15,1 3-2 0,1-4 0 0,0 1-5 0,0 0 0 16,3-3-3-16,-1 1-2 0,0-1-1 0,1-2-2 0,1 0-2 16,0-2-2-16,1-1-2 0,0 0 0 0,1-1-1 0,1-1-1 15,-2-1-3-15,2-1-1 0,2-2 3 0,-2-1 2 0,0 0 2 0,0-2 3 16,2-2 1-16,-3 1 3 0,2-3 3 0,0 1 0 0,1-2 2 15,-2-1-1-15,-2-1 2 0,2-2 3 0,-1-2 4 0,-1 1 2 0,-2-4-2 16,1 1 1-16,-3 1-1 0,1-3 2 0,-3-1 2 0,-1 0 1 16,-1 0 3-16,-3-1 3 0,1-1 2 0,-2 1 3 0,-4-1 4 0,2 1 5 15,-4 0 5-15,1 1 4 0,-1-1 6 0,-1 2 3 0,-3 0 0 16,3 2-2-16,-1 0-3 0,-1 1-5 0,0 4-6 0,0-1-4 0,2 1-3 16,1 1-10-16,-2 2-13 0,2-1-20 0,2 3-25 0,-2 0-28 15,0 2-31-15,2 1-31 0,1 1-30 0,0 1-35 0,2 2-37 16,0 1-48-16,1 1-53 0,0 1-66 0,3 1-69 0,1 1-41 0</inkml:trace>
  <inkml:trace contextRef="#ctx0" brushRef="#br0" timeOffset="1012.9784">12367 7270 220 0,'-3'0'596'15,"-1"0"2"-15,1 0-2 0,1 0-110 0,1 0-168 0,-1 0-111 16,2 0-83-16,0 0-52 0,-1 0-36 0,1 0-24 0,0 3-15 0,0-1-8 16,0-1-5-16,1 2-4 0,-1 1-4 0,2 1-2 0,-1 0-2 15,-1-1 0-15,2 2 1 0,-2-1 2 0,2 0 5 0,-1 3 3 16,1-1 6-16,-2-3 4 0,2 2 4 0,-1 1 2 0,-1-4 2 0,2 2 3 16,-1-1 3-16,-1-1 4 0,3 0 5 0,-3-1 4 0,0-1 6 15,0-1 6-15,0 0 5 0,0 0 2 0,0 0 2 0,0 0-2 0,0 0-3 16,-3-1-4-16,3-1-8 0,-1-1-6 0,-1 0-9 0,1 0-10 15,-1 0-11-15,0-1-15 0,-1 2-18 0,1-3-19 0,1 0-22 0,-1 2-22 16,-1-1-22-16,1 0-31 0,1 1-34 0,-1 2-42 0,1-3-50 16,1 4-72-16,0 0-82 0,0 0-48 0,0 0-33 0</inkml:trace>
  <inkml:trace contextRef="#ctx0" brushRef="#br0" timeOffset="1612.3274">12504 7084 13 0,'-3'-3'522'0,"0"-1"-4"16,1 1-94-16,0 0-139 0,1 0-85 0,-2 1-62 0,3-1-31 0,0 0-18 15,0 0-13-15,0 0-11 0,0 0-8 0,3 0-11 0,-2 0-8 16,1 0-10-16,1-1-4 0,-1 1-5 0,1 0-2 0,0-1-3 0,0 0-2 15,1 1-4-15,1-2-3 0,0 2-1 0,0-1-1 0,0 1 1 16,0 0 2-16,1 0 0 0,-1 0-1 0,3 0 0 0,-2 0-4 0,1 2-3 16,-1-1-3-16,1-1-3 0,0 3-2 0,-1 0-3 0,-1 0-3 15,2 0-2-15,0 3-2 0,-1-1-2 0,1 1 1 0,-1 0 0 16,-1 1-1-16,1 0 2 0,-1 3 1 0,-2-2 0 0,2 3 2 0,-2 1 1 16,0 0 3-16,-1 0 1 0,0 3 3 0,-2-1 3 0,0-1-1 15,-2 2-2-15,0 0 1 0,-1 0 2 0,0 2 1 0,-3-2-1 0,1 1 2 16,-3-1 0-16,3-1 2 0,-1 2 1 0,-1-4 0 0,1 3 2 15,-3-3 1-15,4 0 0 0,-1-2 4 0,1 0 3 0,0-2 1 16,-1 0 0-16,3 0 3 0,0-1 0 0,0-1 2 0,1 0 2 0,-1-1 1 16,1-1 2-16,2 1 0 0,0-2-1 0,0 0-2 0,0 0-2 15,0 0-6-15,0 0-7 0,0 0-7 0,0-2-5 0,3 2-3 0,1-1-5 16,-3-1-5-16,2 2-4 0,-1-3-2 0,3 3-4 0,-1-3 0 16,1 1-2-16,0 0-1 0,1 1-1 0,-1-1 0 0,4-1 2 15,-1 2 1-15,0-2 0 0,0 3 0 0,3 0-2 0,-1-3-1 0,-1 2-2 16,2 1-5-16,0 0-7 0,2 0-6 0,-5 0-7 0,1 0-6 15,-1 4-4-15,3-4-3 0,-3 4 1 0,0-1 1 0,1 0 0 0,-1 1 3 16,-3 1 4-16,2-1 2 0,-1 2 5 0,0 0 9 0,-3 0 12 16,0 0 18-16,0 0 16 0,-1-1 20 0,0 4 17 0,-2-5 18 0,-2 3 15 15,2-2 12-15,-2 1 12 0,-1 0 10 0,-2 0 8 0,0 0 4 16,-2 0 5-16,-1-1-1 0,2-1-1 0,-3 0-7 0,1 0-8 16,-2 2-10-16,0-4-9 0,-1 3-11 0,0-2-11 0,2 1-10 0,-4-1-10 15,4-2-13-15,-2 0-14 0,1 1-18 0,-1-2-20 0,0 0-20 0,3 0-23 16,0 0-29-16,0-2-33 0,1 1-56 0,2 0-70 0,0-2-83 15,0-2-90-15,3 2-51 0</inkml:trace>
  <inkml:trace contextRef="#ctx0" brushRef="#br0" timeOffset="2311.8598">12915 7020 99 0,'-3'0'140'0,"1"-2"12"16,1 0 7-16,-1 2 4 0,-1-1 0 0,1-1-2 0,1 2-5 0,-1-2-6 16,1 2-11-16,-1 0-12 0,2-2-14 0,-2 2-17 0,2-1-13 15,0-1-12-15,0 2-12 0,0-3-10 0,0 2-11 0,2-1-10 0,0 1-9 16,-1-1-9-16,2 1-5 0,1-2-6 0,0 1-6 0,0 1-3 16,2-1-4-16,0-1-1 0,0 2-3 0,2-1-4 0,0-1-1 15,-2 3-3-15,2-1 0 0,1-1 0 0,-2 2 1 0,1 0 2 0,-2 0-2 16,1 0 0-16,-1 0-1 0,3 2-1 0,-4-1 1 0,0 2 2 0,0 0 0 15,0 2 4-15,-2-2 2 0,1 3 3 0,-1-2 5 0,-1 2 5 16,0 0 4-16,-1 0 5 0,-1 4 4 0,0-3 4 0,-1 0 5 16,-1 2 4-16,0 2 3 0,-1-2 3 0,-1 1 1 0,-1 1 1 0,2-3 2 15,-2 2 1-15,2 0 1 0,-2-1 1 0,-1 2 0 0,0-2 1 16,1-2 1-16,0 0 1 0,0 0 1 0,0 1 0 0,2-4 0 0,-3 1 0 16,3 0-1-16,-2 0 1 0,0-1-2 0,2-1 0 0,0 0 0 15,0-1-2-15,1-1 0 0,-1 1-1 0,0-1-4 0,3-1-4 0,0 0-6 16,0 0-8-16,0 0-3 0,0 0-2 0,0 0-3 0,0-1-4 15,0-1-6-15,3-1-4 0,-3 2-6 0,3-1-8 0,-1-1-5 16,1 2-7-16,0-1-3 0,0-1 0 0,2 0-1 0,-1 0 4 0,0 1-1 16,2 0-2-16,1-1-1 0,-1 1 1 0,1 1 0 0,0 0 3 15,3-2 2-15,-2 0 4 0,0 2 3 0,1 1 3 0,1-1 1 16,-1 1 2-16,0 0-1 0,1 0 1 0,-2 1-1 0,4-1 1 0,-4 4-1 16,0-1 1-16,0-2-1 0,2 4 0 0,-2-2-1 0,1 2 3 15,-1 1 0-15,-2 0 2 0,1 0 2 0,-1 2 0 0,-1-2 4 16,0 1 2-16,-1 0 5 0,-1 2 7 0,0 1 8 0,-3-3 9 0,0 2 9 15,0 0 8-15,-3 0 8 0,0 0 7 0,-1-1 7 0,-3 1 6 0,2-1 6 16,-3 2 7-16,2-3 5 0,-3 1 3 0,-1-1 2 0,1 1-2 16,-2-2-3-16,0-1-4 0,-1 2-5 0,-2-3-6 0,3 1-6 15,-3-2-9-15,1-1-12 0,1 1-19 0,-1-3-25 0,2 0-25 0,-3 0-31 16,1 0-30-16,1-4-57 0,0 1-72 0,1 0-95 0,2-1-108 16,1-4-66-16,0 1-46 0,2-1-23 0</inkml:trace>
  <inkml:trace contextRef="#ctx0" brushRef="#br0" timeOffset="9345.7523">12850 7735 55 0,'0'0'99'0,"-1"0"5"0,1 0 9 0,0 0 3 0,0 0 4 15,0 0 3-15,0 0 4 0,0 0 3 0,0 0 3 0,0 0 0 16,0 0-2-16,0 0-1 0,0 0-5 0,-2 0-4 0,2-2-4 0,-1 1-5 15,-1 0-10-15,2-1-5 0,-2-1-5 0,2 0-3 0,0 0-5 16,0 1-3-16,0-3-4 0,0 0-4 0,0 0-5 0,0-2-1 0,0 1-2 16,2-1-3-16,-2-1-4 0,2-1-2 0,-1 0-1 0,2-3-4 15,1-1-2-15,1 1-5 0,0-4-5 0,0 0-4 0,3-2-4 16,0-3-2-16,3 0-6 0,0-3-6 0,5-2-6 0,-2-3-7 16,3 0-10-16,1-8-11 0,4 2-14 0,2-5-15 0,1-1-17 0,2-2-17 15,0-6-17-15,3 0-23 0,4-3-28 0,0-4-34 0,0-2-39 16,5-5-61-16,0-2-75 0,0 1-70 0,1-2-71 0,-2-2-33 0</inkml:trace>
  <inkml:trace contextRef="#ctx0" brushRef="#br0" timeOffset="24712.1421">14940 6288 32 0,'-2'0'274'16,"2"-1"-65"-16,-1-1-49 0,-1 2-34 0,2-2-24 0,0 2-15 15,0 0-12-15,0 0-9 0,0 0-7 0,0 0-9 0,0 0-7 0,0 0-7 16,0 0-5-16,0 0-4 0,0 0-4 0,0 0 0 0,0 0-2 16,0 0 0-16,0 0 2 0,-2 0 2 0,2 2 1 0,0-2 1 15,-1 0 0-15,-1 2 1 0,2-2 1 0,0 1-1 0,0-1 0 0,-1 0-1 16,-1 2-1-16,2-2-1 0,0 0-2 0,-2 1-2 0,2 0-3 15,-1-1-3-15,-1 3-1 0,2-3-2 0,-4 2 0 0,2-1-2 0,1 2-1 16,-1 0-1-16,1 2-2 0,-3-3 1 0,1 5-1 0,0-1 0 16,-2-1 1-16,2 2 2 0,0 3 1 0,-5 1 2 0,3-1 0 15,0 4 0-15,-1-1 0 0,1 2-1 0,-1 1-2 0,1 1 1 0,1 4-1 16,0-1 1-16,1 0 0 0,0 2-3 0,1 0-6 0,2 1-9 16,0 2-11-16,2-2-15 0,3 0-16 0,1 3-21 0,2 0-20 0,3-3-32 15,2 1-38-15,2 1-54 0,3-2-60 0,2 2-71 0,4-3-73 16</inkml:trace>
  <inkml:trace contextRef="#ctx0" brushRef="#br0" timeOffset="25711.6116">20254 6253 55 0,'0'0'526'0,"0"0"-6"0,0 0-90 0,0 0-133 0,0 0-87 15,2 1-63-15,-1 1-37 0,-1-2-26 0,4 2-17 0,-3-1-10 16,3 1-8-16,0 0-5 0,0 1-6 0,3 1-5 0,-1-1-5 16,5 2-5-16,-3-1-4 0,3 2-4 0,0-2 0 0,4 4-1 0,-3-1-1 15,1 1 1-15,0-1-2 0,2 2-2 0,-2-2-3 0,1 5-4 16,1-2-4-16,-2 0-1 0,-1 4-5 0,2-2-3 0,-3 3-8 0,-1-1-9 16,-1 3-14-16,-3 1-13 0,-1 0-15 0,-3 0-20 0,-2 3-19 15,-7 2-23-15,1-2-19 0,-5 3-23 0,-4 0-26 0,-3 1-31 0,-4-1-31 16,-2 2-30-16,-5-1-53 0,-2-1-66 0</inkml:trace>
  <inkml:trace contextRef="#ctx0" brushRef="#br0" timeOffset="38965.425">23029 2796 11 0,'0'0'98'15,"0"0"7"-15,0 0 10 0,0 0 9 0,0 0 9 0,0 0 6 0,0 0 3 16,0 0 1-16,0 0-4 0,0 0-6 0,0 0-9 0,0-2-11 16,0-1-10-16,0 1-12 0,0-1-11 0,0 1-10 0,0-1-12 0,0-2-8 15,0 0-10-15,0 3-6 0,0-3-8 0,2 1-8 0,-2-1-3 16,0 0 1-16,0 0 1 0,2 2 3 0,-2-1 4 0,0 1 5 0,0-1 2 16,0 1 1-16,0 0 0 0,0-1-3 0,0 4-2 0,0 0-6 0,0 0-2 15,0 0-3-15,0 0-5 0,0 0-6 0,0 0-10 0,0 0-6 16,0 0-6-16,-2 0-5 0,0 2-4 0,2 0-2 0,-1 1-1 0,-1 2-1 15,2-3 2-15,-2 5 3 0,2-2 2 0,-2 0 1 0,0 3 4 16,-1-2 5-16,2-1 4 0,1 3 4 0,-2-1 3 0,0 0 1 0,2 0 2 16,-1-1 3-16,1-2-1 0,-2 3 0 0,0-4 2 0,2 2-1 0,0-3 2 15,0 1 2-15,0-1 2 0,0 1 5 0,0-3 4 0,0 0 4 16,0 0 7-16,0 0 3 0,0 0 3 0,0 0 1 0,0 0-3 16,0 0-6-16,0-3-5 0,0 1-9 0,0-1-8 0,2 1-9 0,0-1-12 15,-2-2-13-15,1 1-20 0,-1-1-23 0,2 0-34 0,0-2-38 0,-1 4-47 16,1-4-53-16,-1 2-70 0,3-1-80 0,-4 1-50 0</inkml:trace>
  <inkml:trace contextRef="#ctx0" brushRef="#br0" timeOffset="39559.9679">23281 2557 254 0,'0'-4'448'0,"2"1"-78"16,-2-2-107-16,1 2-67 0,-1-1-49 0,2 1-28 0,-1 0-17 15,1 1-18-15,0-1-14 0,-1 1-12 0,2-1-12 0,2 1-9 0,-4 0-10 16,2 1-5-16,1-3-8 0,1 4-3 0,-1-3-7 0,0 3-3 15,0 0-3-15,1 0-3 0,0 0 1 0,-1 0-2 0,1 0-3 16,2 0 0-16,-3 0-1 0,2 0 0 0,1 0 0 0,-2 3-1 0,-1-1 1 16,1 0-1-16,3 1 2 0,-5 0 0 0,0 1 2 0,2-1-1 15,-2 2 1-15,0-1 1 0,1 1 4 0,-3 1 3 0,-1 0 1 0,0-1 2 16,0 3 0-16,0-1 2 0,-1 2 1 0,-3-2-1 0,0 2 2 0,-1 0 1 16,0-2 1-16,-2 2 2 0,2 0-1 0,-3 0 0 0,1 0 2 0,-2-2-1 15,1 1 0-15,2-1 0 0,-2 0-3 0,0 0-2 0,2-1 1 16,-1-1 0-16,2 1-1 0,0-3 0 0,1 1-2 0,-1-1 1 0,2 0 0 15,2-1 0-15,-3 0 1 0,4 0-1 0,-1-1-1 0,1-1 2 16,0 0 0-16,0 0 0 0,0 0-3 0,0 0-1 0,0 0 0 0,1 0-2 16,1 0-2-16,0 0-2 0,1 0-2 0,0-1-4 0,1 1-4 15,3-2-2-15,-2 0-2 0,1 2-2 0,0 0-2 0,0-2 1 0,2 2 0 16,-3-1-1-16,2-1-1 0,-1 2 0 0,2 0-2 0,-2 0-2 16,-1 0 0-16,0 2 0 0,0-1 1 0,0-1-2 0,-1 2 0 0,0 0 0 15,1 1-2-15,-2 1 1 0,1-1 0 0,-3-1 0 0,1 3 1 0,0-2 1 16,-2 4 3-16,0-2 2 0,0-2 6 0,0 3 2 0,-2 0 3 0,0-1 2 15,-1 1 3-15,0-1 1 0,-2 2 5 0,0-2 4 0,0 0 3 16,-2 1 5-16,0-2 5 0,-1 0 5 0,0 1 4 0,-1-2 2 0,0 2 1 16,-1-3 4-16,-1 1 2 0,0-2 2 0,1 1 1 0,-2-1 0 15,2-1-1-15,-4 0-2 0,5 0-3 0,-3 0-11 0,0 0-14 0,-1 0-25 16,4-1-27-16,-4-1-41 0,4 1-48 0,-4-2-78 0,4 1-96 16,-3-1-75-16,2 1-61 0,-2-1-35 0</inkml:trace>
  <inkml:trace contextRef="#ctx0" brushRef="#br0" timeOffset="40387.6718">23692 2431 82 0,'0'0'328'0,"3"2"-111"0,-2 0-63 0,1-2-39 16,0 0-21-16,-1 3-15 0,2 1-5 0,1-1-8 0,-1 2-3 0,2 0-3 16,0 0-5-16,0 1-6 0,0 1-4 0,0 2-4 0,2 0-3 15,-3 3-1-15,4-2-3 0,-2 4-6 0,1-2-4 0,-2 3-4 0,-1 0-1 16,1 1-1-16,1-1 0 0,-3 1 0 0,1 0 0 0,-3 0-1 15,1 1-5-15,-2 0-3 0,-2-3-10 0,1 4-10 0,-3-1-16 0,0-1-20 16,-2 0-21-16,-2-1-20 0,0 0-17 0,-5 0-19 0,4-1-20 16,-4-1-22-16,-3-2-23 0,-2 2-25 0,1-1-61 0,-3 0-77 0</inkml:trace>
  <inkml:trace contextRef="#ctx0" brushRef="#br0" timeOffset="40843.9289">22714 2338 410 0,'0'0'402'16,"0"0"-106"-16,0 0-77 0,0 0-63 0,0 0-39 0,-2 1-27 15,0 1-19-15,1 0-13 0,-1-1-9 0,1 1-3 0,-3 3-3 0,1-1-5 0,-2 1-5 16,-1 0-7-16,2 2-4 0,-3 1-1 0,2 0-1 0,-3 0-1 16,1 5 2-16,0-3 2 0,-1 4 0 0,0 0 2 0,-1-1-1 0,1 2-3 15,2 1-2-15,-1 1-1 0,-2 0-2 0,3 0-1 0,-2 2-2 16,1 0 1-16,1 1-1 0,2-3 2 0,-3 2-2 0,2 1 1 16,4-1-4-16,-3 1-3 0,4-1-10 0,0 2-8 0,0-4-16 0,4 1-18 15,0 0-25-15,3 0-25 0,2 1-35 0,1-2-37 0,3 0-32 16,2-1-29-16,1 1-65 0,5-2-86 0,0-2-57 0</inkml:trace>
  <inkml:trace contextRef="#ctx0" brushRef="#br0" timeOffset="41282.8775">24054 2764 10 0,'-1'-1'527'0,"1"1"-54"0,0-2-86 0,0 2-78 0,0 0-71 0,0 0-47 16,0 0-33-16,0 0-20 0,0 0-18 0,0 0-16 0,0 0-17 0,0 0-17 16,0 0-16-16,0 0-17 0,0 0-18 0,0 2-12 0,-2-2-13 15,0 1-7-15,2 2-5 0,-1 0-3 0,1 0-2 0,-2 2-1 16,0-1 0-16,2 0-1 0,-1 3 1 0,-1 0 5 0,2-1 5 0,-1 1 5 15,1 2 5-15,-2-1 5 0,0 1 4 0,2-2 0 0,-1 4 2 0,-1-2-3 16,2 1-6-16,-1-1-4 0,1 3-10 0,-2-4-9 0,0 1-10 0,2 0-15 16,-2 0-18-16,2 0-21 0,0-2-24 0,0 1-32 0,0-1-34 15,0-2-27-15,2 2-25 0,-2-2-23 0,2-2-25 0,0 2-32 16,-1-4-37-16</inkml:trace>
  <inkml:trace contextRef="#ctx0" brushRef="#br0" timeOffset="41612.0081">24195 2859 166 0,'1'-5'433'0,"-1"2"-44"0,2 0-45 0,-2 0-43 0,0 2-37 16,0-1-33-16,0-1-33 0,0 3-27 0,0 0-26 0,0 0-23 15,0 0-23-15,0 0-22 0,0 0-17 0,0 0-18 0,0 0-19 0,0 0-14 16,0 0-14-16,0 0-9 0,-2 2-6 0,2-1-4 0,-1 2-1 16,1-2 1-16,-4 3-1 0,3-1 1 0,-1 1 2 0,1 1 3 15,-3-1 3-15,3 1 4 0,-1-1 4 0,-1 2 2 0,0-2 4 0,2 3 1 16,1-1 0-16,-2 1-2 0,0-4 0 0,2 2-3 0,-1-1-4 0,-1 0-3 15,2 3-6-15,0-3-6 0,0 1-6 0,0 1-3 0,2-3-4 16,-1 1-2-16,-1-1-3 0,2 0-2 0,0 0 0 0,-1 1 1 0,2-4 2 16,2 4 3-16,-2-4 4 0,0 1 6 0,2-1 6 0,-2-1 6 0,4 1 7 15,-3-4 6-15,2 4 8 0,-1-4 5 0,0 1 7 0,-2-2 6 16,2 0 3-16,-2 2 5 0,3-3 7 0,-3 0 4 0,-1 0 2 0,1-2 1 16,-3 2 1-16,2 0 0 0,-2-2 0 0,-2-1-3 0,1 2-4 0,-3-1-5 15,3 1-6-15,-5 0-5 0,3-1-4 0,-2 2-8 0,0-1-11 16,0 1-13-16,0 1-17 0,-2 0-20 0,0 0-25 0,1 1-30 0,1 0-35 15,-1 1-44-15,-2 0-47 0,3 1-75 0,1 1-90 0,0 1-60 16,0 0-43-16</inkml:trace>
  <inkml:trace contextRef="#ctx0" brushRef="#br0" timeOffset="41947.5735">24505 2576 280 0,'0'-5'524'0,"0"5"-62"0,0 0-90 0,0 0-78 15,0 0-66-15,0 0-38 0,0 0-24 0,0 0-18 0,0 0-18 0,0 0-15 16,0 0-15-16,0 0-15 0,0 0-13 0,0 0-12 0,0 0-13 16,0 0-11-16,0 0-11 0,3 0-8 0,-2 0-7 0,1 0-5 15,2 0-7-15,-1 0-4 0,2 0-7 0,0 0-7 0,2 0-8 0,-1 0-11 16,5 0-13-16,-2 0-12 0,4 2-15 0,0 1-18 0,-1-3-20 16,4 0-27-16,-2 2-28 0,2-2-34 0,0 2-35 0,0-1-27 0,0-1-28 15,-1 2-43-15,-2 0-51 0,3-2-36 0</inkml:trace>
  <inkml:trace contextRef="#ctx0" brushRef="#br0" timeOffset="42127.5468">24560 2672 127 0,'0'3'185'16,"-2"-3"-15"-16,2 2-7 0,0 1-6 0,0-1-10 0,0-1-10 15,2 1-11-15,-2 1-13 0,1-2-16 0,3 1-13 0,-3-1-11 0,4 2-4 16,-1-2-3-16,3-1-2 0,-2 2-4 0,3 0-14 0,1-2-19 0,0 1-25 15,3-1-25-15,2 0-34 0,-2 0-34 0,2 0-39 0,1-1-42 16,2 1-68-16,-3-4-77 0,4 3-62 0,-1-2-53 0</inkml:trace>
  <inkml:trace contextRef="#ctx0" brushRef="#br0" timeOffset="42442.8832">25230 2351 420 0,'0'-5'435'16,"0"0"-96"-16,0 0-77 0,0 3-69 0,0-3-40 0,0 2-25 16,0 0-18-16,0 1-15 0,0 1-14 0,0 0-13 0,-2-1-11 0,2 2-15 15,0 0-10-15,0 0-12 0,0 0-10 0,0 0-7 0,0 0-9 16,0 0-5-16,-1 2-4 0,1-1-2 0,-3 0 1 0,-1 3 3 0,3-1 2 15,-3 0 1-15,1 2 2 0,-3 0 3 0,3 2 4 0,-2 1 4 0,1 1 5 16,-3 1 5-16,1 0 4 0,-2 1 3 0,2 2 2 0,-1 1 2 16,-1 1 1-16,1 2-2 0,0-1 2 0,1 4 0 0,-1-1 0 0,3 1-1 15,-2 0-1-15,1 1-4 0,2 0-9 0,-1 1-11 0,1 0-15 16,3 2-18-16,0-4-24 0,2 3-30 0,1-1-38 0,0 0-45 0,4-2-40 16,2 1-39-16,0 0-76 0,3-3-94 0,2 0-56 0</inkml:trace>
  <inkml:trace contextRef="#ctx0" brushRef="#br0" timeOffset="43093.5661">27926 2297 135 0,'4'-4'453'0,"-3"3"-65"16,3-3-83-16,-4 1-50 0,1 1-32 0,1-1-19 0,-2 1-14 0,1 0-17 15,-1-1-17-15,2 1-14 0,1 2-15 0,-3-2-12 0,1 2-13 16,-1-1-9-16,0 1-11 0,0 0-12 0,0 0-13 0,0 0-11 0,3 0-10 15,-1 0-7-15,0 1-7 0,-1-1-8 0,3 2-4 0,-1 0-4 16,0 1-5-16,2 1-3 0,1 1-3 0,0-2-1 0,1 2-3 0,1 3 0 16,1-1 2-16,-1 2 2 0,0 2 3 0,1-1 1 0,2 3 3 0,-1 1 1 15,-2 1 0-15,3 0 1 0,-3 1 2 0,0 4 1 0,-2-1 0 16,2 1 2-16,-5 1 1 0,0 1-2 0,-1 1-3 0,-1 0-4 0,-1 3-5 16,-1-4-10-16,-4 2-8 0,0 0-15 0,-2-2-17 0,-3 1-23 15,-1-2-24-15,-3 1-36 0,-1-2-42 0,-4-1-48 0,2 0-54 0,-5 0-84 16,-3-3-102-16,-1-1-56 0,0 0-34 0</inkml:trace>
  <inkml:trace contextRef="#ctx0" brushRef="#br0" timeOffset="44135.6129">28220 2836 317 0,'-1'0'315'0,"1"0"-58"0,0 0-50 0,0 0-34 16,0 0-27-16,0 0-18 0,0 0-13 0,-2 0-13 0,2 0-12 0,0 0-10 15,0 0-9-15,0 0-8 0,0 0-6 0,0 0-4 0,0 0-4 16,0 0-3-16,0 0-4 0,-3 0 0 0,3 0 0 0,0 0 0 0,0 0 2 15,0 0 0-15,0 0 1 0,0 0 1 0,0 0 2 0,0 0-1 16,0 0 1-16,0 0 2 0,0 0 0 0,0 0 2 0,-1 0 1 0,1 0 1 16,-2 0 1-16,2-1-1 0,0 1-2 0,0 0-3 0,0 0-3 0,0 0-4 15,0 0-3-15,0-3-4 0,0 3-2 0,0-2-4 0,0 2-4 16,0-3-4-16,2 1-3 0,-1 0-3 0,-1 1-4 0,3-3-2 16,-1 3-1-16,-1-3-1 0,3 1 0 0,-1 2-3 0,-2-2-3 0,3 0-3 15,-1 0-3-15,2 1-1 0,-1 0-3 0,1 0-3 0,0 1-2 0,-1-1-2 16,1 0-2-16,0-1-1 0,0 3-2 0,1-1-2 0,-1 0-1 0,1 1 1 15,-1 0-2-15,0 0 1 0,0 0 2 0,0 0-1 0,2 1 1 16,-2 0-1-16,-1 2 2 0,0-1 0 0,1 1-2 0,0-1 1 0,-1 2-1 16,0 1 0-16,0-1 0 0,-3 0 1 0,3 3 0 0,-3-2 2 15,1 2-1-15,-2 0 0 0,0-1 2 0,0 2 1 0,0 1 1 0,-3-2 2 16,-1 0 0-16,1 1 3 0,-2 0 0 0,0 0 2 0,-2-1 1 16,-1 0 0-16,0 0 1 0,0 3 2 0,-1-4 0 0,-1 1 1 0,0-1 1 15,0 0-1-15,0-2 2 0,0 1 1 0,0 0 0 0,2 0 0 0,0-3 1 16,-2 3 0-16,2-2 2 0,2 0 0 0,-1-2 2 0,3 1-2 15,-2-1 0-15,1 2 0 0,2-3 1 0,0 1 1 0,-1-1-1 0,3 2 0 16,1 0 0-16,-2-2 1 0,2 0-1 0,0 0-1 0,0 0 0 0,0 0 0 16,0 0-2-16,0 0 0 0,0 0 0 0,2 1-1 0,-2 1-1 15,1-2 2-15,3 1 0 0,-3 1 1 0,2-2 0 0,1 1 1 16,-1 1 0-16,3-2 0 0,0 1 1 0,2 1-1 0,0-2-2 0,1 1-1 16,3 0-1-16,-1-1-1 0,1 2-2 0,-1 0-1 0,3-2-2 0,1 0-2 15,-1 0-1-15,0 0-3 0,2 0-2 0,-2 0-1 0,2 0-1 0,-2 0 0 16,-1 0 1-16,1 0 1 0,1 0 3 0,-3 0 1 0,-1 0-1 15,1 0 1-15,0 0-1 0,-4 0-1 0,0 0-4 0,-1 0-8 16,1 0-12-16,-1 0-14 0,-2 0-16 0,1 0-37 0,-3 0-44 0,-3 0-45 16,0 0-48-16,0 0-78 0,0 0-90 0,0 0-53 0</inkml:trace>
  <inkml:trace contextRef="#ctx0" brushRef="#br0" timeOffset="46543.7433">26200 2305 133 0,'-1'-3'474'0,"1"2"-77"0,-2 0-107 0,2 1-66 0,0-2-46 16,0 1-26-16,0 1-17 0,0-2-16 0,0 0-18 0,0 2-14 15,0 0-16-15,0 0-13 0,0 0-11 0,0 0-8 0,0 0-5 0,0 0-7 16,0 0-6-16,0 0-5 0,0 0-6 0,0 0-3 0,0 0-5 0,0 0-2 16,0 0-3-16,0 0-2 0,0 0 1 0,0 0-2 0,0 0 0 15,0 0 1-15,0 0-2 0,0 0 0 0,0 0 2 0,0 0-1 0,0 0 1 16,0 0 1-16,0 0-1 0,0 0 2 0,0 0 2 0,0 0 0 16,0 0 0-16,0 0 0 0,0 0-1 0,3 0 0 0,1 0-2 0,-3 0-1 15,3 0 1-15,0 2 0 0,-1 0 1 0,2-2 0 0,0 1-1 16,1 1 1-16,2-2-1 0,1 1-1 0,1 0-1 0,0-1-3 0,0 3-2 15,3-3-4-15,-1 0-2 0,0 0-4 0,1 0-7 0,1 2-7 16,-3-2-9-16,3 0-8 0,-1 0-8 0,-2 0-9 0,1 0-9 0,-2 1-8 16,2-1-11-16,-4 0-9 0,0 0-10 0,0 0-4 0,-2 0-3 0,-3 0-5 15,1 0-6-15,-4 0-4 0,0 0-6 0,0 0-2 0,0 0-4 16,-4-1-2-16,-1 1-3 0,-3-2 1 0</inkml:trace>
  <inkml:trace contextRef="#ctx0" brushRef="#br0" timeOffset="47077.0793">26184 2302 123 0,'0'0'123'0,"0"0"0"0,0 0-1 0,0 0 3 16,0 0-5-16,0 0-7 0,0 0-7 0,0 3-8 0,0-3-11 16,0 0-11-16,0 0-12 0,0 0-10 0,0 0-8 0,0 2-9 0,0 1-8 15,0-2-5-15,0 1-9 0,-1-1-10 0,1 2-4 0,-3 0-2 0,2-2-2 16,1 4-2-16,-4 0 2 0,3-1 3 0,-1 0 3 0,0 3 3 15,-1 0 1-15,2 0 1 0,-1 0 1 0,0 1 0 0,-1-1 0 0,2 2 0 16,-3 0 0-16,3 0-3 0,-4-2 1 0,4 3-1 0,-1-1-2 16,1-1 1-16,-3 1-1 0,3 0 1 0,-1 0-2 0,1-1 0 0,-3 0 0 15,3 0-1-15,1-1 0 0,-2 2 0 0,1-6 2 0,1 4 0 16,-2-2 3-16,0 0 3 0,2-2 5 0,0 0 5 0,0 0 8 0,0-1 8 16,0-1 10-16,0-1 9 0,0 0 10 0,0 0 7 0,0 0 7 15,0 0 8-15,0 0 4 0,0 0 4 0,2 0-2 0,0 0-1 0,1-1-5 16,0-1-7-16,0 1-9 0,0-2-9 0,2 0-11 0,0 1-9 0,3-3-11 15,-2 2-9-15,0-2-11 0,3 1-9 0,-2-1-8 0,1 0-9 16,2-2-3-16,-1 5-3 0,-3-3-3 0,2 2-2 0,0-1 0 0,3 0-2 16,-3 1-1-16,0-1-3 0,0 3 0 0,1-2-1 0,-1 2-1 15,0-1-1-15,1 2 1 0,-2 0 1 0,1 0 1 0,0 0 3 0,3 0-1 16,-5 2-1-16,2-1 0 0,0 2-2 0,1-2 0 0,-1 3-1 16,0 0 0-16,2 1 0 0,-2-3 2 0,0 3 0 0,-2 0 2 0,3 2 1 15,-2 0-2-15,1-4 0 0,-2 6-1 0,1-4 2 0,-2 3 1 0,0-1 3 16,2 1 1-16,-2-1 1 0,-2 0 3 0,2 0 1 0,-3 3-1 15,1-3 1-15,1 2 1 0,-3-1 0 0,-1-2 2 0,2 2 2 0,-2-1 3 16,0 1 1-16,-2-3 3 0,2 2 1 0,-1-2 4 0,-1 0 2 0,0-1 4 16,-1 3 5-16,-1-4 3 0,1 2 5 0,-2-3 3 0,2 1 4 15,-4-1 1-15,1 1 2 0,-2-2 2 0,0 1 0 0,0-1 1 0,0 1 0 16,-1-1-2-16,-1-1-1 0,2 2-4 0,-2-1-6 0,2-1-10 16,-4 0-15-16,3 0-20 0,1 0-21 0,2 0-27 0,-2 0-28 0,-1 0-34 15,2 0-36-15,1 0-68 0,-1 0-84 0,2 0-57 0,1-1-48 16</inkml:trace>
  <inkml:trace contextRef="#ctx0" brushRef="#br0" timeOffset="47695.0615">26761 2344 156 0,'0'-1'367'0,"0"-1"-66"15,0 0-68-15,2 1-43 0,-2 1-30 0,2 0-19 0,-2 0-14 16,0 0-14-16,0 0-14 0,0 0-11 0,0-2-9 0,0 2-11 0,0 0-8 16,0 0-7-16,0 0-7 0,1 0-3 0,1 0-5 0,-2 0-2 15,1 0-2-15,-1 0-5 0,2 0-3 0,0 0-4 0,-1 0-1 0,2 0-6 16,1-1-2-16,-3 1-6 0,2 0-5 0,3 0-3 0,-2 0-4 15,0 0 0-15,1 0-3 0,2 0-1 0,-1 1-3 0,3-1 1 0,-2 2 1 16,1-1-1-16,-2 1-2 0,2 1 1 0,0-1 0 0,0 3 0 16,-2-1 3-16,2 1 0 0,-2-2-1 0,1 1-1 0,-3 1-2 0,1-1-1 15,3 0 1-15,-4 1-2 0,0 1 0 0,-1-1 1 0,-1 2 0 0,-1-1 1 16,1-2 0-16,-2 2 2 0,-2 1-1 0,1-2 0 0,-3-1 2 16,1 3 2-16,-2-2 2 0,0 0 0 0,0 0 0 0,-2-1 2 0,1 1 1 15,-1-1 0-15,-2 1 2 0,3 1 0 0,-2-3-1 0,1 1 1 0,2-1 1 16,-2 2 1-16,0-3 0 0,3 1 0 0,-1 1 0 0,2-1 1 15,-2-1 1-15,1-2 1 0,0 3 2 0,3-3-1 0,1 2 3 0,-2 0 1 16,2-2 1-16,0 0 2 0,0 0-1 0,0 0 0 0,0 0 0 0,0 0-2 16,0 0-3-16,0 0-3 0,0 0-3 0,2 0-4 0,-1 0-3 15,3 0-4-15,0 0-4 0,1 0-3 0,-2 0-4 0,2 0-5 16,-1 0-5-16,3 0-3 0,0 1-3 0,1-1-2 0,1 2-1 0,-1 0 1 16,1-1-1-16,-1 1 1 0,0 0-1 0,0 1 1 0,2-1-1 0,0 2 2 15,-2-1 1-15,3 2 3 0,-1-3 2 0,-2 5 3 0,1-3 0 16,-1 2 3-16,0 0 2 0,3 1 0 0,-5-2 1 0,0 2 2 0,1 0 0 15,-1 0 1-15,0 1-2 0,-3-1 1 0,2 1 1 0,-2-1 1 16,1 0 1-16,-4 0 6 0,0 0 6 0,0 0 9 0,0 0 10 0,-4-2 7 16,0 0 9-16,0 0 8 0,-3 1 8 0,0-2 6 0,-1-1 7 0,-1 2 3 15,-4-2 2-15,4 0 1 0,-5-2 0 0,1 1-2 0,-3-1-5 16,2 0-5-16,-3-1-7 0,2 0-8 0,-2-1-8 0,-1 0-16 0,1-1-19 16,1 1-22-16,1-2-27 0,0 0-45 0,1-2-55 0,1 2-78 15,1-1-91-15,2-2-70 0,2-1-58 0</inkml:trace>
  <inkml:trace contextRef="#ctx0" brushRef="#br0" timeOffset="49160.4744">27362 2503 64 0,'-3'-2'119'0,"0"-1"-13"0,-2 1-8 15,0 2-6-15,2-2-10 0,-2 2-10 0,-1-1-7 0,2-1-5 16,-1 2-4-16,-2 0-3 0,2 0-4 0,-2 0-2 0,2 2-2 0,-1-1-3 15,1-1 0-15,0 2-3 0,-1 0-3 0,0 1-2 0,-1-1-4 16,2 1-4-16,1 1-2 0,-1-4-3 0,0 3-2 0,1 2-2 0,-1-1-2 16,2 0-2-16,-2 0 1 0,2-1-2 0,-2 2 1 0,2-1-2 0,-2 0 1 15,4 3 1-15,-3-3-1 0,3 0-1 0,-1 1-1 0,1 0-1 16,1 0-1-16,-2-1 1 0,2 1-1 0,0-2 0 0,0-1 1 16,0 1 2-16,2-1 2 0,-2 0 1 0,1 1 4 0,2-3 4 0,-1 1 1 15,1 0 2-15,2-1 2 0,-1 0 1 0,1-1 1 0,2 0 2 0,-3-1-1 16,6 1 3-16,-2-3-2 0,0-1-1 0,0 2-3 0,1-1-3 15,0-1-1-15,0-3-6 0,1 1-3 0,0-1-1 0,0 0-3 0,-1-1-3 16,0 0-3-16,3-1-3 0,-3-1-4 0,0-1-2 0,-1 2-1 0,2-3-2 16,1 2 0-16,-3-2-2 0,0 1 0 0,1-2 1 0,-3 2 4 15,2-1 6-15,-1 2 8 0,0-2 8 0,-2 1 8 0,0 0 6 0,-2 0 8 16,2 2 3-16,-2 1 8 0,-1-1 4 0,0 3 4 0,1-1 4 16,-3 1 2-16,2-2 0 0,0 4-2 0,-2 0-4 0,0 0-8 0,0 1-7 15,0 0-7-15,0 1-7 0,0 1-6 0,0 0-7 0,0 2-11 0,0 0-12 16,0 0-6-16,0 0-5 0,0 0-3 0,-4 0-3 0,2 2-1 15,1 0-1-15,-3 1-1 0,1 0 1 0,-2 1 2 0,2-1 0 0,0 3 3 16,-4 1 3-16,2-2 4 0,0 2 9 0,-2 2 3 0,2-1 5 16,1 0 1-16,-2-1 1 0,1 4 0 0,0-3 2 0,0 4 0 0,0-3 1 15,2 3 1-15,-2-2 0 0,-1 0 1 0,3 1 1 0,2-1 0 16,-3 3 1-16,3-4 0 0,-2 3-1 0,1-2 0 0,0-1 1 0,2 0-1 16,-1 1 0-16,1-1 0 0,0 0 0 0,0-2-2 0,0 1-3 15,1-1 1-15,-1-2 0 0,2 1-2 0,0-1 0 0,-2-1-2 0,1 1 1 16,1-2-2-16,-1 0 0 0,1 0 0 0,0-1 0 0,-1 0-1 0,2-1 0 15,-1 1 0-15,1-2 0 0,0 2 0 0,-1-1 0 0,1-1 2 16,-2 0-1-16,3 0 1 0,-1 0 1 0,0 0-1 0,0 0 1 0,0 0 1 16,1 0 1-16,-2-1-1 0,2-1 1 0,-1 2-1 0,-2-2 2 0,1 2 0 15,0-1 0-15,-1-1 2 0,2 2 2 0,1-1 2 0,-3 0 2 16,-1 1 0-16,2-2 0 0,0 1 1 0,-2 1 0 0,0 0-1 0,0 0-1 16,0 0 0-16,0 0-4 0,0 0-3 0,0 0-3 0,0 0-5 15,0 0-6-15,0 0-4 0,0 1-5 0,1 1-1 0,1-2-2 0,-2 1 0 16,2 0-1-16,0 1 0 0,0-1-2 0,1 1 0 0,-2 1-3 15,1-1-3-15,0 3-6 0,-1-3-5 0,2 1-4 0,1 1-9 0,-1-4-12 16,0 3-14-16,1 1-14 0,0-1-19 0,-1 0-20 0,0 0-19 16,0 1-21-16,0-2-14 0,1-1-11 0,1 1-5 0,-2-1-3 0,3 1 2 15,-3-2 2-15,2 0 7 0,0 0 13 0,-2 0 16 0</inkml:trace>
  <inkml:trace contextRef="#ctx0" brushRef="#br0" timeOffset="49846.1448">27585 2568 29 0,'5'-7'146'0,"-4"2"16"0,3 0 9 15,-1 0 8-15,0 1 4 0,-1 0 3 0,-1-1-4 0,2 2-5 16,0-1-10-16,-1 1-11 0,-1 0-16 0,-1 0-17 0,2 1-16 0,0 0-15 15,-2-1-15-15,1 3-16 0,-1 0-11 0,0 0-13 0,0 0-14 16,0 0-17-16,0 0-12 0,0 0-11 0,2 0-9 0,1 0-8 16,-1 3-5-16,1-3-6 0,0 0-6 0,0 4-4 0,1-3-2 0,1 1-4 15,-1 0-2-15,0 1-1 0,1-1 2 0,0 1 6 0,2-1 4 16,-2 1 3-16,0-2 3 0,2 1 2 0,-3-1 6 0,1 2 4 0,3-3 7 16,-3 2 6-16,-1-1 8 0,1-1 7 0,0 0 9 0,-2 0 10 0,2 0 8 15,-1-1 8-15,0-1 7 0,-3 2 6 0,1-1 5 0,-1-1 6 16,1 1 4-16,0-2 6 0,-2 1 3 0,1-1 0 0,-1 0 0 15,0 1 1-15,0 0-2 0,0 1-2 0,0-3-3 0,-1 3-4 0,1-1-4 16,-2 0-3-16,0-1-4 0,2 3-3 0,-1 0-7 0,-1-2-7 0,2 0-7 16,-1 2-5-16,1 0-6 0,0 0-5 0,-2 0-5 0,0 0-5 0,1 2-2 15,-2 0-1-15,2-2-2 0,-3 3-3 0,3 1-4 0,-1 1-1 16,1-1 1-16,-3 2 1 0,3 0 3 0,-1 0 0 0,0 1 3 0,-1 2 1 16,2 0 3-16,-1 3-1 0,0-1 1 0,2 2-1 0,0-1 2 15,0 2-1-15,0-1 1 0,2 3 0 0,0-1 1 0,-1-1-1 0,2 3 1 16,-1-2-1-16,0-1 2 0,-1 3-1 0,3-2 1 0,-4 0-2 0,1-1 1 15,1 0-1-15,-2 1 2 0,0-2 0 0,-2-1 0 0,1 0 1 16,-1-3 1-16,0 1 0 0,-1-1 2 0,-2-1 2 0,0-1 4 0,0-2 3 16,0-1 6-16,-2-1 7 0,1 0 4 0,-1-2 3 0,-3 1 4 15,2-2 4-15,0-2 2 0,-1 1 5 0,-1-2 3 0,2 0 0 0,0-1 2 16,-1-1-1-16,1 0-1 0,3-2-1 0,-2-1-7 0,4 1-6 16,-3-2-9-16,3 0-11 0,1-1-10 0,2-1-15 0,0 2-12 0,2-4-15 15,1 1-14-15,3-2-13 0,-1 1-14 0,1-2-12 0,1 2-13 0,1-2-9 16,3-2-7-16,-2 2-2 0,3 0-2 0,1-1 0 0,-1 0 3 15,2 1 5-15,-2-1 7 0,2 2 9 0,1 0 11 0,-1 2 11 0,-1-4 12 16,1 4 9-16,0 0 12 0,-3 2 9 0,3 0 8 0,-1-2 8 16,-1 2 9-16,-2 1 10 0,1 1 12 0,-1 0 11 0,-1 0 11 0,-1 2 11 15,-1-1 5-15,2 1 5 0,-3 0 5 0,1-1 6 0,-2 4 8 16,-1-2 9-16,1 1 4 0,-1-3 2 0,0 4 1 0,-3-2 1 0,2 3-2 16,-1-3-2-16,0 1-4 0,-2 0-2 0,0 3-2 0,0-2-4 0,0 0-3 15,0 2-5-15,0-2-7 0,0 1-9 0,0 1-3 0,-2-1 1 0,0 2-4 16,2 0-6-16,0 0-6 0,0 0-5 0,0 0-7 0,0 0-9 15,0 0-4-15,0 0-6 0,0 0-6 0,0 0-2 0,0 0-2 16,-1 2-1-16,-1-2-4 0,1 3-4 0,-1-2-1 0,0 2-1 0,1 0 2 16,-2 0 3-16,0 2 1 0,1-1 4 0,1 1 2 0,-2 0 3 0,1 2 0 15,0 0-1-15,1 0-1 0,-3 1-6 0,3 0-5 0,-1-1-3 16,1 1-7-16,1-1-8 0,-2 1-8 0,2 0-8 0,0-1-10 0,0 0-11 16,0 0-15-16,2 0-16 0,-2-1-14 0,1 1-12 0,-1-4-13 15,3 2-16-15,-1-2-19 0,1 0-21 0,1-2-18 0,-1 0-19 0,0 1-13 16,3-2-13-16,-3-2-17 0</inkml:trace>
  <inkml:trace contextRef="#ctx0" brushRef="#br0" timeOffset="50064.6156">28073 2271 244 0,'2'-8'434'0,"0"2"-57"16,-2 0-70-16,1 1-48 0,-1 1-39 0,0 1-29 0,0 0-24 0,0 2-25 15,0-2-24-15,0 3-24 0,0 0-22 0,0 0-20 0,0 0-19 16,0 0-15-16,0 0-13 0,0 3-10 0,0-2-9 0,0 2-4 0,0 0-3 15,0 1-2-15,0 3 1 0,0-1 2 0,0 1 3 0,0 3 5 16,0-1 7-16,0-1 4 0,-1 4 5 0,1 0 3 0,-2 0 2 0,0 2 1 16,1 1 1-16,-2-1-1 0,1 2-3 0,-2-1-7 0,0 0-5 0,1 2-9 15,0-2-7-15,0-1-10 0,0 1-9 0,-2 0-12 0,2 1-10 16,-3-4-15-16,2 1-18 0,1-3-23 0,2 1-27 0,-4-1-23 0,2 0-20 16,-1-3-18-16,3-2-17 0,-3 4-16 0,1-4-13 0,2 0-43 15,-4-2-58-15</inkml:trace>
  <inkml:trace contextRef="#ctx0" brushRef="#br0" timeOffset="50200.2653">28013 2489 184 0,'4'-3'308'0,"0"1"-59"0,1 0-50 16,2 1-41-16,2-2-31 0,-1 1-24 0,0 1-20 0,4-3-20 0,-1 4-21 16,1-1-22-16,3 1-29 0,1-1-31 0,0-1-36 0,3 2-35 15,-3 0-35-15,2 0-32 0,0 0-56 0,3 0-67 0,-1-1-52 0</inkml:trace>
  <inkml:trace contextRef="#ctx0" brushRef="#br0" timeOffset="50610.1722">28442 2463 459 0,'0'-5'450'0,"-2"2"-75"0,1 0-92 0,1 1-61 0,-2-1-43 16,0 1-30-16,2 0-27 0,-1 1-20 0,-3-3-22 0,3 4-17 0,-2 0-15 16,2-3-13-16,-3 3-13 0,1 0-9 0,0 0-9 0,0 0-6 15,0 0-6-15,-2 3-2 0,1-3-4 0,-1 2 1 0,1 0-1 0,0 1 2 16,-1 0 1-16,-2 0 3 0,2 1 2 0,0-1 2 0,0 2-1 15,2-2 1-15,-2 1-1 0,1 1 2 0,0 1 0 0,0-2-1 0,3 2 1 16,-3-1-2-16,0 2 0 0,3 0-2 0,-1-2-2 0,2 2-1 16,0 1-1-16,0-3-1 0,2 2 2 0,-1-1 1 0,3 2 0 0,0-3-1 15,-1 0 0-15,0 0 0 0,2 2-1 0,-2 0-1 0,4-4 1 0,-2 2 1 16,-1 2 1-16,1-2 2 0,-1-3 2 0,0 2-1 0,1-1 1 0,-2 0 2 16,-2 0 0-16,1 0 0 0,0 0 5 0,-2-1 0 0,0 1 2 15,0-3 4-15,-4 1 5 0,0 1 2 0,-1-2 2 0,-3 1-9 16,-3 0-16-16,0-1-33 0,-2 2-45 0,-4-1-94 0,-2-1-120 0,0 2-85 15,-3-2-70-15,-4 0-36 0</inkml:trace>
  <inkml:trace contextRef="#ctx0" brushRef="#br0" timeOffset="57325.9855">24275 3796 1 0,'0'0'120'0,"0"0"-7"0,0 0-5 0,0 0-5 0,0-1-5 16,0 1-2-16,0 0-4 0,0-3-2 0,0 2-2 0,0-2-2 0,0 3 1 15,0 0-2-15,0 0 0 0,0-3 0 0,0 3 4 0,0 0-2 16,0-1-5-16,0 1-3 0,0 0-6 0,0 0-6 0,0 0-6 16,0 0-7-16,0 0-6 0,0 0-6 0,0 0-8 0,0 0-6 0,0 0-7 15,0 0-5-15,0 0-6 0,0 0-5 0,0 0-7 0,0 0-2 16,0 0-3-16,0 0-3 0,0 0-2 0,0 0-2 0,0 0 0 0,0 0-2 15,0 0 0-15,0 0 0 0,0 0 2 0,0 0-1 0,0 0 2 0,0 0 0 16,0 0 2-16,-2 0-1 0,2 1-3 0,-1-1-1 0,-1 3 0 16,2-3 2-16,-2 3-1 0,2-2 4 0,-2 2 2 0,0-2 3 0,1 3 3 15,-3 1 2-15,1 0 1 0,2-1 2 0,-3 2 3 0,1-1 1 16,-2 2 3-16,2 1 3 0,-1-2 1 0,1 1 1 0,-1-1-1 0,1 2-1 16,2-4-3-16,-3 3 0 0,3-2-1 0,-1 1 0 0,1-2-1 0,1 1 0 15,0 0-1-15,0 1 2 0,0-3 0 0,0 1 2 0,0 1 3 16,1-2 0-16,-1-2 1 0,3 2 1 0,-1 0 3 0,1-1 2 0,0-1-1 15,1 0 1-15,1-1 0 0,0 0 2 0,2 0 0 0,-1 0-1 16,2 0 0-16,3-1-1 0,-1 1-2 0,-1-3-1 0,4 2-1 0,0-1-2 16,-1-1-1-16,1-1-4 0,0 1-2 0,-1 1-1 0,1 1-3 0,1-2 0 15,-3 1-4-15,0 1-2 0,2-1 0 0,-2 1 0 0,0 1-3 16,-2-2 0-16,2 2 0 0,0 0-2 0,-3 0-1 0,2 2-1 0,-2-2-3 16,3 3 1-16,-5-2-2 0,1 1 0 0,-1 1-1 0,1 0 0 0,-2 0 1 15,0 0 0-15,-2-1 1 0,1 3 0 0,-1-2 1 0,-2 1 0 16,4 3 2-16,-5-2 1 0,0 0 3 0,0 0 3 0,0-1 0 0,-5 2 3 15,2 0 1-15,2 0 2 0,-4 0 0 0,-2-1 2 0,2 2 0 16,1-1 1-16,-5-2 1 0,0 3 0 0,1-3 2 0,-2 3 0 0,0-3-1 16,0 0 0-16,-2 1 0 0,-1-1 1 0,-1 1 0 0,3-2-1 15,0 1-4-15,-5 1-5 0,3-2-4 0,1 0-8 0,-1-3-6 0,-1 3-11 16,5-3-11-16,-3 0-10 0,2 0-12 0,0 0-22 0,2 0-25 16,1-3-28-16,0 1-30 0,1-1-31 0,1-1-34 0,0 1-56 0,2-3-69 15,3 1-44-15</inkml:trace>
  <inkml:trace contextRef="#ctx0" brushRef="#br0" timeOffset="57582.3347">24370 3705 88 0,'-2'-2'395'16,"2"2"-64"-16,-1-2-76 0,1 2-52 0,0 0-41 0,0 0-26 15,0 0-20-15,0 0-18 0,0 0-21 0,0 0-15 0,0 0-13 0,0 0-12 16,0 0-10-16,0 0-8 0,0 0-8 0,0 0-4 0,1 2-4 0,-1-2 0 15,2 2-1-15,0-1 2 0,1-1 2 0,0 2 3 0,2-1 3 16,0-1 3-16,4 1 3 0,-3-1 2 0,4 0 2 0,2 0-1 0,-1 0-2 16,2 0 0-16,3 0-1 0,0-1-1 0,1 1-1 0,2-1-2 15,-1-1-1-15,0-1-3 0,3 1-3 0,-4 1-4 0,4-3-2 0,-7 4-2 16,3-3-2-16,-1 3-3 0,-2 0-1 0,-2-2-3 0,0 0-6 16,-2 2-6-16,-2-1-7 0,-2 1-12 0,0 0-13 0,-3 0-22 0,0 0-29 15,2 0-21-15,-3 0-19 0,-2 0-25 0,0 0-29 0,-2 3-69 16,-3-1-87-16,2 1-58 0</inkml:trace>
  <inkml:trace contextRef="#ctx0" brushRef="#br0" timeOffset="59171.0381">25135 3964 5 0,'0'-1'148'0,"0"-1"5"16,0 1 1-16,0-2-1 0,0 1-6 0,-2 2-9 0,1-5-7 0,-1 5-10 16,2-4-9-16,-1 3-14 0,-3-2-9 0,3-1-10 0,-1 4-3 15,1-3-2-15,-4 1-4 0,2 0-8 0,0-1-8 0,0 1-8 0,-1 1-6 16,0 0-5-16,0-2-4 0,-3 0-6 0,2 3-1 0,0 0 0 0,0-2-1 16,-1 1 2-16,0 1 0 0,-2 0-2 0,-2 0-1 0,2 1-3 15,-1 1-2-15,0-2-1 0,-1 3 0 0,-2 0 1 0,0 1 0 0,3-1-1 16,-4 1-1-16,2 2-2 0,1-2 1 0,0 1-1 0,0 2 1 15,0-1-2-15,1-2-1 0,3 4 0 0,-1-2-2 0,3 1 0 0,-1 1-2 16,1-3-2-16,0 3-3 0,3-1-1 0,-3-2-4 0,3 4-3 16,1-4-2-16,0 2-2 0,1-1-1 0,3 0-3 0,-3 0-3 0,4-1-1 15,-1 1-3-15,1-3-3 0,2 1 1 0,-1-1-1 0,1-1 2 0,3-1 1 16,-2-1 3-16,0-1 3 0,5-1 1 0,-4-1 2 0,4-1 2 16,-1-2 2-16,1 1 1 0,1-2 3 0,-1-1 0 0,1-1 4 0,1 0 2 15,-1-1 2-15,-2-1-2 0,1-2 0 0,1-1 2 0,1-1-1 16,-3 1-1-16,1-4-1 0,-1 1 1 0,-1 0 1 0,1-1 4 0,0 1 4 15,-2-3 5-15,-1 2 6 0,0 1 6 0,-2 1 6 0,-1-1 8 16,-1 1 8-16,2 1 9 0,-3 3 6 0,-1-2 6 0,0 3 4 0,-1 1 4 16,0 3 2-16,-2-2-2 0,1 3-4 0,-1 0-5 0,0 1-7 0,0 1-10 15,0 1-10-15,0 0-13 0,0 1-13 0,0 2-12 0,0 0-9 16,0 0-8-16,0 0-6 0,-1 0-6 0,-1 3-3 0,0 2-2 0,-1-1-2 16,0 1 1-16,-1 2 2 0,-1 1 3 0,0 1 4 0,0 3 4 15,-1 0 4-15,-1 0 6 0,1 1 2 0,0 2 4 0,0 0 2 0,1 2 0 16,-2-2 1-16,1 0 2 0,2 0-1 0,-1 1 1 0,1-1-1 15,0 0-2-15,0 0-2 0,1 0-1 0,2 0-3 0,-2-1-2 0,1-1-3 16,2-1-2-16,0-1-5 0,0 1-3 0,0-3-4 0,0 0-4 16,2-1-3-16,1-1-4 0,-2 0-4 0,2-2 0 0,1-1-1 0,-3 0-3 15,4 0-2-15,-2-3-1 0,2 1-2 0,3-2 2 0,-4 0 1 0,1 0 3 16,2-2 2-16,-2 1 4 0,1-3 4 0,1 2 2 0,-2-1 3 16,3-2 3-16,-3 2 1 0,2-2 5 0,0 0 6 0,0-2 4 0,-3 2 4 15,1-2 6-15,0 2 4 0,-1-1 4 0,0 1 6 0,-1 1 4 0,-2-2 5 16,3 3 4-16,-3-2 6 0,-1 2 6 0,2 2 3 0,-2-2 1 15,0 1 0-15,0 1 0 0,0 1 1 0,0 0-3 0,0 0-4 0,0 0-4 16,0 0-5-16,0 0-6 0,0 0-7 0,0 0-7 0,0 0-7 0,0 0-6 16,0 0-6-16,0 0-4 0,0 0-1 0,1 0-3 0,-1 1 0 15,2 1-3-15,0-1-4 0,-2 1-5 0,1-1-6 0,-1 2-3 0,2 0-3 16,-1 0-5-16,1 0-4 0,0 0-10 0,-1 0-10 0,4 2-12 16,-4-2-11-16,1 0-14 0,-1 0-12 0,3 0-11 0,-3-2-7 0,2 2-4 15,-1 0 2-15,0-1 2 0,-1-1 2 0,3-1 12 0,-3 1 16 0,2-1 16 16,2 0 18-16,-4-1 21 0,2 1 25 0,1-3 19 0,-3 1 17 0,2-1 19 15,1 1 18-15,-1-1 16 0,2-2 16 0,-4 1 13 0,4-1 13 16,-2 1 5-16,0-1 3 0,-1-1 4 0,1 2 3 0,-2 1-1 16,3-2-5-16,-3 3-2 0,1-3 2 0,0 2-1 0,-1-1-1 0,2-2-6 15,0 5-6-15,-1-2-9 0,-1 0-8 0,1 0-11 0,-1 2-13 0,1-2-12 16,0 3-11-16,-1 0-9 0,1-3-10 0,0 3-8 0,1 0-9 16,-2 0-9-16,3 0-11 0,-3 0-9 0,2 3-3 0,3-3-8 0,-3 0-6 15,2 3-6-15,0-2-3 0,2 2-5 0,-3-1-3 0,2-1-4 0,-1 2 0 16,2-2-2-16,-3 2 0 0,3-3 3 0,0 4 3 0,0-3 2 15,-1 1 2-15,1-1 4 0,-2-1 4 0,2 2 5 0,-1 0 3 0,-1-2 6 16,3 0 4-16,0 0 6 0,-2-2 4 0,2 0 7 0,-1 1 6 16,-2-1 7-16,4 1 7 0,-3-3 8 0,1 1 8 0,-3 1 8 0,4-1 8 15,-2-1 9-15,-1 2 8 0,0-4 10 0,0 4 9 0,0-1 6 16,-4 0 4-16,3 0 5 0,0 0 5 0,-3 0 1 0,-1 0 0 0,2 2 1 16,-2-1-3-16,0-1-4 0,0 3-5 0,-2-1-4 0,2-1-6 0,-1 2-8 15,1-1-8-15,-2 1-8 0,0 0-5 0,-2 0-9 0,3 0-9 16,-1 0-8-16,0 0-8 0,-1 1-7 0,-2-1-7 0,4 2-5 0,-4-1-4 15,2 2-4-15,-2-1-1 0,1 1-3 0,-1 1 0 0,2 1 0 16,-2 1 1-16,1 0 2 0,0-1 0 0,-1 3 2 0,1 1 3 0,0 1-1 16,1 0 1-16,1 2 1 0,1 0-2 0,1 0-1 0,0 2-1 0,1 1-3 15,1-2-4-15,1 2-3 0,1 0-4 0,1 2-3 0,0 0-4 16,-2-2-4-16,2 2-2 0,0-1-3 0,-2-1-2 0,2 0-1 0,-1 0-2 16,-2 2 1-16,0-4 1 0,-2 2 4 0,-2-1 2 0,0-3 5 15,-2 2 3-15,-1-3 5 0,1-1 8 0,-3 0 10 0,1-1 7 0,-5-2 9 16,1-1 8-16,1-1 8 0,-2-1 8 0,0-1 8 0,-1-1 5 0,-2-1 6 15,3-1 5-15,-3-1 4 0,1-1 3 0,2-1 2 0,-3-1-1 16,4-1-1-16,0 0-5 0,2-2-3 0,0-2-6 0,0 1-9 0,0-2-5 16,3 1-9-16,4 0-9 0,-3-2-10 0,4-1-10 0,2 0-11 15,1-2-14-15,2 3-11 0,3-3-11 0,0 1-10 0,1-2-11 0,4 2-5 16,-2-1-5-16,3 1-4 0,0 2-4 0,2-2-3 0,2 0-1 16,-1 2 2-16,0-1 1 0,2 3 6 0,-3-2 7 0,5 0 8 0,-7 4 7 15,3-3 9-15,2 2 6 0,-3 0 8 0,1 2 5 0,-2 0 9 0,0-1 8 16,1 0 11-16,-2-1 9 0,-1 2 10 0,1-1 13 0,-1 1 8 15,-2-1 8-15,2 2 8 0,-4-1 7 0,1 0 9 0,-1 0 4 0,-1-1 6 16,-1 3 5-16,1-4 5 0,-3 4 6 0,0-2 1 0,-1 1 2 16,-1 0-1-16,0 0-4 0,-1 1 0 0,-1 1-1 0,1-1-2 0,-1 1-5 15,-1 1-3-15,0 0-1 0,0-1-3 0,0 1-3 0,0 2-4 0,0 0-5 16,0 1-7-16,0 0-5 0,0 0-5 0,0 0-7 0,0 0-6 16,0 0-6-16,0 0-9 0,0 0-8 0,0 0-5 0,0 1-4 15,-1-1-4-15,-1 1-3 0,2 2-2 0,-1 1-3 0,1-1-1 0,-2 0-1 16,0 1 1-16,2 1 2 0,-1 1 4 0,1 1 2 0,-2 1 2 0,1-1 4 15,1 1 3-15,-2 2 0 0,0 0 0 0,2-2-2 0,0 3-4 0,0-1-4 16,0 1-6-16,0-1-6 0,0 1-5 0,0-2-8 0,0 0-8 16,2-1-10-16,0 0-10 0,-2 0-11 0,1-1-15 0,1-1-18 0,-2 0-16 15,1-1-14-15,-1-2-12 0,4 3-10 0,-3-5-14 0,1 2-16 16,-2-3-18-16,0 0-17 0,3-2-14 0,1 1-13 0,-1-3-19 0</inkml:trace>
  <inkml:trace contextRef="#ctx0" brushRef="#br0" timeOffset="59295.4246">26034 3672 78 0,'5'-11'265'0,"-2"2"-45"0,2 0-38 16,-2 0-33-16,2 1-32 0,-2 0-30 0,3 2-28 0,-3 0-35 0,1 1-41 15,-1 1-27-15,0-1-20 0,0 2-16 0,1 0-16 0,-3 2-10 0,4-2-10 16,-1 3-8-16,1-2-8 0,-2 2-4 0,2 0-2 0</inkml:trace>
  <inkml:trace contextRef="#ctx0" brushRef="#br0" timeOffset="59477.3893">26194 3607 101 0,'2'2'125'0,"-2"1"1"16,1-1-1-16,-1 2-1 0,2-1-1 0,-2 1-3 0,1 2-3 0,-1-2-4 16,0 4-4-16,0-1-3 0,0 3-7 0,-1-2-9 0,-1 3-9 15,2 1-10-15,-1 2-7 0,-3 1-5 0,1 0-5 0,2 0-5 0,-4 3-6 16,1-2-7-16,-1 2-5 0,0 0-3 0,0 2-3 0,0-2-4 16,0-1-4-16,-1 0-6 0,3 1-7 0,-2-2-10 0,2 0-8 0,-2-1-10 15,2-2-12-15,0-1-14 0,0-1-20 0,-2 0-26 0,4-2-18 16,-1 1-14-16,1-3-11 0,-1-1-11 0,0-1-13 0,1-1-15 0,1-1-18 15,0-3-17-15,0 0-24 0</inkml:trace>
  <inkml:trace contextRef="#ctx0" brushRef="#br0" timeOffset="59625.0955">26072 3878 162 0,'-1'-7'405'0,"-1"4"-48"16,0 1-61-16,1-1-47 0,-1 0-39 0,2 2-34 0,0 1-31 0,0-3-25 15,2 3-20-15,1-1-19 0,0-1-19 0,1 2-17 0,-1-2-16 16,3 1-12-16,2 1-12 0,0-1-14 0,3-2-11 0,1 3-14 0,0 0-15 15,0-3-16-15,6 3-19 0,-1-3-22 0,-3 0-22 0,7 0-25 0,-5 0-25 16,2 0-24-16,0 0-26 0,-1 0-30 0,0 1-38 0,0-1-47 16</inkml:trace>
  <inkml:trace contextRef="#ctx0" brushRef="#br0" timeOffset="60926.4951">23597 3910 57 0,'-1'0'78'0,"-1"0"-11"15,0 0-7-15,1 0-7 0,-1 0-5 0,1 0-4 0,1 0-3 0,-4-1 1 16,4 1 2-16,-3 0 4 0,3 0 6 0,-3 0 6 0,1 0 5 15,1 0 6-15,-1 0 3 0,-1-2 4 0,3 2 3 0,-3 0 2 0,3-1 4 16,-1 1-1-16,-1 0 0 0,0 0-3 0,1 0-2 0,-1-2-4 16,2 1-5-16,-1 1-5 0,-1 0-3 0,0 0-1 0,2-2-1 0,-1 2-4 15,-1-1-6-15,2 1-4 0,-1 0-7 0,1 0-2 0,0 0-5 16,0 0-1-16,0 0-3 0,0 0-1 0,0 0-4 0,0 0-1 0,0 0-4 16,0 0-4-16,0 0-4 0,0 0-1 0,0 0-2 0,0 0-2 15,0 0 0-15,0 0-2 0,0 0-4 0,0 0-2 0,1 0-3 0,1 0-1 16,-1 0-5-16,3 0-3 0,-1 0-1 0,2-2-2 0,-1 2-1 0,2-1-1 15,2 1-2-15,0-2-3 0,3 2-2 0,0-2 0 0,4 1-2 16,0 1 0-16,2-1-3 0,0-1 2 0,1 1 1 0,0-2 1 0,3 1 2 16,-4 1-3-16,5-1-2 0,-3 2-1 0,0 0-3 0,-2-2-1 0,2 2-2 15,-4-3-2-15,0 3-2 0,0 0 1 0,-4-2-1 0,0 2 1 16,-2 0-2-16,-1 0 1 0,0 0-2 0,-3 0 3 0,0 0 5 0,-4 0 6 16,2-2 8-16,1 2 4 0,-4 0 2 0,0 0 5 0,0 0 4 15,-2 0 4-15,0-1 2 0,1-1 3 0,-2 1 3 0,-1-3 4 0,1 4 4 16,-2-3 0-16,-1 2-1 0,3-2-1 0,-2 0-3 0,1 0 2 15,-1-1 5-15,-2 4 2 0,1-3 4 0,2 0 2 0,-1 0 4 0,0 0 1 16,2 0 1-16,-2 0 1 0,2 0-1 0,-3 0 0 0,3-1 0 16,-1 2 1-16,3 0-1 0,-3 1-1 0,3-2-5 0,-1 1-2 0,1 1-3 15,-1 1-2-15,0-2-3 0,2 2-4 0,0 0-3 0,0 0-2 0,0 0-4 16,0 0-1-16,0 0-3 0,0 0-2 0,0 0 0 0,0 0-2 16,0 0-2-16,0 0-1 0,0 0-1 0,0 0-2 0,0 0-2 0,0 0 2 15,2 2 1-15,0-2 1 0,-2 1 1 0,1 1 1 0,2 1 1 0,-1-2 1 16,1 2 2-16,1 0-1 0,-1 2 1 0,3-2 2 0,-2 1-1 15,1 1 2-15,2-1 2 0,-2 1-1 0,1-1-1 0,1 2-1 16,-2 1 0-16,2-2-3 0,-2 2-3 0,-1-2-2 0,4 1-3 0,-3 0-3 16,-2 2 0-16,0-2 0 0,0 1 1 0,1 1-1 0,-4-3 0 0,0 3-7 15,-4 0-13-15,1 0-15 0,-2-1-18 0,0 0-24 0,-5 2-29 0,0-1-36 16,0 1-42-16,-3 0-74 0,0 0-88 0</inkml:trace>
  <inkml:trace contextRef="#ctx0" brushRef="#br0" timeOffset="61959.6507">26640 3889 73 0,'-2'0'260'0,"2"0"-11"0,-3 0-6 0,3 0-5 15,-1 2-5-15,1-2-10 0,0 1-11 0,0-1-12 0,-2 0-13 0,2 0-12 16,0 0-10-16,0 0-10 0,0 0-7 0,0 0-9 0,0 0-10 15,0 0-7-15,0 0-9 0,0 0-6 0,0 0-8 0,0 0-8 0,0 1-6 16,0 1-10-16,2-2-9 0,-2 0-8 0,0 2-10 0,1-2-8 16,2 0-9-16,-1 0-4 0,1 1-4 0,2-1-4 0,-1 0-5 0,1 0-4 15,3 2-5-15,1-2-6 0,1 0-7 0,1 0-9 0,3 0-8 16,-1 1-8-16,4-1-10 0,-1 0-13 0,2 2-15 0,0-2-17 0,0 0-19 16,1 1-21-16,-1 1-23 0,-1-2-23 0,1 1-23 0,-1 1-28 15,0-2-31-15,-4 1-20 0,-1 1-18 0,1-2-10 0,-4 3-7 0,-1-2-13 16,-2 1-14-16,-1 1-35 0</inkml:trace>
  <inkml:trace contextRef="#ctx0" brushRef="#br0" timeOffset="62173.3443">26619 4050 244 0,'0'1'237'0,"0"-1"-24"15,0 0-20-15,0 0-15 0,0 0-14 0,0 0-13 0,0 0-12 0,0 2-9 16,2-2-8-16,-1 1-8 0,1 1-12 0,0-2-7 0,1 0-7 15,0 0-6-15,0 0-7 0,3 0-5 0,1 0-6 0,-1 0-4 16,1 0-6-16,2-2-6 0,0 1-4 0,3 1-6 0,1-2-7 0,-1 1-10 16,2 1-10-16,2-2-11 0,-1 2-11 0,0-3-14 0,2 3-14 0,-1-2-17 15,1 1-16-15,-1 1-20 0,1-1-19 0,0-1-28 0,-4 2-31 16,0-1-33-16,1 1-35 0,-2 0-37 0,-3 0-36 0,0 0-54 0,-1 0-61 16</inkml:trace>
  <inkml:trace contextRef="#ctx0" brushRef="#br0" timeOffset="65608.8886">27603 3679 205 0,'0'-1'245'0,"-2"-2"-47"0,0 3-34 16,1-2-27-16,1 1-19 0,-3 1-13 0,3-2-13 0,-4 2-9 0,3-2-10 16,1 1-8-16,-2 1-9 0,1 0-7 0,1 0-5 0,0 0-6 15,-4 0-4-15,3 0-3 0,1 0-4 0,-2 0-3 0,-1 1-1 0,0 1-2 16,3-2 1-16,-1 2-1 0,-3-2 1 0,3 1 1 0,-1 1-1 16,1-2 2-16,-3 3 1 0,3-2 2 0,-3 1 3 0,1 1 3 0,2 0 4 15,-5-1 3-15,3 2 3 0,-2-1 0 0,2 2 0 0,-4 0-2 16,2 2 0-16,-1-2-4 0,2 2-3 0,-1 0-3 0,-2 0-2 0,2 1-3 15,1 1-3-15,-5-1-5 0,4 2-2 0,-2 0-4 0,1 1-1 16,-1 1-2-16,2-2-1 0,0 2-1 0,-2 2 0 0,2-2-1 0,1 0 1 16,-2 1-1-16,1-1 0 0,2 2 0 0,-2-2 0 0,2 1-1 0,-1 1 2 15,1-2-1-15,2-2-1 0,-3 2-1 0,3 0-2 0,1-2 0 16,0 2 2-16,0-4-1 0,0 1-1 0,1 0 0 0,3-1 0 0,-3-1 0 16,2 1-1-16,1-2-1 0,-3 0-1 0,4-2 0 0,-2 1 0 15,4-3-1-15,-1 1 2 0,0 1-1 0,2-1-1 0,0-3-1 0,1 0 0 16,-1 0 1-16,2-3 1 0,2 2-1 0,-1-2 1 0,1-1 0 0,-2-2 1 15,3 2 1-15,1-4 2 0,-2 1 2 0,0-2 1 0,2-2 3 16,-2 2 3-16,0-1 1 0,-1-1 3 0,1-2 1 0,-3 1 1 0,0-2 2 16,-1 1 2-16,1 1 3 0,-4-3 1 0,2 0 1 0,-4 0 3 15,2 1 4-15,-4-1 3 0,3 0 5 0,-4 2 0 0,0-2-1 0,0 0 1 16,0 2-2-16,-4-2 0 0,3 1-3 0,-1 2-2 0,-1 0 0 0,0 0-4 16,-1 2-2-16,1 1-5 0,0-1-6 0,0 0-7 0,-1 3-7 15,-1 0-9-15,1 1-7 0,1 2-13 0,2-1-17 0,-3 2-18 16,1 0-23-16,0 2-22 0,0 1-26 0,-3 0-26 0,3 1-30 0,-4 2-35 15,2 0-38-15,-1 2-67 0,-2 1-82 0,2 0-59 0,0 3-48 0</inkml:trace>
  <inkml:trace contextRef="#ctx0" brushRef="#br0" timeOffset="66028.8955">27874 4013 264 0,'0'0'466'0,"0"0"-75"0,0 0-79 0,0 0-87 0,0 0-62 16,0 0-49-16,0 0-33 0,0 0-26 0,0 0-20 0,0 0-17 15,0 0-15-15,0 0-11 0,0 0-8 0,0 4-4 0,0-3-5 16,0 1-2-16,0-1-1 0,0 3 1 0,0-4 1 0,0 3 5 0,0-1 2 16,0 0 2-16,0 1 5 0,0 0 4 0,0 0 4 0,0-1 3 15,0 2 5-15,0-1 1 0,0 0 1 0,0 0 1 0,0 0-1 0,0 0 2 16,0-2 1-16,0 1 1 0,0 1 5 0,0-3 6 0,0 0 6 0,0 0 6 16,0 0 7-16,0 0 8 0,0 0 9 0,0 0 11 0,0 0 8 15,0 0 10-15,0 0 1 0,0 0 2 0,0 0-1 0,0-2-4 0,0-1-3 16,0 0-4-16,0-1-7 0,0 1-9 0,0-2-8 0,0 0-9 0,0 1-10 15,0 0-13-15,0-1-8 0,0 0-11 0,2 0-5 0,-2 2-5 16,2-1-6-16,-2 0-6 0,0 1-12 0,0 0-11 0,1 0-17 0,-1 2-17 16,0 1-24-16,2-3-29 0,-2 3-33 0,0 0-37 0,0 0-34 15,0 0-36-15,0 0-70 0,0 0-91 0,0 0-50 0,3 4-29 16</inkml:trace>
  <inkml:trace contextRef="#ctx0" brushRef="#br0" timeOffset="66626.1003">28279 3709 136 0,'0'-3'191'0,"-2"0"-44"0,-1 1-27 16,3 1-21-16,-1 1-15 0,-1-1-12 0,2 1-7 0,0 0-6 15,0 0-8-15,0 0-4 0,-1 0-6 0,1 0-1 0,0 0-2 0,-2 0-2 16,0 0 0-16,-1 0 0 0,3 0 1 0,-1 1 2 0,1-1 3 16,-2 0 2-16,0 1 1 0,2 1 1 0,-1-2-1 0,1 0-1 0,0 2-3 15,0-2-2-15,-2 1-4 0,1-1-4 0,1 2-3 0,-2-1-4 16,0-1-1-16,1 1 2 0,-4-1 2 0,4 3 2 0,-2 0 4 0,-1-1 2 15,1 1 1-15,-2 1 0 0,2 1 1 0,-2-3 0 0,-1 4 3 0,2-2-1 16,-1 2 1-16,0 2 1 0,-2-2-3 0,3 3-5 0,-2-2-5 16,1 0-4-16,-1 4-5 0,1-2-5 0,0 2-1 0,0-1-3 0,-2 1-1 15,2 1 0-15,1-1-1 0,0 0-3 0,0 1 0 0,1 0-2 0,0 0-1 16,0-1 0-16,2 2-4 0,-2-2-1 0,3 2-3 0,-2-4-1 16,2 3-6-16,0-1-5 0,2 1-3 0,-2-3-4 0,1 0-2 0,1-1-1 15,-1-1-2-15,4 0-5 0,-2 1-1 0,0-2-1 0,0 0-1 16,2-2 0-16,-2 1-2 0,4-2-3 0,0 0 4 0,0-2 6 0,-1 2 5 15,1-3 3-15,2 0 3 0,-1 0-2 0,0-2 3 0,1 1 3 16,1-3 3-16,1 1 3 0,-2 0 4 0,4 0 3 0,-4-2 11 0,2 1 11 16,0-1 4-16,-1-1 4 0,1 0 2 0,-3 0 2 0,1-1 5 15,0 1 3-15,0-2 7 0,-1-1 8 0,-2 2 5 0,1-2 4 0,-2 0 2 16,2-2 3-16,-2 2 0 0,0 0-1 0,-2-2-1 0,-2 1 1 0,3 0 0 16,-4-2-2-16,1 0 0 0,-1 1-2 0,0-1-4 0,-1 0-4 15,-1 2-4-15,0-2-3 0,-1 0-5 0,0 0-4 0,0 2-4 0,-1-2-5 16,0-1-8-16,-1 2-7 0,1 1-12 0,-1 1-13 0,0-1-17 15,2 2-16-15,-4 1-25 0,4 0-29 0,0 0-40 0,-3 1-42 0,1 2-51 16,0-1-55-16,2 2-76 0,0 2-89 0,-2-1-56 0,2 2-35 0</inkml:trace>
  <inkml:trace contextRef="#ctx0" brushRef="#br0" timeOffset="74542.9898">28658 3763 39 0,'0'-1'237'16,"0"-2"-33"-16,0 1-22 0,0 1-18 0,0-2-18 0,0 3-14 16,0-2-9-16,0 1-12 0,0-1-12 0,0 1-9 0,0-1-8 0,0 0-6 15,0 2-5-15,0-1-4 0,0-2 0 0,0 3-2 0,0 0-1 16,0-1 1-16,0-1 3 0,0 2-1 0,0 0 1 0,0-1-1 0,0 1 1 16,0 0-2-16,0-2 2 0,0 2-2 0,0-1-2 0,0 1-2 15,0 0-2-15,0 0-5 0,0 0-2 0,0 0-5 0,0 0-3 0,0 0-3 16,0 0-5-16,0 0-5 0,0 0-2 0,0 0-5 0,0 0-2 0,0 0-3 15,0-2-2-15,0 2-1 0,0 0-1 0,0 0-3 0,0 0 0 16,0-3-2-16,2 3-1 0,-2-2-2 0,0 2-1 0,2 0-2 0,-2-2 0 16,0 0-2-16,0 2 1 0,1-1 0 0,-1 1-1 0,0-2 2 15,0 1-1-15,0 1 2 0,0 0 0 0,0 0 2 0,0 0 2 0,0 0 1 16,0 0 1-16,0 0 3 0,0 0 0 0,0 0-1 0,0 0 1 0,0 0-3 16,0 0 1-16,0 0-4 0,0 0-4 0,0 0-1 0,0 0-4 15,0 0-3-15,0 0-2 0,0 0-4 0,0 0-1 0,0 0-3 0,0 0-3 16,0 0 0-16,0 0-2 0,0 0-3 0,0 0 0 0,0 0 1 15,0 1-1-15,0-1 1 0,0 0-1 0,0 0-1 0,0 2 0 0,0-2-1 16,0 0 0-16,0 1-1 0,0 3 1 0,0-4 1 0,0 0 2 16,0 2 2-16,0 1 1 0,0-1 2 0,0 1 1 0,0 0 1 0,0 1 3 15,0-1 2-15,0 2 3 0,0 1 3 0,0 0 2 0,0 0 2 0,0 2 1 16,0 0 1-16,0 1-1 0,0 0 1 0,-1 2 1 0,1-1 1 16,-4 2-1-16,3-1 0 0,-1 3-1 0,1 1 1 0,-3-2-1 0,3 0 1 15,-3 2-1-15,-1 0 1 0,1-1-1 0,3 1 1 0,-2-2-1 16,-1 2 0-16,1-2-1 0,2 2 0 0,-3-1 0 0,3-3-1 0,-1 1 0 15,0 0 0-15,-1-2 1 0,2-1-1 0,-2 2 1 0,1-3 1 0,1-1-1 16,1 0 1-16,-2-1 2 0,1-1 1 0,1 1 1 0,0-3 0 16,0 1-1-16,0-2-3 0,0 1-9 0,0 0-8 0,0-3-12 0,0 0-18 15,0 0-23-15,0 0-24 0,0 0-25 0,0 0-55 0,0 0-69 0,1-3-95 16,1 0-107-16,-1 1-62 0,4-2-41 0,-4 1-16 0</inkml:trace>
  <inkml:trace contextRef="#ctx0" brushRef="#br0" timeOffset="77358.9441">28998 3781 158 0,'0'-1'171'0,"0"-1"-11"0,0 2-9 15,0-2-7-15,0 1-8 0,0 1-8 0,0-1-10 0,0-2-9 0,0 3-11 16,0 0-10-16,0 0-9 0,0 0-6 0,0 0-5 0,0-3-5 16,0 3-3-16,0 0-5 0,0 0-3 0,0 0-4 0,0 0 0 0,0 0-2 15,-1-2-2-15,1 2-2 0,0 0 1 0,0 0-2 0,0 0-2 16,0 0-1-16,0 0-1 0,0 0-2 0,0-2-2 0,0 2-2 0,0 0-1 16,0 0-5-16,0 0-2 0,0 0-3 0,0 0-2 0,-2-1-2 0,2 1-1 15,0 0-4-15,0 0-1 0,0 0-2 0,0 0-3 0,0 0 0 16,-1-1-2-16,1 1 1 0,0 0-1 0,0 0 0 0,0 0 1 0,0 0-1 15,0 0 2-15,0 0-2 0,0 0 0 0,0 0 0 0,0 0-1 16,0 0 0-16,0 0 0 0,0 0 0 0,0 0-1 0,0 0 0 0,0 0 0 16,-2 0-1-16,2 0-1 0,-2 0 0 0,2 0-2 0,0 0 1 15,-1 1-1-15,1-1-2 0,-2 1 1 0,0-1-2 0,2 2 2 0,-1 0-1 16,-1-2 2-16,1 3 2 0,-1-3 2 0,0 4 1 0,-2-1 1 16,1 0 2-16,0 1 2 0,-1 2 1 0,0-2 2 0,0 1 2 0,0 2 3 15,-1-1 0-15,-1 1 2 0,1 1 1 0,0 1 0 0,0 0-2 0,1-2 0 16,-1 3-3-16,-3-2 1 0,3 3-2 0,1-2-1 0,0 1 0 0,0 1-2 15,0 1-2-15,-2-2 1 0,3 1-1 0,-2-1-2 0,2 2-2 16,-2-1 0-16,2 1 0 0,0-1-1 0,0 1-1 0,1 0 0 0,-1-1 1 16,2 1 1-16,-1-1 0 0,1 1 0 0,1-2 1 0,0 1 0 15,0 0 1-15,1-3-1 0,1 1 3 0,-2 2-1 0,1-2 0 0,4 0 0 16,-4-2 0-16,3 0-2 0,-1 0-1 0,2 1 0 0,-1-4-4 0,1 2-3 16,0-3-1-16,1 1-4 0,0-1-4 0,1-1-1 0,-1-1-4 15,3 1-4-15,-1-2-1 0,0 0-3 0,1-2-1 0,1 1 0 0,1-2 0 16,-1-2 1-16,2 1 1 0,0-1 3 0,0 0 4 0,-1-2 4 15,2-1 5-15,1-1 3 0,-3 1 5 0,2-1 6 0,-4-3 6 0,3 1 6 16,-2 2 4-16,2-3 5 0,-4 0 5 0,2 2 5 0,-2-4 4 0,-1 2 4 16,-1-1 2-16,0 1 2 0,-1-2 2 0,0 1 1 0,-4-2 1 0,3 1 1 15,-1 3-2-15,-2-4 0 0,-1 2-2 0,0 0-3 0,0-2-2 16,-1 3-5-16,-2 0-4 0,1-1-5 0,0 2-6 0,-1-1-3 0,0 0-5 16,0 1-3-16,0 2-6 0,-3 0-5 0,2 1-6 0,0 0-7 0,0-1-9 15,0 2-14-15,-3 2-14 0,1-1-19 0,1 0-18 0,1 2-24 0,-3 2-25 16,1-1-28-16,-2 3-30 0,2-2-38 0,-1 2-43 0,-1 2-69 15,1-1-84-15,0 2-54 0,-1 0-43 0</inkml:trace>
  <inkml:trace contextRef="#ctx0" brushRef="#br0" timeOffset="79441.7788">29450 3762 49 0,'0'0'90'0,"0"0"-2"0,-1-2-4 0,1 2-3 15,0 0-4-15,0-1-4 0,0 1-2 0,0 0-2 0,0 0 0 0,0 0-3 16,0 0 2-16,0 0-1 0,0 0 0 0,0 0-2 0,-2 0 0 15,1 0-2-15,1 0-1 0,0 0-1 0,0 0 0 0,0 0-1 0,0 0-1 16,0 0-2-16,0 0 0 0,0 0-2 0,0 0-2 0,0 0-4 0,0 0-1 16,0 0 0-16,0 0-3 0,0 0-3 0,-2-2 0 0,2 2-3 0,0 0-1 15,0 0-5-15,0 0 0 0,0 0-3 0,0 0 0 0,0 0-3 0,0 0-2 16,0 0 0-16,0 0-1 0,0 0-2 0,-2-1 0 0,2 1-2 0,0 0 0 16,0 0 0-16,0 0 0 0,0 0-1 0,0 0 0 0,0 0 0 15,-1 0-1-15,1 0-1 0,0 0 0 0,0 0 0 0,0 0-1 0,0 0 0 16,0 0 1-16,0 0 0 0,0 0-1 0,0 0-1 0,0 0 0 0,0 0-1 15,0 0-2-15,0 0-1 0,-2-2-1 0,2 2-1 0,-2-1-1 16,2 1 0-16,0 0 0 0,-1-2 0 0,1 2 0 0,0-1-2 0,0 1 1 16,0-2-1-16,0 1-1 0,0 1 1 0,0 0 0 0,-2-2 0 0,2 2 1 15,0-2 2-15,-1 1 0 0,1 1 1 0,0 0 0 0,0-1-1 0,0 1 0 16,0 0 2-16,0-2-1 0,0 2 0 0,-2 0 1 0,2 0 0 16,0 0 1-16,0 0-1 0,0 0 1 0,0 0-1 0,0 0 0 0,-3-1-2 15,3 1 0-15,0 0-2 0,0 0 0 0,0 0-2 0,0 0-1 0,0 0-2 0,0 0 1 16,0 0-4-16,0 0-1 0,0 0-1 0,0 0 0 0,0 0-3 15,0 0-1-15,0 0-1 0,0 0-1 0,-1 1-1 0,1-1-1 0,0 0-1 16,-2 2-3-16,1-1-1 0,1-1-1 0,-2 1 2 0,0 1-1 0,2 0 2 16,-1 1 1-16,-1 0 2 0,0 0-1 0,-1 0 2 0,2 1 2 15,-3 1 3-15,1-2 0 0,0 4 4 0,-1-1 2 0,-1 1 3 0,2-2 1 16,-2 4 2-16,2-3 0 0,-2 1-2 0,2 3 2 0,-3-1 0 0,2 0-1 16,0 1-1-16,0 1 1 0,0 0-2 0,0-1 1 0,3-1-1 15,-2 3 0-15,-2 0-1 0,2-2 0 0,1 1 1 0,-1 0-1 0,2-1 1 16,1 0-2-16,-2 1 1 0,0 1 1 0,2-2 0 0,0 1-1 0,0-3 1 15,2 2-1-15,0 0 2 0,-1-2-2 0,1 1 0 0,1 0-1 0,0-2-1 16,2 0-2-16,-1 1-1 0,0-1 0 0,2-2-1 0,-1 1-2 0,0-1-1 16,1-1-1-16,0 1-1 0,0-1-2 0,-1 1-3 0,3-2-2 0,1-2-3 15,-2 1-3-15,-1-1-2 0,2 1-2 0,1-2-1 0,0 0 1 16,-1 0 1-16,1 0 0 0,-1-2 0 0,0 1 3 0,1-1 2 0,0 1 3 16,0-2 6-16,-3 0 3 0,0 0 4 0,4 0 4 0,-2-2 2 0,-2 2 3 15,0-1 2-15,2-2 2 0,-2 2 2 0,1-3 3 0,-2 2 1 0,0-2 1 16,0-2 2-16,0 2 0 0,-2-2-1 0,1 0 1 0,-1 0 1 15,0-2 2-15,-1 1 1 0,-1-1 1 0,1-2 0 0,0 2-3 0,-2-1-1 16,0-1-1-16,0-1 0 0,-2 2-3 0,0-1-3 0,2-2-2 0,-1 1 0 16,-3 2-2-16,3-1-3 0,-1-1-3 0,-1 1 0 0,0-1-1 15,0 2-2-15,-1 0-3 0,3 2-1 0,-3-1-5 0,-1 1-7 0,1 1-6 16,3 1-9-16,-2 1-15 0,-1-1-18 0,1 4-22 0,-2-1-23 0,1 2-30 16,-1 1-36-16,0 0-43 0,-1 2-48 0,0 0-74 0,-4 2-82 0,2 0-52 15,0 3-35-15</inkml:trace>
  <inkml:trace contextRef="#ctx0" brushRef="#br0" timeOffset="81401.1556">29902 3727 64 0,'0'0'171'0,"0"0"-9"0,0 0-8 0,0 0-7 16,0 0-6-16,0 0-8 0,0-2-7 0,0 2-9 0,0 0-7 16,0-2-9-16,0 2-10 0,0 0-6 0,0-2-7 0,0 2-3 0,0 0-5 15,0-1 0-15,0 1 1 0,0 0-2 0,0-3-4 0,0 3-3 0,0-1-5 16,0 1-3-16,0-3-3 0,0 3-1 0,0 0 1 0,0-3-1 16,0 3-3-16,0 0-3 0,0 0-5 0,0-1-2 0,0 1-3 0,0 0-3 0,0 0 0 15,0 0-1-15,0 0-2 0,0 0-1 0,0 0-1 0,0 0-2 16,0 0-2-16,0 0 0 0,0 0-2 0,0 0 0 0,0 0 0 0,0 0 1 15,0 0 0-15,0 0-1 0,0 0 1 0,0 0-1 0,0 0 0 0,0 0 0 16,0 0 1-16,0 0-1 0,0 0-1 0,0 0 0 0,0 0 0 16,0 0-1-16,0 0 0 0,0 0-1 0,0 0 0 0,0 0-1 0,0 0-1 15,0 0 1-15,0 0 0 0,0 0 1 0,0 0 1 0,0 0 1 0,0 0 2 16,0 0 1-16,0 0 0 0,0 0 2 0,0 0 1 0,0 0-1 16,0-1 2-16,0 1 1 0,0 0 0 0,0 0 1 0,0 0-1 0,0 0 0 15,0 0-1-15,0 0 0 0,0 0-2 0,0-2-2 0,0 2 1 0,0 0-3 16,0 0 0-16,0 0 0 0,0-1-2 0,0 1 0 0,0 0 0 0,0 0 0 15,0-2-1-15,0 2 1 0,0 0-1 0,0 0 0 0,0 0 0 0,2-2 1 16,-2 2 0-16,0 0 0 0,2-1 0 0,-2 1 0 0,0 0 0 16,0 0 0-16,0 0-1 0,0 0 0 0,0 0 0 0,0 0-2 0,0 0 0 15,0 0-2-15,0 0 0 0,0 0-2 0,0 0-2 0,0 0 0 0,0 0-2 16,0 0 0-16,0 0-3 0,0 0 1 0,0 0-3 0,0 0 0 0,0 0-2 16,0 0-1-16,0 0-1 0,0 0-1 0,0 0 0 0,0 0-1 0,0 0-2 15,0 0-1-15,0 0-2 0,0 0-1 0,0 0-2 0,0 0-4 16,0 0-2-16,0 1-2 0,0 1-4 0,0-2-2 0,0 2-4 0,0-1-4 15,0 2-4-15,0-2-2 0,0 2-1 0,0-3-1 0,0 4 1 0,0-1 0 16,0-2 3-16,0 3 1 0,0 1 3 0,0 0 2 0,0 1 3 0,0 0 4 16,0 3 4-16,0-2 4 0,0 1 5 0,0 2 2 0,0 1 3 15,-2-1 1-15,0 1 3 0,2-1 2 0,-1 2 0 0,1-1 0 0,-3 2-2 16,1-1 1-16,0 2 0 0,1-1 1 0,-3 1 1 0,3-1-1 0,-3 0 1 16,2-1-2-16,0 1 1 0,-1-1-1 0,2 0 0 0,-3 0 0 0,3-2-1 15,-1 1 1-15,0-1 1 0,-1-1 0 0,2 2 2 0,-1-2 0 16,0 0-1-16,1-2 1 0,1-1 1 0,-2 1 2 0,0 0 0 0,2-2 2 0,0 0 1 15,0-3-1-15,0 2 1 0,0-1 1 0,0 0-1 0,0-2-3 16,0 1-3-16,0 0-7 0,0-1-8 0,0-1-11 0,0 0-13 0,0 0-18 16,0 0-21-16,0 0-27 0,0 0-36 0,0 0-42 0,4-1-50 15,-1-1-89-15,-1-1-111 0,-1 2-71 0,1-2-52 0,-1 0-21 0</inkml:trace>
  <inkml:trace contextRef="#ctx0" brushRef="#br0" timeOffset="118547.5466">30913 979 189 0,'0'-3'193'0,"-2"0"-12"0,2 0-5 0,-2 0-3 0,2 0-3 0,0 0-1 15,-1 2-12-15,1-1-15 0,0 1-7 0,0-3-4 0,-2 3-5 0,2 0-6 16,0 0-8-16,0-2-5 0,0 1-5 0,0 0-3 0,-2 1-2 15,2-1-3-15,0 0-4 0,0-1-4 0,0 1 0 0,0 0-2 0,0 1-3 0,0-1-4 16,0 2-7-16,0 0-4 0,0 0-8 0,0 0-7 0,-1-2-7 0,1 2-6 16,0 0-7-16,0 0-5 0,0 0-7 0,0 0-5 0,0 0-7 0,0 0-5 15,0 0-4-15,0 0-5 0,0 0-4 0,0 0-4 0,0 0-3 0,0 0-3 16,0 0-4-16,-2 2-5 0,2-2-3 0,0 2-1 0,-1-1 2 0,1 1-1 16,0 0 1-16,0 1 0 0,-2-1-1 0,2 1-2 0,-2 1 2 0,2-1 0 15,-1-1 1-15,1-1 3 0,0 3 3 0,-2-1 5 0,2 0 3 0,-1-2 3 16,1 2 2-16,0-1 2 0,0-1 2 0,0 0 3 0,0-1 4 0,0 0 5 15,0 0 4-15,0 0 3 0,0 0 5 0,0 0 3 0,0 0 1 0,0 0 1 16,0 0-1-16,0 0-3 0,0-1-5 0,0 0-3 0,0-1-1 0,0-1-2 16,0 0-5-16,0 2-9 0,0-2-6 0,0-2-7 0,0 3-4 0,0-3-4 15,1 2-3-15,1-4 0 0,-2 3 0 0,1 1 0 0,-1-2 3 16,2 1 1-16,0 1-2 0,-2 0-2 0,1 0 1 0,-1-1 4 0,0 4 2 16,0-3 0-16,0 3-2 0,0 0-2 0,0 0-3 0,0 0-3 15,0 0 0-15,0 0 2 0,0 0 3 0,0 3 2 0,0 0 3 0,0-1 2 16,0 3 3-16,0-2 3 0,0 1 3 0,0 1 5 0,0 0 3 0,0 2 5 15,0-4 4-15,0 4 3 0,0-2 1 0,0 0 1 0,0-1 0 0,0 2-1 16,0-1-1-16,0-2 0 0,0 0-1 0,0 1 1 0,0-1 0 0,0 0 2 16,0 0 0-16,0-1 1 0,0 0 1 0,0-2-1 0,0 0-3 0,0 0-5 15,0 0-10-15,0 0-12 0,0 0-12 0,0 0-10 0,0 0-17 0,0 0-19 16,0 0-36-16,0 0-42 0,0 0-74 0,3-2-86 0,1 0-70 0,-1-1-62 16</inkml:trace>
  <inkml:trace contextRef="#ctx0" brushRef="#br0" timeOffset="119106.4173">31184 855 102 0,'0'-4'515'0,"2"-1"-12"0,0 0-90 0,-2-1-130 0,1 2-76 0,2 1-51 15,-3-2-29-15,1 2-16 0,-1-1-12 0,2-1-8 0,0 2-11 16,-1 0-11-16,1 0-8 0,0 1-9 0,-1-1-9 0,1 1-10 16,-1 0-8-16,3 1-5 0,-3-1-4 0,1 2-6 0,-1-2-4 0,3-1-2 15,0 3-3-15,-1 0-3 0,0-2-2 0,2 2 0 0,-2-2-2 16,4 1 1-16,-2 1-3 0,2-2-1 0,0 2-1 0,2-1-1 16,-1 1 1-16,1 0 0 0,-1 0-1 0,0 0 0 0,5 1-2 0,-5-1 1 15,-2 2-3-15,2-1 1 0,1 1-2 0,-1 0-1 0,1 3 0 16,-5-2 0-16,4 1-1 0,-3 1-1 0,0 0-1 0,-2-1 1 0,0 2 0 15,-1 2 1-15,1-2 1 0,-3 1 0 0,-3 3 2 0,1-3 4 16,0 3 2-16,-1-2 2 0,-2 1 2 0,0-2 1 0,1 2 3 0,-2-1 3 16,-1 2 2-16,1-3 0 0,-1 1 1 0,0 1-1 0,2-4 1 0,0 1-1 15,0 0 1-15,1-2-1 0,0-1 0 0,0 2-1 0,-1-3 0 0,4 2 1 16,-3-1-1-16,3-2-1 0,-1 1 0 0,2-2-2 0,-1 3 0 0,1-3-2 16,0 0-1-16,0 0-1 0,0 0-3 0,0 0-2 0,1 1-1 0,-1-1-2 15,2 1 0-15,-1-1-1 0,3 2-1 0,-3-2 2 0,4 0-1 0,-2 0 2 16,2 1 0-16,-2 1 1 0,2-2 1 0,0 2 1 0,-1-1 0 0,2-1 1 15,-1 2 2-15,1 0-2 0,-1 1 0 0,2-3 0 0,-1 4 1 0,-2-1-1 16,3-1-1-16,-2 3 2 0,3-2 0 0,-2 2 0 0,0-1 0 0,-1 2 1 16,0 0-1-16,0 0 0 0,-1 0 1 0,2-1-1 0,1 3 1 0,-2 1-1 15,-2-4 0-15,0 2 0 0,0 0-1 0,-1 1-2 0,-1-5 0 0,1 4 1 16,-2-1 0-16,0-2 1 0,-2 1 3 0,1-1 5 0,-2-2 3 0,-1 3 5 16,0-2 4-16,-4 1 5 0,0-1 2 0,0-1 3 0,-2 1 0 0,-2-3 2 15,-1 2-1-15,0-2-1 0,-2 2-3 0,-1-1-3 0,0-1-10 0,2 0-15 16,-4 0-22-16,3-1-29 0,2-1-37 0,-1 2-44 0,1-2-55 0,2-1-61 15,0 3-77-15,3-4-86 0,2 1-50 0,-1 0-34 0</inkml:trace>
  <inkml:trace contextRef="#ctx0" brushRef="#br0" timeOffset="119428.3679">30895 1528 319 0,'-3'-2'578'0,"-1"2"10"0,2-3-77 0,0 1-116 0,1 0-92 15,1-1-79-15,-2 1-43 0,2 1-25 0,0 1-16 0,0 0-14 0,0 0-18 16,0 0-22-16,0 0-17 0,0 0-17 0,0 0-16 0,0 0-15 0,2 0-11 15,1 0-7-15,-1 1-9 0,2 1-4 0,0 0-4 0,1-1-1 0,2 3-1 16,1-1 0-16,1 1 1 0,-3-1 2 0,6 3 3 0,0-2 3 0,-2 3-2 16,2-2-6-16,2 1-3 0,1 3-4 0,-1-1-8 0,-1-1-12 0,1 2-12 15,-2 0-15-15,2 1-15 0,1 0-17 0,-4-1-21 0,1 1-20 0,0-1-31 16,0 0-36-16,-2 0-25 0,-1 0-18 0,0 1-24 0,-1-1-24 0,1-3-44 16,-5 2-53-16,4-2-35 0</inkml:trace>
  <inkml:trace contextRef="#ctx0" brushRef="#br0" timeOffset="119644.2874">31198 1472 275 0,'-1'-7'571'0,"-1"2"-46"16,0 1-74-16,1-1-77 0,1 2-77 0,-3-1-53 0,2 3-42 0,-1-1-32 0,0 0-27 16,1 1-23-16,-1 1-21 0,1 0-18 0,-3 0-19 0,1 1-16 15,-2 1-15-15,2 1-11 0,-4 4-10 0,0-2-5 0,-1 2-5 0,-2 0-3 16,0 1 1-16,-2 2 0 0,-1 0 0 0,0 2 0 0,0 1 6 0,-3-1-2 0,2 3-3 15,-2-1-5-15,2 0-5 0,-3 1-10 0,2 0-12 0,0 2-14 0,0-3-17 16,0 1-21-16,2 0-19 0,-3 1-31 0,3-1-33 0,-1-2-37 16,3 0-38-16,-1 0-39 0,0 1-41 0,4 0-66 0,2-4-79 0,0 1-45 15,3-3-26-15</inkml:trace>
  <inkml:trace contextRef="#ctx0" brushRef="#br0" timeOffset="120008.6634">31443 1560 128 0,'2'-5'650'0,"-2"1"13"0,0 0 9 16,0-1-65-16,0 2-107 0,0-1-108 0,0 0-114 0,2 1-68 0,-2 1-46 16,1-1-27-16,1 3-20 0,-2-4-22 0,1 3-22 0,1-1-23 0,0-1-27 15,1 3-20-15,2-3-20 0,1 2-12 0,-2-2-12 0,4 3-8 0,0-3-5 16,3 1-6-16,-1 1-5 0,1 1-2 0,3-2 1 0,-1 0 0 0,2 2 0 15,0 0 3-15,0 0 4 0,-2 2 1 0,3 0 2 0,-3 1 0 0,1 0 0 16,-5 0-1-16,3-1 2 0,-3 3 2 0,-1 0 2 0,-3 0 0 0,-1 0 0 0,1 2 3 16,-3-2 1-16,0 4 3 0,-2-1 2 0,-4-1 4 0,1 2 4 0,-2 0 5 15,-1 4 8-15,-4-3 3 0,-1 0 4 0,-1 0 3 0,-2 3 3 0,-1-1 3 16,-2-2 3-16,2 3 3 0,-2-4 3 0,3 1 2 0,-3-2 7 16,4 2 1-16,-3-2 3 0,3 0 0 0,-1-1-1 0,5 1 0 0,-1-1-3 0,1-3-2 15,3 1-2-15,1-2-1 0,0 1 0 0,2-1-3 0,-2 0-4 0,3 0-5 16,2-1-2-16,0 0-4 0,2 0-5 0,3 1-4 0,-2-2-4 0,3 1-5 15,1-1-9-15,4-1-9 0,0 2-10 0,2-2-13 0,4 0-13 0,0 0-17 16,2-2-17-16,2 2-23 0,1-1-29 0,-1-1-37 0,4 1-43 0,-3-2-70 16,3 1-80-16,-2 0-50 0,0 1-34 0</inkml:trace>
  <inkml:trace contextRef="#ctx0" brushRef="#br0" timeOffset="120392.0912">30470 2215 527 0,'-14'0'574'0,"4"0"-62"0,2 0-99 15,1 0-95-15,2 0-91 0,0 0-50 0,2 0-33 0,-1 0-18 0,4 0-9 16,0 0-11-16,0 0-12 0,2-2-16 0,0 2-20 0,2 0-16 16,3-3-16-16,2 3-14 0,1-2-11 0,3-1-11 0,4-1-7 0,3-1-5 15,3 2-6-15,3-2-4 0,4 1-3 0,4-2-1 0,3 1 0 0,3-1 1 16,3 2 3-16,4-1 1 0,2 0 4 0,2 2 4 0,2-4 3 0,4 2 0 16,2 2 0-16,1-1 3 0,0-1 4 0,0 2 5 0,0 1 6 15,0-1 4-15,1 1 4 0,-2-1 3 0,-3 3 1 0,1-2 0 0,-2 2 0 0,-3-1-2 16,-4 0-4-16,-1 1 2 0,-4 0 1 0,-1 0-1 0,-2 0 0 0,-6 0-4 15,0 0-3-15,-4 0-3 0,-3 0-6 0,-5 0-7 0,-1 0-7 0,-3 0-6 16,-2 0-6-16,-3 0-14 0,-4 0-16 0,0 0-20 0,-2 0-19 16,-1 0-36-16,-2 0-42 0,-4 0-64 0,0 0-71 0,0 0-77 0,-5 0-75 0,-2 1-41 15</inkml:trace>
  <inkml:trace contextRef="#ctx0" brushRef="#br0" timeOffset="121273.0282">30935 2403 31 0,'0'-3'388'0,"-2"-1"-77"0,0 2-59 0,2-1-49 0,-1 0-29 16,1 1-23-16,-2 1-12 0,0-2-10 0,2 1-7 0,-1 2-9 0,1 0-8 15,0 0-11-15,0 0-9 0,0 0-13 0,0 0-6 0,0 0-5 0,0 0-3 16,0 0 0-16,0 0-3 0,0 0-3 0,0 0-5 0,-3 0-3 0,1 0-4 16,0 0-3-16,0 0-4 0,0 2-4 0,1-2-4 0,-3 1-4 15,3 1-3-15,-3-2-3 0,3 1-3 0,-2 1-1 0,-1 1-2 0,0 0-2 16,-2-1-1-16,-1 5-1 0,1-1-1 0,-1-2 1 0,-3 4 0 0,2 1 3 16,-2-1 0-16,0 4 0 0,-2-2-1 0,2 0-1 0,1 4 1 15,0-2-1-15,-1 2-3 0,0-1-1 0,3 2 1 0,-1-2 0 0,1 2 0 16,1 0 0-16,0 1-3 0,3-2-4 0,-2 0-3 0,3 0-3 0,1 2-3 15,1-3-4-15,0 1-4 0,0-1-4 0,1-1-6 0,3 0-3 0,0 0-5 16,1-1-3-16,-1-3-3 0,1 2-3 0,2-3 2 0,1-1 3 0,-1 0 3 16,1-1 3-16,0-1 2 0,2-1 5 0,1-1 4 0,0-2 7 15,1-2 4-15,1 0 6 0,0-1 4 0,3 1 5 0,0-4 7 0,-1-2 7 16,2 1 3-16,-2-1 3 0,-1 0 1 0,4-1 3 0,-6-3-1 0,2 0 1 16,-1 1 0-16,0-3-3 0,-4 0 3 0,-1-1 4 0,1-1 2 0,-2 1 4 15,-2-1-1-15,-1 0-2 0,0 0-2 0,-3 1-1 0,-1-1 1 0,0 2-1 16,0 0 2-16,-1 2 2 0,-3-2 1 0,0 2 1 0,0-1-5 15,0 5-6-15,-3-3-9 0,0 2-8 0,2 1-9 0,-2 3-9 0,1-2-12 16,-2 3-17-16,4-1-21 0,-4 2-23 0,3 2-32 0,-3 0-35 0,2 1-42 16,-1 1-44-16,3 2-75 0,-1 0-85 0,0 2-59 0,-3 2-42 15,4 0-26-15</inkml:trace>
  <inkml:trace contextRef="#ctx0" brushRef="#br0" timeOffset="121584.3233">31290 2585 167 0,'0'0'578'0,"0"-2"2"0,0 2-3 16,0 0-103-16,0 0-154 0,0 0-107 0,0 0-86 0,0 0-51 16,0 0-34-16,0 0-19 0,0 0-9 0,0 2-12 0,0-2-12 0,0 3-10 15,0 1-9-15,0-1-5 0,0 2-2 0,0 0 0 0,0-2 1 0,0 3 5 16,0 0 5-16,-2-1 6 0,2 1 5 0,-1-1 5 0,1 2 3 15,-2-4 2-15,1 4 3 0,1-4 3 0,-3 1 3 0,3-1 4 0,-2 1 4 16,2-3 9-16,0 3 10 0,0-4 10 0,0 0 10 0,0 0 9 0,0 0 9 16,0 0 7-16,0 0 3 0,0 0 0 0,0-2-2 0,0-1-2 0,2-1-3 15,1 1-6-15,-3-2-5 0,1 1-11 0,1-3-14 0,-1 1-14 0,1-1-17 16,0 1-14-16,1-2-13 0,0 2-16 0,0 0-19 0,0-1-15 0,1 1-12 16,-1-1-14-16,1 2-16 0,-1 1-17 0,1-3-20 0,-1 4-28 15,-2-2-34-15,3 3-38 0,-3 0-39 0,1 1-47 0,0-1-54 0,-2 2-44 16,0 0-41-16,3 2-24 0</inkml:trace>
  <inkml:trace contextRef="#ctx0" brushRef="#br0" timeOffset="122039.2015">31820 2297 243 0,'0'-5'538'0,"-2"1"-5"0,1 1-87 15,1-2-126-15,-4 1-83 0,4 4-59 0,-1-5-30 0,-3 5-15 0,4-2-13 16,-1 2-8-16,-1-1-17 0,1 1-17 0,-1 0-17 0,0 0-16 0,1 0-11 16,-5 1-11-16,3-1-7 0,0 2-7 0,-2 3-6 0,0-3-4 0,-2 1-2 15,0 1-2-15,-1 3 1 0,-2 1-1 0,0-1 3 0,0 0 1 0,-1 0 2 16,-3 6 2-16,2-3 2 0,-2 2 2 0,3 0 1 0,-2 2-1 0,-1-1 2 15,1 3-1-15,0 1 1 0,0 0 1 0,0 1 2 0,1 1-2 16,-1 0 0-16,0 2 0 0,4-1-2 0,-1-1-4 0,-1 3-6 0,5-3-5 16,-2 0-7-16,1 1-8 0,3-1-8 0,-1 1-9 0,2-4-10 0,1 2-7 15,1-1-7-15,1 0-4 0,1-2-7 0,1 0-2 0,1-2-4 0,2-1-3 16,1 0 0-16,0-2 0 0,1 0 1 0,-1-1 0 0,2-2 2 16,3-1 6-16,-1-1 1 0,-1-1 1 0,4-1 0 0,0-3 2 0,-1 0 7 15,1 0 8-15,2-3 17 0,-2 1 19 0,3-2 12 0,-2 0 7 0,2-2 9 0,-3-2 11 16,0 1 15-16,0-1 15 0,-1-1 16 0,-2 1 17 0,0-2 16 15,0 1 15-15,-4-1 8 0,2 0 4 0,-5 2-5 0,0-3-12 0,-1 1-4 16,-2 1-1-16,-4-3-4 0,3 4-5 0,-6-1-15 0,2 0-20 0,-4 2-21 0,0-1-27 16,-3 3-37-16,0-2-40 0,-1 4-49 0,-2 1-51 0,-1-1-79 15,-1 3-90-15,-1 3-88 0,1-1-89 0,-2 1-45 0,3 4-22 0</inkml:trace>
  <inkml:trace contextRef="#ctx0" brushRef="#br0" timeOffset="122897.7872">30791 2982 128 0,'-3'0'405'0,"-1"-2"-63"0,3 2-77 0,-1 0-51 16,1 0-42-16,-3 0-24 0,3 0-18 0,-3 0-12 0,3 0-8 0,-1 0-11 0,1 0-13 15,-4 0-13-15,4 0-12 0,-1 0-8 0,2 0-7 0,0 0-5 16,-1 0-2-16,1 0-6 0,0 0-4 0,-2 0-6 0,2 0-4 0,0 0-3 16,0 0-2-16,0 0-2 0,0 0-3 0,0 0-3 0,0 0-5 0,0 0-6 15,2 0-4-15,-2 2-4 0,1-2-4 0,1 1-3 0,-1 1-2 16,4-2 0-16,-4 0-1 0,4 0-3 0,0 1-2 0,0-1-2 0,1 0-2 15,2 0 1-15,0 0 0 0,1 0 2 0,5 0 1 0,-2 0 1 0,-1 0-1 16,4 0 0-16,-2-1 0 0,1 1-3 0,-1-2-1 0,3 1-1 0,-3 1 3 16,-2-2 3-16,3 2 3 0,-5 0 6 0,-1-3 7 0,2 3 7 15,-4-2 9-15,0 2 6 0,-2 0 8 0,-1-2 6 0,-2 1 5 0,-1 1 6 16,0 0 5-16,0 0-3 0,0 0-6 0,-1 0-8 0,-2 0-4 0,-2 0-9 16,-2 0-8-16,1 0-8 0,-3 0-8 0,1 0-4 0,-2 0-4 0,-2 0-5 15,1 0-5-15,-2 0-3 0,0 1-1 0,-1 1 5 0,0-2 6 0,1 0 5 16,-1 2 5-16,3 1 4 0,0-1 3 0,-2-2 3 0,2 3 2 15,1-3 1-15,3 1-1 0,-1 1 2 0,1-2 2 0,1 1-1 0,0-1 1 16,3 2-1-16,0-1-2 0,-1-1-2 0,3 2-6 0,1-2-5 0,0 0-4 16,0 0-3-16,0 0-3 0,0 0 0 0,1 0 1 0,3 0-1 0,-1 0-1 15,3 0 0-15,-2 0-1 0,3 0 1 0,-1-2 0 0,2 2 4 0,2-1 4 16,-2-1 5-16,3 2 3 0,-2-1 2 0,1 1 0 0,-1-2 3 16,4 1 2-16,-4 1 5 0,-1-2 0 0,3 1 3 0,-1 1 3 0,-2-2 2 15,0 2 2-15,1 0 4 0,-4-3 1 0,0 3 6 0,-1 0 6 0,0 0 9 16,-1 0 8-16,-2 0 5 0,-1 0 2 0,0 0 1 0,0 0 2 0,0 0 0 15,0 0 1-15,0 0-2 0,0 0-1 0,0 0-2 0,0 0-3 16,0 0-12-16,0 0-13 0,0 0-15 0,0 0-15 0,0 0-17 0,0 0-19 16,0 0-23-16,0 0-26 0,0 0-37 0,0 0-43 0,0 0-58 0,0 0-68 15,0 0-65-15,0 0-66 0,0 0-35 0</inkml:trace>
  <inkml:trace contextRef="#ctx0" brushRef="#br0" timeOffset="124205.8033">30890 3006 38 0,'0'0'472'0,"0"0"-63"0,0 0-93 0,0 0-79 16,0 0-68-16,0 0-43 0,0 0-28 0,0 0-19 0,0 0-15 15,0 0-15-15,0 0-12 0,0 0-10 0,0 0-11 0,0 0-7 0,0 0-6 16,0 0-4-16,0 0-2 0,0 0-4 0,-2 1-3 0,2 1-1 0,-2-2-2 15,2 1 2-15,0 1 1 0,-2-2 0 0,1 1 0 0,1 0 0 0,0-1-2 16,-2 2 2-16,0 0 0 0,2-1 3 0,-1 1 4 0,1 0 1 0,-2 1 3 16,0 1 2-16,2 0 2 0,-1 0 0 0,1 0 2 0,-3 1 1 15,1 0 1-15,0 1 1 0,1 0 1 0,-2 0 0 0,-1 2-1 0,2-2-1 16,-2 1-4-16,1 0 1 0,2 1-2 0,-3-1 0 0,0 2-1 0,0-1 1 16,0-2-1-16,0 0 0 0,-2 2 2 0,0-2 0 0,1 1 2 0,-1-1 1 15,-1 0 2-15,0 0 3 0,-1-2 1 0,-2 3 2 0,-1-2 1 0,2-2 1 16,-1 2-1-16,-2 0 0 0,-1-2-2 0,-1 1 1 0,1-1 0 15,-1 0-3-15,-2 0 0 0,2 0-2 0,-4-1-1 0,1 1-3 0,0-3-5 16,-1 1-3-16,1 1-2 0,-4-2-3 0,3 0 0 0,-2 0 0 0,2 0-1 16,-2-2-1-16,0 1 0 0,-1 1 0 0,2-2 0 0,-1 1-1 0,-2 1-1 15,0-2 0-15,1 1 1 0,-1 1 1 0,-2 0 0 0,3 0 2 16,-1 0 0-16,0 0 1 0,-1 0 2 0,2 0 1 0,-3 0 0 0,2 1 0 16,-1 1 4-16,2-2-1 0,-4 3 2 0,3-2 3 0,-4 1 0 0,6 0 2 15,-6 2 2-15,1-3 2 0,2 1-1 0,-4 2 1 0,2-1 2 0,0 2 0 16,0-3 1-16,-2 4 1 0,1-4 1 0,-1 3 0 0,0-1-2 0,2 1 0 15,-3 1-2-15,2-2 1 0,0 1-1 0,0-1 1 0,-1 1-1 16,0 1 1-16,2 0-1 0,1-3 0 0,-3 4-2 0,3-1-1 0,-1-2 0 16,1 1-1-16,2 2 0 0,0-2 0 0,0-2 0 0,2 2-1 0,0-1-1 15,3 1-1-15,1 1-3 0,-1-2-1 0,2 1 0 0,1-3 1 0,2 3-2 16,-1-3 0-16,4 3-2 0,-3 0 0 0,2-2 2 0,2-2 0 16,1 2-2-16,1 1 2 0,-2-3 0 0,2 3 0 0,-1-3 0 0,1 1 2 15,-1 0 0-15,2 1 1 0,0-3 1 0,-2 3 1 0,1 0-1 16,-1 0 1-16,-2 0-1 0,3 0 2 0,-1-1 0 0,-1 1 0 0,-1 0 1 15,1 0-1-15,0 0 0 0,-1 1 0 0,1 1-1 0,0-2-2 16,-2 1 2-16,1-1-2 0,1 0-2 0,2 1 1 0,-2-1-1 0,-1 1 0 16,2-1-2-16,1 0-1 0,-1-1 0 0,1 3-1 0,2-3-1 0,-1 1 2 15,0 0-1-15,0-2 0 0,0 2 0 0,2 0-1 0,-1 0 1 16,-1 0 0-16,2 0-2 0,-2 0 2 0,2 0 1 0,-1 0 0 0,1 2 2 16,0-2-1-16,-1-1 1 0,-1 3-1 0,2-2 1 0,0 1 0 15,-2-1 1-15,1 2 0 0,1-2 1 0,-3 1 1 0,3 1-1 0,-2-2 0 16,4 2 1-16,-3-2-1 0,0 1 0 0,0-1 1 0,3 2-1 0,-2-2 2 15,-2 0-2-15,2 0 0 0,0-1 2 0,1 0-1 0,1 0 2 16,-3 1 2-16,3-3 1 0,-1 3 0 0,1-2 1 0,-3-1 0 0,3 1 3 16,-1 1 0-16,1-2 2 0,-4 2 0 0,2-2 2 0,0 0 1 15,0 0 0-15,-1 0 1 0,3 0-1 0,-2 0 0 0,-2 0-1 0,2 0 0 16,-3-2-1-16,2 2 0 0,0-2-1 0,-3 1-1 0,2 1-2 16,1-1 0-16,-2-2-3 0,-1 3-2 0,2 0 0 0,1 0-1 0,-1-3-2 15,0 3 0-15,-1 0-1 0,1-2-1 0,0 0 1 0,1 2-1 0,-1-1-1 16,0 0 0-16,-1 1 0 0,1-2-1 0,0 1-1 0,0 1 0 15,1 0 0-15,-1 0 0 0,-3 0 0 0,4 0-1 0,-1 0 0 0,0 0-1 16,0 0-1-16,-1 1 1 0,0 1-1 0,-1-2-1 0,1 1 1 16,-1 0-1-16,3-1 2 0,-4 2-1 0,0 0 2 0,2-2-1 0,-2 0 0 15,2 3 1-15,-1-3 0 0,1 0 1 0,-1 3 1 0,0-2 0 0,0-1 0 16,3 1 1-16,-3 1 0 0,1-2 0 0,1 2 1 0,-1-1 1 16,0-1-1-16,2 2 0 0,0-1 0 0,0-1 1 0,-1 1 0 0,1-1-1 15,3 3 1-15,-3-3-2 0,3 0-2 0,-2 0-4 0,1 0-4 16,0 0-4-16,1 0-7 0,-3 0-7 0,3 0-9 0,-2 0-12 0,1 0-14 15,0 0-10-15,1 0-8 0,-3 0-6 0,2 0-5 0,0 0-4 16,2 0-3-16,-1 0-3 0,-1 0-3 0,2 0 0 0,-1-3-3 0,1 3-3 16,0 0-4-16,0-1-3 0,0-2-1 0,0 2-5 0,1-3-7 0,1 2-9 15,-1-1-7-15,1 0-1 0,1-2 3 0,1 1 8 0,0-1 7 16,0 1 14-16,1-1 11 0,-1-1 20 0,0 2 21 0,0-1 26 0,1 0 28 16,-1 1 27-16,1 0 28 0,-2-3 23 0,2 5 24 0,-1-3 14 0,0 2 11 15,-3-1 11-15,3 1 11 0,-2 1 6 0,0 0 6 0,-1 0 2 16,-1 0 0-16,2 1-3 0,-2 1-6 0,0 0-7 0,0 0-6 0,0 0-6 15,0 0-5-15,0 0-5 0,-2 0-7 0,1 0-9 0,-3 1-10 16,4 1-10-16,-4-2-11 0,3 1-11 0,1 0-8 0,-4-1-10 0,4 2-7 16,-1 0-7-16,-2-2-7 0,1 0-5 0,0 3-5 0,1-3-5 0,-2 2-4 15,-1 0-2-15,3 1-2 0,-4 0 0 0,-1 1-2 0,1-1 2 16,-1 2-1-16,-2 0 1 0,0-1-1 0,0 2 4 0,0 0 3 0,0 0 3 16,-1-1 3-16,-1 1 1 0,4 0 0 0,-1 0 0 0,-2-3-1 15,4 2 0-15,1 0-1 0,-3-2 1 0,2 1 0 0,2 0 0 16,-1-1 1-16,1-2-1 0,1 3-2 0,0-4-3 0,1 2-1 0,-1-2-1 15,2 0-2-15,0 0-1 0,0 0-3 0,0 0-1 0,0 0-3 0,0 0-3 16,3 0-2-16,1 0-2 0,-3 0-1 0,5 0 0 0,-3 0 2 0,4-2-1 16,-1 2 0-16,1 0 0 0,2-2-1 0,0 0 2 0,1 2-1 15,2-1-2-15,0 1-1 0,-3-2-4 0,4 1-3 0,0 1-6 16,-4 0-9-16,4 0-9 0,-1 0-12 0,-1 1-14 0,-1 1-15 0,-2-1-20 16,2 1-25-16,-1 0-32 0,-1 0-37 0,0 1-33 0,1 0-34 0,-3 2-60 15,1-2-74-15,-1 1-42 0</inkml:trace>
  <inkml:trace contextRef="#ctx0" brushRef="#br0" timeOffset="125590.0302">31426 3169 216 0,'-1'-1'498'0,"-1"1"-62"0,0-2-86 0,2 0-58 0,-1 2-44 0,1 0-27 15,0 0-22-15,0-1-15 0,0 1-10 0,0 0-15 0,0 0-12 0,0 0-16 16,0 0-16-16,0 0-15 0,0 0-13 0,0 0-14 0,0 0-12 15,0 0-12-15,0 0-11 0,0 0-9 0,0 0-13 0,0 0-8 0,0 0-9 16,0 0-9-16,0 1-11 0,0-1-7 0,0 4-6 0,1-3-4 0,-1 1-3 16,2-2 3-16,0 4 2 0,-1 1 3 0,2-1 5 0,2 0 3 0,-2 1 6 15,2 2 6-15,0 1 5 0,1 1 7 0,0 0 6 0,4 2 4 0,-2-2 4 16,1 4-4-16,2 0-6 0,-1-3-11 0,-1 3-13 0,2-1-17 16,0 0-16-16,-1 2-21 0,1-4-20 0,-2 2-22 0,1 0-24 0,1-1-25 15,-3 0-26-15,1 0-32 0,-1-1-34 0,1 0-30 0,0 0-26 0,-1-4-53 16,-1 0-65-16,0 0-34 0</inkml:trace>
  <inkml:trace contextRef="#ctx0" brushRef="#br0" timeOffset="125804.2324">31647 3210 412 0,'-3'-3'491'15,"3"1"-69"-15,-1 2-90 0,1-3-68 0,-2 1-56 0,1 2-36 0,1 0-25 16,0 0-21-16,0 0-17 0,0 0-17 0,0 0-16 0,0 0-16 15,-2 0-18-15,0 2-19 0,1-2-15 0,-1 3-10 0,1-3-7 0,-3 2-5 16,3 1-4-16,-3 0 0 0,0 1 2 0,-2 1 0 0,1 1 1 0,-1 0 4 16,1-1 3-16,-3 2 5 0,-1 3 4 0,1 0 6 0,-2-1 7 0,1 1 0 15,-1 0-4-15,0 1-11 0,0 1-14 0,-2 0-19 0,3 0-22 0,-2 1-31 16,0-1-33-16,3 0-40 0,-3 2-43 0,3-1-73 0,0-1-85 16,0 0-68-16,0 0-57 0,2 0-31 0</inkml:trace>
  <inkml:trace contextRef="#ctx0" brushRef="#br0" timeOffset="126339.8207">31835 3283 135 0,'-1'-1'270'0,"1"-1"-38"0,0-1-26 0,0 1-19 0,0 2-11 16,-2-3-7-16,2 1-2 0,0 0-2 0,-2 1-3 0,2 0-4 0,0-2-6 15,0 0-4-15,0 2-6 0,0 1-8 0,0-1-7 0,0-1-6 0,0-1-5 16,0 1-8-16,2 1-4 0,0-3-3 0,-2 4-6 0,1-2-10 0,-1 1-8 15,2-3-11-15,0 3-8 0,1 0-6 0,-2-2-9 0,1 1-7 0,0 1-9 16,1-2-10-16,-2 3-9 0,3-2-7 0,0 1-7 0,1 1-3 0,-2-2-5 16,2 1-4-16,0 1-3 0,-1 0-1 0,1 0-2 0,3 0-2 0,-3 0-2 15,-1 1-1-15,3 1 0 0,-2 1-1 0,1-2 3 0,-3 2 2 0,2 2 1 16,-1-3 0-16,0 3 2 0,-3 1 0 0,1 0 3 0,-1 1 1 0,-1-2 3 16,0 4 1-16,-1-1 3 0,-1 2 2 0,-1 1 3 0,0-1 3 0,-4 2 2 15,3-2 0-15,-2 4 2 0,-2-2 1 0,1 0 0 0,1 1-1 0,-3-2 0 16,1 2 1-16,1-3-4 0,1 0-1 0,1-1 0 0,-3 0-2 0,4-1 0 15,0 1-2-15,0-4-1 0,0 2 0 0,1-3 0 0,1 0 0 0,1 0 2 16,-2-1 1-16,2-2 2 0,1 3-1 0,0-4 3 0,0 2 3 0,1-2 3 16,2 3 2-16,-2-3 2 0,3 0 3 0,1 0 4 0,-1 0 1 0,3 0 1 15,2 0 1-15,-1 0 0 0,2 0-2 0,4-3-1 0,-3 1-4 16,3 2-4-16,2-4-7 0,-2 1-8 0,3 2-7 0,2-3-11 0,-3 1-12 16,1 1-16-16,0-1-17 0,-2-1-21 0,0 1-24 0,-2 1-34 0,0-1-42 0,-3 1-40 15,1 0-46-15,-3 1-70 0,-3 0-82 0,-1 1-49 0,1-2-34 0</inkml:trace>
  <inkml:trace contextRef="#ctx0" brushRef="#br0" timeOffset="126756.5669">31102 3975 145 0,'-19'-3'541'15,"2"-1"-12"-15,2 2-23 0,-2-1-102 0,4 0-140 0,2 0-77 0,0 1-44 0,2 0-20 16,1-1-4-16,-1 3-4 0,4-4 1 0,0 3-5 0,2 1-10 16,-1-2-11-16,3 1-13 0,-1 1-12 0,2 0-14 0,0 0-10 0,0 0-9 15,0 0-8-15,2-1-8 0,-1-2-6 0,3 3-4 0,-1 0-4 16,2 0-1-16,3-3-2 0,-1 3 1 0,5-1 1 0,3 0 2 0,1-1 1 15,5-1 0-15,2 0 2 0,3 2 1 0,2-5-1 0,6 3 2 0,1 0-2 16,2-3-4-16,3 1-1 0,1 1-2 0,4-1 0 0,3 1 0 0,-1-2-3 16,4 2-2-16,1-1-3 0,4-1-4 0,0-1-1 0,4 3-3 0,1-2-1 15,0 2-1-15,1-2-2 0,0 0 1 0,1 1-2 0,-2 1-4 0,0-1-5 16,-3-1-2-16,-1 2-3 0,-5 1 1 0,0-2 0 0,-4 3 2 0,-5-3 2 16,-1 2 0-16,-4-1 2 0,-2 1 2 0,-1 2 1 0,-6 0 3 0,-3-1 0 15,0-1 4-15,-4 1 2 0,0 1 1 0,-6 0 2 0,1-2-2 0,-4 3 0 16,1 0-2-16,-5 0-5 0,-1-3-9 0,0 3-12 0,0 0-15 0,-3 0-16 15,-2 0-12-15,0 0-24 0,-3 0-25 0,0 0-39 0,0 0-46 0,0 0-76 16,0 0-90-16,-3 0-59 0,-4 0-48 0,-2 0-21 0</inkml:trace>
  <inkml:trace contextRef="#ctx0" brushRef="#br0" timeOffset="127356.1795">31523 4140 181 0,'0'-3'467'0,"-2"0"-85"0,1 0-62 15,1 0-53-15,-2 1-29 0,0 1-22 0,2-1-18 0,0-1-15 0,0 3-12 16,0 0-10-16,0 0-15 0,0 0-16 0,0 0-20 0,0 0-18 0,0 0-11 15,0 0-7-15,0 0-10 0,0 0-12 0,0 0-12 0,0 0-13 16,0 0-13-16,0 0-10 0,0 0-11 0,0 0-8 0,0 0-5 0,0 3-5 16,0-1-3-16,0-1-1 0,0 2-2 0,0 0 1 0,0 2 1 0,0-1 1 15,0 1 2-15,0 2 3 0,-1 0 4 0,1 3 6 0,-2 0 4 16,0-1 4-16,2 3 4 0,-1 2 3 0,1-1 3 0,-3 1 3 0,1 1-2 0,0 1-1 16,1 2-7-16,-2 0-8 0,1 1-13 0,0-2-13 0,0 1-18 15,-2 0-18-15,3 1-24 0,-1-2-25 0,-1 0-29 0,1-1-30 0,1 1-41 16,-1-2-49-16,1-2-77 0,1 1-88 0,0-2-55 0,0 0-35 15</inkml:trace>
  <inkml:trace contextRef="#ctx0" brushRef="#br0" timeOffset="127635.1855">31740 4359 275 0,'-1'-3'600'15,"1"0"5"-15,-3 0-68 0,2 0-108 0,1 1-105 0,0 0-106 0,0 2-67 16,0 0-46-16,0 0-27 0,0 0-18 0,0 0-13 0,0 0-16 0,0 0-14 16,0 0-15-16,0 2-10 0,0 0-9 0,0 1-4 0,0 0-4 0,0 0-1 15,0 1-1-15,0 1 3 0,-2 1-1 0,2-2 4 0,0 0 1 0,0 1 4 16,0-1 3-16,0 3 3 0,0-4 2 0,0 2 4 0,0-3 0 16,0 1 7-16,0-1 3 0,0 1 6 0,0-2 6 0,0-1 5 0,0 0 9 15,0 0 7-15,0 0 7 0,0 0 4 0,2-1 0 0,-2 1 1 0,1-3-3 16,2 0-3-16,-2 1-4 0,1-3-6 0,0 1-7 0,1 0-9 0,-2-2-10 0,1-1-15 15,1 2-14-15,-1-1-22 0,-1-1-22 0,3 2-22 0,-3-1-21 0,1-1-23 16,0 3-23-16,2 0-34 0,-3-1-43 0,1 0-43 0,0 3-45 16,1-1-66-16,0 1-82 0,0 1-46 0,2 0-29 0</inkml:trace>
  <inkml:trace contextRef="#ctx0" brushRef="#br0" timeOffset="127989.8822">32015 4210 438 0,'0'-4'627'0,"-1"-2"0"0,1 1-8 0,0 2-108 15,0-1-162-15,0 1-96 0,1 0-64 0,-1 1-38 0,2 0-26 0,0-1-23 16,-1 1-18-16,3 0-22 0,-3 1-25 0,2 1-19 0,1-2-19 0,0 1-11 16,4 1-12-16,-2 0-6 0,2 0-6 0,2 1-6 0,1 1-5 0,0-2-6 15,1 1-3-15,1 3-1 0,-2-1-3 0,3-1 1 0,-1 1 3 0,0 2 0 16,-4-1-1-16,-1 2-2 0,0-1-1 0,3 2 2 0,-4 1-1 0,-3-1 3 15,0 2 4-15,-1 2 4 0,-3-1 5 0,0-1 7 0,-3 3 6 0,-2 0 5 16,0 0 6-16,-3 1 4 0,-4 2 3 0,2-2 3 0,-1 0 3 0,-5 1 5 16,3 2 6-16,-2-4 4 0,2 2 4 0,-4-1 4 0,4 0 2 15,-1 0 0-15,-1-3 1 0,3-1-4 0,2 1 1 0,1-1-1 0,1-3 0 16,-1 2-2-16,4-3 1 0,0 0-3 0,2-1-3 0,-1-1-3 0,3 0-1 16,1 0-2-16,0-2 1 0,1 2 2 0,3-3 0 0,0 1-2 0,3-1-3 15,1 0-5-15,4-1-7 0,0 1-11 0,5-3-12 0,-1 2-14 0,3-2-15 16,3-2-20-16,-2 0-21 0,4 1-26 0,0 0-29 0,1-1-35 15,-4-1-38-15,2 2-34 0,-2-1-31 0,1 2-57 0,-6-2-70 0,1 1-37 16</inkml:trace>
  <inkml:trace contextRef="#ctx0" brushRef="#br0" timeOffset="129989.1802">31418 4678 352 0,'-5'-2'434'0,"2"1"-68"0,0 0-90 16,0-2-56-16,-2 3-41 0,1 0-21 0,0-3-9 0,3 3-8 0,-1 0-4 16,1 0-10-16,-1 0-10 0,0 0-12 0,2 0-9 0,0 0-8 15,0 0-9-15,0 0-7 0,0 0-5 0,0 0-4 0,0 0-6 0,0 0-4 16,0 0-5-16,0 0-5 0,0 0-2 0,0 0-5 0,0 0-3 15,0 0-4-15,0 0-3 0,0 0-5 0,0 0-2 0,0 0-4 0,0 0-5 16,0 0-4-16,2 0-8 0,0 0-5 0,1 0-7 0,-2-2-6 0,1 1-7 16,3 1-6-16,-4-2-4 0,5 0-5 0,-1 2-3 0,0-1-4 15,1 0-4-15,1-2-3 0,2 1-2 0,1 1 2 0,-2-1 2 16,2-1 4-16,-2 2 3 0,2-1 6 0,0-1 5 0,-1 2 4 0,-3 0 5 16,1-1 4-16,-2 2 4 0,-1-1 3 0,4-1 5 0,-7 2 4 0,3 0 5 15,-3 0 3-15,-1 0 1 0,0 0 2 0,0 0 2 0,0 0 1 0,0 0 2 16,0 0 0-16,-1 2-1 0,-3-1 0 0,3-1-1 0,-7 2 0 15,5-2 0-15,-2 1-1 0,-1 0-2 0,-1 2-1 0,3-1 1 0,-4-1-1 16,2 2 1-16,-1-1-2 0,2-1 0 0,1 1-1 0,-2-2 1 16,2 1 1-16,1 1-2 0,0-2 0 0,1 1 0 0,1 0 0 0,1-1 0 15,0 0 0-15,0 0-1 0,0 0 0 0,0 0-1 0,0 0 0 16,0 0 2-16,0 0 0 0,0 0 1 0,0 0 0 0,0 0 0 0,0 0 0 16,0 0 1-16,0 0 0 0,0 0 0 0,0 0 2 0,0 0 2 0,0 0 2 15,0 0 1-15,0 0 1 0,0 0 1 0,0 0 3 0,0 0 0 16,0 0-1-16,0 0 2 0,0 0 0 0,0 0-1 0,0 0 1 0,0 0-1 15,0 0-2-15,0 0-1 0,0 0-2 0,0 0-4 0,0 0-1 16,0 0-4-16,0 0-2 0,0 0-2 0,0 0-3 0,0 0-1 0,0 0-3 16,0 0-1-16,0 2 0 0,0 0 0 0,0 1 2 0,0-3 3 0,0 3 0 15,0 0 2-15,0-2 0 0,-2 2 3 0,2 0 1 0,-1 2 2 16,1-3 2-16,-2 3 1 0,0-2 2 0,2 4 1 0,-1-3 0 0,1 2 0 16,-3-2 0-16,3 4-2 0,-2-2 0 0,0 3 0 0,1-3 0 15,-4 4 1-15,2-3 0 0,0 5 1 0,0-4-2 0,-2 2 1 0,0 3 0 16,-1-1 1-16,-3-2 0 0,2 3-2 0,-1 1 2 0,-3-2 0 0,3 2 0 15,-3-1 0-15,-1 1 0 0,0-1-1 0,0 3-2 0,-2-2 1 16,-1 0-1-16,0 0 1 0,-3 2 0 0,1-3-1 0,-2 2 1 0,1-2-2 16,-2 1 1-16,-2-1-1 0,3 2 2 0,-5-3 1 0,2-1 1 15,-1 3 1-15,0-3 0 0,-1 1 1 0,1 0 0 0,-2-2 0 0,-1 0 1 16,4-1-1-16,-2 2 1 0,1-2-1 0,-1-2-1 0,3 0-1 0,-2 1-2 16,1 0 1-16,1-2-2 0,-1 0-2 0,0 0-1 0,0-2-1 15,1 1 0-15,0 0-2 0,-1-1-1 0,2 0-1 0,-2 1-1 0,0-3 1 16,0 1-2-16,1 1 2 0,-5-3 0 0,5 1-1 0,-5 0 1 15,4 1 0-15,-5-3-1 0,2 0 1 0,0 2-1 0,-2-2 3 0,0 0 0 16,0 0 0-16,1 0 0 0,-2 0-1 0,0-2-1 0,1 2-1 16,-2 0-2-16,1-3-3 0,0 3 0 0,-3-2-1 0,1 0 0 0,0-1 1 15,0 0-1-15,4 1 1 0,-4 0 0 0,1-3 1 0,2 1 1 16,1 0 2-16,1-1 1 0,0 0 2 0,2-1 2 0,1 1 2 0,-1-2 2 16,3 2 0-16,-1-3 1 0,2-1-2 0,0 1 0 0,2 1-1 0,1-3-4 15,1 0 0-15,-2 1-2 0,3-1-4 0,2-1-2 0,-1 1-3 16,0-1-1-16,0-1-1 0,1 0-2 0,1 1-2 0,0-1-1 0,-2-3-2 15,2 3 0-15,-1-3 2 0,0 2-1 0,1-2 1 0,-3 2 1 16,1-3 1-16,1 2 3 0,-1 0 3 0,-1 0 1 0,3-2 2 0,0 4 4 16,-2-1 4-16,2-2 3 0,0 1 3 0,-1 2 2 0,0 0-1 0,2 0 3 15,-2-1 2-15,3 1 0 0,-2 1 2 0,1-1 1 0,2 0-1 16,0 2 0-16,-1-2-2 0,-1-1-2 0,4 3-3 0,0 0-3 16,-4-1-2-16,6-1-2 0,-3 0-2 0,1 2-2 0,-2-2-2 0,2 0-2 15,-1 0-3-15,3 2 0 0,-1-2 0 0,-1-1-1 0,1 3-4 0,-1-2-1 16,1 0 1-16,2 1-1 0,-2-1 1 0,1 0 0 0,-1 2 0 15,1-2 2-15,0 1 0 0,0 1 2 0,-1 0 2 0,1-1 1 16,0 2-1-16,3 0 2 0,-3 0 2 0,0 1 3 0,3 1-1 0,-2-1 2 16,1 1 1-16,0 2 1 0,1-4 2 0,1 4 0 0,-2-2 0 15,0 1 0-15,2 2 0 0,-1-2 0 0,1-1 3 0,0 2-2 0,0 0-3 16,-2 1 0-16,2-1 3 0,0 1 0 0,-1-2-1 0,1 2 3 16,0-1 0-16,0 0 3 0,-2 0 1 0,0 3 1 0,2-3 1 0,-1 2-1 15,1-1-1-15,-3 1 2 0,2 0 2 0,1 0 0 0,0-1-2 0,-2 3-1 16,2 0-1-16,-2-2-4 0,2 1-2 0,0 1-3 0,0 1-2 15,0 0-3-15,0 0-2 0,0 0-2 0,0 0-1 0,0 0-1 0,0 0-3 16,0 0-1-16,0 0-1 0,0 0-1 0,0 0-1 0,0 0-1 16,0 0-1-16,0 0-1 0,0 0 0 0,0 0-2 0,0 0 0 0,0 0 1 15,0 0-2-15,-1 0 1 0,-1 0 2 0,1 1 1 0,-3 1 0 0,3-2 3 16,-1 1 3-16,0 1 1 0,-1 0 3 0,2 0 1 0,-3 1 1 16,0-1 2-16,1 1 1 0,0 1 3 0,-1-1 0 0,0 2 0 0,0-2 0 15,0 2 0-15,0-1-1 0,-1-1 0 0,1 2-1 0,3-3 0 16,-4 3-1-16,2-2 1 0,-1 1 1 0,3 2 1 0,-4-1-1 15,2-2 1-15,-2 2 1 0,2 0-1 0,0 0 2 0,0-1 0 0,0 2 2 16,-1-3 1-16,3 1 1 0,-2 0 0 0,-1 0 2 0,0 0-1 16,1 1-1-16,0-3 2 0,-1 3 1 0,3-3-1 0,-2 2 1 0,1 1 1 15,-1-2 0-15,1 2 0 0,1-2 0 0,-3 1 0 0,3-1-1 16,-1-1 1-16,-1 1 0 0,2 0 0 0,1-2 1 0,-2 2 1 0,1-2 0 16,1 1 1-16,-2-2 1 0,0 2 1 0,2-1 2 0,0-1 0 15,0 0 3-15,0 0 1 0,0 0 3 0,0 0 1 0,0 0 2 16,0 0 2-16,0 0 1 0,0 0 2 0,0 0 0 0,0 0 1 0,0 0 1 15,0 0-4-15,0-3-7 0,0 1-4 0,0 1-7 0,0-2-4 16,0-1-2-16,0 1-4 0,0 0-3 0,0-1-1 0,0 0-3 0,0 0-2 16,0-1-3-16,0-1 0 0,0 2-2 0,0-1 3 0,0 2 6 15,0-2 7-15,0 0 7 0,0-2 4 0,0 3 6 0,0-1 4 16,0 1 3-16,0 0 3 0,0 1 1 0,0 0 1 0,0-1 3 0,0 2 1 16,0-1 3-16,0 0 0 0,-1 0 0 0,1 1-2 0,0 1-1 0,0-1-4 15,0 2-4-15,0 0-4 0,-2 0-4 0,2 0-3 0,0 0-1 0,0 0-4 16,0 0-4-16,0 0-2 0,0 0-3 0,0 0-4 0,0 0-3 15,0 0 0-15,0 0 0 0,0 0-1 0,0 0 0 0,0 0 0 0,0 0 1 16,0 0-1-16,0 0 1 0,0 0 1 0,-1 0 0 0,1 0 1 16,-2 0 0-16,2 0 1 0,-2 0-1 0,2 0 0 0,-1 0-2 0,1 0 0 15,0 0-1-15,0 0-1 0,0 0-1 0,-2 2 0 0,0-1-1 0,2-1 0 16,-1 2-2-16,-1-2 1 0,1 1 0 0,-4 1 1 0,4-1 1 16,-2 1 1-16,-1 1 1 0,3-2 2 0,-2 0 1 0,-1 3 1 0,3-3 2 15,-1 1 1-15,0 1 2 0,-1-3 1 0,2 3 4 0,-1-2 1 16,-1-1 1-16,3 1 2 0,0-1 2 0,0 0 2 0,0 0 2 15,0 0 3-15,0 0 3 0,0 0 1 0,0 0 3 0,0 0 1 0,0 0 1 16,0-1-1-16,0 0-1 0,3-2-2 0,-1 3-3 0,-2-3-3 16,1 0-2-16,1-1-2 0,-1 2-3 0,3-1-2 0,-3-2-2 0,1 2-2 15,0-2-4-15,1 1-1 0,0 2-2 0,0-3-1 0,0 3 0 0,2-3-2 16,-2 3 1-16,0-1 0 0,0 0-1 0,1-1 0 0,0 4-2 16,3-2-1-16,-1 0-2 0,2-1 0 0,0 1 0 0,1 1-1 0,2-1 0 15,0 1-2-15,3 1-2 0,-1 0-6 0,3 0-9 0,0 0-13 16,-1 1-11-16,2 1-17 0,1 1-16 0,-2 0-23 0,1-1-24 0,1 0-40 15,-1 3-48-15,4-2-49 0,-5 1-49 0,3 1-82 0,-3-2-95 0,-1 1-46 16</inkml:trace>
  <inkml:trace contextRef="#ctx0" brushRef="#br0" timeOffset="131973.093">32006 4716 139 0,'-3'-1'352'0,"2"-1"-66"0,-3-1-45 0,3 3-33 0,-1-2-25 16,0 1-20-16,1 1-15 0,-2 0-12 0,3 0-10 0,0 0-8 0,0 0-7 15,0 0-6-15,0 0-9 0,0 0-13 0,0 0-10 0,-2 0-10 0,2 0-10 16,0 0-10-16,0 0-9 0,0 0-5 0,0 0-8 0,0 0-8 16,0 3-4-16,0-1-4 0,0-1-3 0,2 1-3 0,-2 0 0 0,1 1 0 15,1 0 1-15,-1 0 1 0,3 2 1 0,-3-1 3 0,3 2 1 0,0-1 5 16,1 2 2-16,-1 1 4 0,1 1 3 0,2 1 3 0,-1-2 1 0,1 2 2 16,2 1-2-16,-3 1-4 0,4 0-6 0,-1 0-10 0,-1 0-13 0,2 1-14 15,-2-1-18-15,2 2-19 0,2-1-22 0,-3-1-23 0,0 2-29 0,1-2-32 16,0 0-36-16,0 0-42 0,-2-2-49 0,2 0-50 0,1-1-52 15,-3-2-53-15,0 1-27 0</inkml:trace>
  <inkml:trace contextRef="#ctx0" brushRef="#br0" timeOffset="132173.3086">32247 4782 198 0,'-4'-2'493'0,"1"-3"-61"0,-2 5-93 16,4-2-80-16,-3 0-75 0,3 2-44 0,-2 0-31 0,-2 0-15 0,4 2-8 15,-2 0-10-15,-2 1-10 0,2-1-12 0,-2 1-12 0,0 2-8 0,-4 0-6 16,2 3-3-16,-1 0-4 0,-1 1 0 0,-2-1-1 0,0 4-1 0,-2 0 1 16,0 0-2-16,1 1-3 0,-2 0-6 0,1 2-7 0,-3 0-13 15,2 0-14-15,0 0-20 0,-1 2-22 0,1-1-26 0,1 1-27 0,1 0-30 16,-2-1-27-16,2-1-37 0,2 2-39 0,0-1-70 0,0-2-87 0,3 0-45 16</inkml:trace>
  <inkml:trace contextRef="#ctx0" brushRef="#br0" timeOffset="132572.3352">32359 4866 471 0,'0'-4'589'0,"0"-1"-5"0,0 1-12 0,1 1-110 0,1-2-155 0,-2 1-95 0,1 1-65 15,1-1-35-15,0 1-22 0,-1 0-15 0,4 1-12 0,-1 1-14 0,0 0-15 16,-1-2-14-16,2 1-13 0,-1 1-10 0,1 1-8 0,3-2-6 16,-2 1-4-16,2 1-1 0,-1 0-2 0,2 0 1 0,-1 1 0 0,-2 1 2 15,1-1 2-15,1 1 1 0,-1 1 1 0,0-2 0 0,-2 2-1 0,-2 0 0 16,2 2 0-16,-2-3 1 0,-1 5 0 0,2-2 0 0,-4 0-1 16,0 2 0-16,0-1 3 0,0 4 1 0,-4-2 3 0,2 2 3 0,-3 3 2 15,0-2 4-15,-1 1 1 0,-1 1 3 0,0 1 3 0,-3 1-1 0,2-3 2 16,0 2-1-16,1-1 3 0,-1 0 0 0,-1-3-1 0,5 3-3 0,-1-3-1 15,-3 1-4-15,5-2-2 0,0 0-2 0,0-2-3 0,1 1-2 16,0-2-2-16,2 0-1 0,2 0-2 0,0-1-2 0,1 0-2 0,2-2-3 16,1 1-4-16,2-1-3 0,1-1-4 0,3 0-2 0,0-1-3 0,1-1-3 15,2 0-1-15,1-1-8 0,2 1-7 0,-2-4-8 0,1 4-9 0,2-3-5 16,-3-1-8-16,-1 1-8 0,0 0-5 0,-1 1-12 0,-3 0-13 16,-3-1-16-16,2 0-16 0,-5 0-29 0,2-1-34 0,-5 2-40 0,1-1-43 15,-3 3-55-15,0 0-61 0</inkml:trace>
  <inkml:trace contextRef="#ctx0" brushRef="#br0" timeOffset="132924.6912">31640 5537 433 0,'-8'-2'571'0,"3"2"-59"16,-2-2-96-16,1 1-94 0,5-1-95 0,-2 0-55 0,-1 2-35 0,4 0-16 16,-1 0-4-16,1 0-7 0,0 0-7 0,0 0-19 0,1-3-20 15,-1 3-20-15,4 0-18 0,-1-2-14 0,-2 0-8 0,7 2-7 0,-2-1-1 16,2-1-2-16,3 0 1 0,2-1-2 0,4 1 0 0,1 0 3 16,5-3 0-16,3 2 5 0,0-2 3 0,6 2 1 0,0-4 4 0,3 3 0 15,3 0 0-15,1-1-2 0,4-1-1 0,-2 2-3 0,3-1-4 0,0 0-2 16,-1 2-3-16,3-1-3 0,-2 1-3 0,0-2-4 0,-1 3-2 0,1-3-2 15,-2 2-2-15,-3-1-1 0,-1 1-3 0,0 0-1 0,-3 0-2 0,-4-1-3 16,-1 2-4-16,0 0-4 0,-3 1-8 0,-3-1-8 0,-3 1-8 16,-3-1-13-16,3 2-11 0,-7 0-22 0,0 0-21 0,-3 2-35 0,2-1-36 15,-2-1-32-15,-1 2-30 0,-2-1-65 0,1 1-82 0,-4 0-51 16,-4 2-37-16</inkml:trace>
  <inkml:trace contextRef="#ctx0" brushRef="#br0" timeOffset="133589.5055">31756 5853 96 0,'0'0'194'0,"0"0"-10"0,-1-2-7 0,1 2-7 0,0 0-7 16,-2 0-6-16,2 0-6 0,0-1-8 0,0 1-8 0,-1-2-8 0,1 2-5 16,-2 0-8-16,2 0-3 0,0 0-7 0,-2-1-2 0,2 1-7 0,0-2-4 15,0 2-4-15,-1 0-5 0,1 0-4 0,0 0-4 0,-3 0-5 0,1 0-4 16,0 0-6-16,1 0-3 0,-3 0-7 0,0 0-5 0,3 0-6 15,-4 2-4-15,2-1-5 0,-2 1-4 0,-2-1-3 0,0 2-2 0,0 0-4 0,1 1 0 16,0 0-1-16,-4 2-2 0,2-1 0 0,-1 0-2 0,1 2-1 16,-1 1-1-16,1-1-2 0,-1 3 0 0,0-1-2 0,1 1-1 15,0 1 0-15,2 0-1 0,-2 1 1 0,2 0-2 0,0 2 0 0,1 0-1 16,0-1-1-16,0 2-1 0,1-1-1 0,1 1-2 0,1-2-4 0,0 1-5 16,2-1-5-16,0 0-4 0,2 1-6 0,0-2-6 0,1 0-5 15,3-1-6-15,-2-1-5 0,1-1-3 0,2-2-2 0,1 2-2 0,1-4-1 16,-1 0 0-16,2-2 2 0,0-1 3 0,2-1 2 0,-1-1 3 0,3-1 3 15,-1-2 4-15,1-2 9 0,-2-2 6 0,2 2 7 0,1-4 7 0,-1-1 2 16,-1 0-2-16,0-2-1 0,-1 0 1 0,-2-2-1 0,2-1-3 16,-3 1 2-16,0-3 4 0,-3 0 3 0,0-2 4 0,-1 1 1 0,-2 0 2 15,-1-1-1-15,1-1 1 0,-3 2 4 0,-3 1 7 0,1-1 5 0,-1 3 4 16,-1-2 5-16,-1 5 3 0,-2-1 0 0,1 2-2 0,-1 1-4 16,1 0-5-16,-3 3-10 0,1 0-9 0,0 4-12 0,-1-1-16 0,0 1-20 15,1 3-27-15,0 0-23 0,-1 0-23 0,3 3-27 0,-1 1-34 0,1 1-41 16,-1 2-44-16,2-2-66 0,0 3-77 0,2-1-43 0</inkml:trace>
  <inkml:trace contextRef="#ctx0" brushRef="#br0" timeOffset="133749.5457">31924 6078 519 0,'0'0'576'0,"0"0"4"16,0 0-89-16,0 0-132 0,0 0-102 0,0 0-89 0,0 0-55 0,0 0-43 15,0 0-37-15,0 0-33 0,0 0-46 0,1 0-53 0,-1 0-59 0,0 0-65 16,4-2-70-16,0 2-71 0,0-1-69 0,0-1-70 0,1 1-37 0</inkml:trace>
  <inkml:trace contextRef="#ctx0" brushRef="#br0" timeOffset="134089.1049">32226 5755 167 0,'0'-2'537'16,"-2"-1"-1"-16,-1 3-80 0,3-4-123 0,0 4-85 0,-1-1-68 0,1 1-39 15,0 0-24-15,0 0-15 0,0 0-14 0,0 0-14 0,0 0-17 16,0 0-17-16,0 0-14 0,0 0-12 0,0 1-10 0,-2-1-6 0,1 4-5 16,1-4-2-16,-2 3-1 0,0-1 1 0,1 1 2 0,-1 2 4 15,1-2 4-15,-1 1 6 0,-1 2 5 0,-2 0 9 0,0 2 4 0,1-1 6 16,-3 2 1-16,2 1 2 0,1-1 0 0,-3 1 0 0,0 2-1 0,0 0-1 15,-1 0-3-15,2 0-3 0,-2 0-3 0,3 0-5 0,-1 1-4 0,1-1-4 16,0 2-3-16,1-4-2 0,0 2-3 0,2-2-1 0,-2 2-2 0,4-2-3 16,0 0-1-16,0-2-6 0,4 0-6 0,-2 0-5 0,2-1-2 15,2-2-8-15,0 2-7 0,2-3-9 0,2 1-8 0,1-2-10 0,3-2-14 16,2 0-15-16,-2 0-16 0,7-1-16 0,-3-1-15 0,2 1-11 0,-1-2-10 16,1 0-11-16,-2-1-11 0,0-2-5 0,3 3-5 0,-5-3-3 0,3 2-5 15,-5-4-2-15,2 3 1 0,-3-1 8 0,-1 1 9 0,-3 0 15 0,0-2 15 16</inkml:trace>
  <inkml:trace contextRef="#ctx0" brushRef="#br0" timeOffset="134255.3723">32487 5951 22 0,'-2'-7'155'16,"-1"1"16"-16,0 0 12 0,-2 0 6 0,0 0 5 0,-1 1 0 16,0-2-3-16,1 2-3 0,-2 0-6 0,3 0-5 0,-4 0-6 0,3 1-9 15,1 1-10-15,-1 0-8 0,0 0-7 0,0 2-9 0,2-2-10 0,-1 1-10 16,0 1-11-16,3-1-13 0,-3 1-12 0,3 1-12 0,1 0-11 0,0 0-9 16,0 0-11-16,-2 1-9 0,1 1-7 0,1 1-8 0,-2 0-4 15,0-1-3-15,2 3-1 0,-1 0-2 0,1 4 2 0,-2-1 1 0,1-1 3 16,1 3 2-16,-2 1 3 0,0 1-5 0,2 1-6 0,-1 2-11 15,1 1-16-15,-4 0-22 0,0 2-28 0,3-1-32 0,-4 2-32 0,0 0-50 16,-1 1-58-16,-3 0-86 0,-1 2-98 0,-1 0-63 0,-3-1-41 0,1-2-19 16</inkml:trace>
  <inkml:trace contextRef="#ctx0" brushRef="#br0" timeOffset="136022.8135">31477 6145 15 0,'-5'3'93'0,"2"0"-12"0,-3 0-3 16,1 0 4-16,0 0 3 0,0-2-1 0,0 3 2 0,-1 0 0 0,0 1 1 16,1-3 0-16,0 1-1 0,-1 1 1 0,-1-1 1 0,3-1 0 15,-5 1 5-15,1 1 1 0,-1-1 2 0,0-1-3 0,1 1-1 0,0 1-2 16,-1-1-4-16,-2 0-5 0,1-1-7 0,1 0-4 0,-5 1-6 16,2-1-5-16,2-1-4 0,-3 2-5 0,0-1-2 0,-1-1-5 0,-1 2-3 15,0-1-5-15,0-1-4 0,-2 0-4 0,0 3-3 0,1-4-2 16,-3 1-1-16,2 1-3 0,-1-2-2 0,-1 0 0 0,0 0-1 0,-1 0-3 15,2 0-1-15,-4-2 0 0,4 1-2 0,-2-1-2 0,-2 0 0 16,4 0 0-16,-3-1-1 0,2 0-2 0,-3-2-1 0,3 2 1 0,-2-2-2 16,1 0-1-16,-1-2-1 0,1 0-1 0,-2 2-1 0,1-2-3 0,0-1 1 15,-1 0-2-15,0 0 1 0,1-1-2 0,-1 0-1 0,0-1 0 16,1 1 1-16,0-3-1 0,0 2 2 0,0 0 1 0,1 0 2 0,-2-3 2 16,4 2 3-16,-2 0 2 0,3-1 3 0,-1 0 1 0,1 0 2 15,1-1 3-15,-1 1 1 0,2-2 2 0,0 2 0 0,2-1-1 0,-1-1 1 16,1-1-1-16,1 3-3 0,-1-2-1 0,1-1-2 0,0 0-3 0,1 2-3 15,-2-2-1-15,4 2-4 0,-1-4-1 0,-1 2-1 0,2 0-1 16,1-1-2-16,-3 0-1 0,1 1 1 0,2-2-2 0,-1 0 0 0,-2 3-2 16,1-3 2-16,2 0 0 0,-2-1 4 0,0 2 3 0,2 1 0 15,-3-2 4-15,3 0-1 0,-2 1 1 0,1-1 1 0,1 2 2 0,2-2 3 16,-2 2 1-16,-3-1 2 0,3 1 2 0,0-1 2 0,1 3 0 16,-2-2-1-16,3 0 0 0,-2 2-1 0,1-2 1 0,-2 2 0 0,3-1 1 15,0 1-1-15,1 0-1 0,-4-1-1 0,4 2 0 0,-2-1-1 0,1 1-1 16,-1 1 0-16,2 0 0 0,-2-1-1 0,1 0-1 0,1 0 0 15,-2 1-2-15,2 0-1 0,0-1-1 0,-2 0-1 0,2 2 0 0,1-2 0 16,-3 0-2-16,1 0-1 0,1 1-2 0,1 0-2 0,-1-1-1 0,-2 0-1 16,3 0 0-16,-2 1 1 0,1 0-1 0,-2-1 0 0,3 2 1 15,-1-1-1-15,-1 1 3 0,1-1-1 0,0 1 1 0,0-1-1 16,1-1-3-16,-3 2 2 0,1-1 4 0,1 3 1 0,1-2-1 0,-1 0-1 16,-2 1-2-16,2-2 1 0,1 3 1 0,-1 0 1 0,1-1-3 0,0-1 1 15,-1 3-2-15,2 0 2 0,-2-1 2 0,1 1 0 0,-1-1-1 16,2-1-3-16,-2 2-2 0,2 2-1 0,0-4 1 0,-2 4-2 0,2-2-2 15,-1-1 1-15,-1 3 1 0,1-3-1 0,0 1 0 0,0 1-1 16,0-2-3-16,0 4 0 0,-1-2-2 0,0-1 1 0,0 2 2 0,0-2 2 16,0 3-1-16,0-2 3 0,-1-1 0 0,2 2 0 0,-1-1-2 0,-2 0 1 15,-1 0 2-15,2 0 0 0,0 2-1 0,0-2 1 0,1-1 2 16,-2 3 0-16,0 0 0 0,0-2 0 0,3 1-1 0,-1 0-1 0,-2 0 1 16,1 2-1-16,2-2 0 0,-1 1 2 0,0 1-2 0,0-2 2 15,2 2 3-15,-2 0 1 0,1 0-1 0,-1 1 0 0,2-1 1 0,-1-1-2 0,1 1 1 16,2 1 0-16,-3-1-1 0,1-1 0 0,2 3-1 0,-4-1 1 15,2 1 0-15,2-3 0 0,-3 4-2 0,3-2-1 0,-1 0 2 16,0-1-1-16,-1 1 2 0,2 1-1 0,-1-2 2 0,-1 2-1 0,1-2 0 16,1 3-1-16,-4-3 3 0,4 1 0 0,-1 1 0 0,0-3 1 15,-1 3 2-15,2 0 0 0,-1-2-1 0,0 1 1 0,-1 1 0 0,2-1 0 16,-3-1 0-16,3 2 2 0,1-1 1 0,-2-1 1 0,1 2-1 16,1-1 1-16,-2 1-1 0,-1 1 1 0,3-3-2 0,-1 1-1 0,1 1 2 15,-2 1-2-15,0-2 0 0,2 2-1 0,-1-2-2 0,-1-1-1 0,1 3-2 16,-1-4 2-16,0 4 0 0,1-1-3 0,-2-2-1 0,1 2-2 15,0-2 0-15,1 1 0 0,-2 0 0 0,1 1 1 0,-2-1 1 0,2-1 0 16,0 1 3-16,1 1-1 0,-2 0 2 0,1-2 0 0,-1 0-2 0,1 3 2 16,1-3 1-16,-3-1 1 0,3 3-1 0,-1 0 0 0,0-2 1 15,-1 1 0-15,1 1 1 0,0-1 0 0,0-1 1 0,1 2 1 0,1-1-1 16,-2 0 1-16,1 1 1 0,1 1-1 0,-2-1 0 0,2 1 3 16,0-2 1-16,0 2 1 0,0 0-1 0,0-1 1 0,-2 1-1 0,2-1 0 15,0-1 1-15,0-1-2 0,0 1 0 0,0 2 0 0,-1-2 0 0,-1-1 1 16,1 1 0-16,1 0 1 0,-2 1 0 0,0-2 2 0,2 2 1 15,-1-2 1-15,1 1 1 0,-2 0 0 0,0 1 1 0,2-3-1 0,-1 3 1 16,-1-2 0-16,0 2 2 0,0-2 2 0,0 0 1 0,2 0-1 16,-1 1 0-16,1 0-2 0,-2 0-1 0,1 0-2 0,1 1 1 0,-2-2-1 15,0 1 0-15,2 1-1 0,-1-1 1 0,1-1 0 0,0 1-3 0,0 1-2 16,0 0-4-16,0-1 0 0,0 2-2 0,0 0-1 0,0-1 0 0,0 1 0 16,0-1-2-16,0-1 0 0,-2 2 0 0,2-2 0 0,0 2-1 15,-2-1-1-15,2 1 1 0,0 0 1 0,0 0 2 0,-1-2 1 0,1 2 1 16,0 0-1-16,-2 0-1 0,2 0-2 0,0 0-1 0,0 0-1 0,0 0 0 15,0 0-3-15,0 0 1 0,0 0-3 0,0 0-1 0,0 0-2 0,0 0-3 16,0 0-2-16,0 0-2 0,0 0-2 0,0 0-2 0,0 0-4 0,0 0-1 16,0 0-5-16,0 0-3 0,0 2-1 0,0-1 1 0,0 1 2 15,0 1 0-15,0-2 4 0,0 3 2 0,0 1 3 0,0 0 2 0,0-1 3 16,0 2 3-16,0-1 3 0,0 2 6 0,0 1 2 0,-1-3 7 16,1 3 2-16,0-1 0 0,-2 0 1 0,0 0-1 0,2-1 0 0,0 2-2 15,-1-3-1-15,-1 2 1 0,2 0-1 0,-1-1 0 0,1-1-1 0,0 0 0 16,0-1 0-16,0-1-1 0,0 2 2 0,0-3 2 0,0 0 0 15,0 1 2-15,0-1 0 0,0-1 3 0,0-1 2 0,0 0 3 0,0 0 2 16,0 0 3-16,0 0 3 0,0 0 1 0,0 0 2 0,0 0-1 16,0 0 1-16,0 0 0 0,0 0-4 0,0-3-3 0,0 1-5 0,0-1-3 15,0 1-4-15,0-1-4 0,0-2-5 0,0 1 0 0,0-1-4 16,1-2-3-16,-1 2-2 0,2-1 0 0,-1-2-1 0,-1 1 0 0,0 1 1 16,0-2 5-16,0 4 5 0,0-1 5 0,2-2 4 0,-2 1 5 0,0 2 3 15,2-1 0-15,-2 0 3 0,0 2 2 0,1-1 2 0,-1 1-2 0,0 1 0 16,0 1-1-16,2-3-4 0,-1 3-1 0,-1 0-5 0,2-1-6 15,0 1-10-15,-2 1-10 0,1-2-7 0,3 1-5 0,-1 1-5 0,0 0-4 16,3 0-5-16,0 0-6 0,2 0-13 0,0 0-14 0,1 0-30 16,3 1-36-16,1 1-40 0,2-1-45 0,0 2-75 0,3 0-93 0,0 2-58 15,-2-2-37-15</inkml:trace>
  <inkml:trace contextRef="#ctx0" brushRef="#br0" timeOffset="137390.9643">32140 6428 286 0,'0'0'607'0,"0"0"12"16,0 0-61-16,-1 0-96 0,1 0-93 0,0 0-92 0,0 0-58 0,0 0-39 16,0 0-27-16,0 0-20 0,0 0-20 0,0 0-19 0,0 2-21 0,0 0-22 15,0-2-21-15,0 1-18 0,1 1-13 0,-1 1-10 0,2-1-7 16,0-1-5-16,-1 3-4 0,2-2-3 0,1 2-7 0,1 1-8 0,-1-1-7 15,2 2-9-15,1 0-6 0,-1 0-8 0,2 2-11 0,3-1-12 0,-1 0-15 16,1 3-20-16,3-3-27 0,-1 2-32 0,0-1-38 0,0-1-40 16,1 1-32-16,1-1-33 0,-1 0-41 0,-1 0-50 0,0-2-37 0,0 0-31 15</inkml:trace>
  <inkml:trace contextRef="#ctx0" brushRef="#br0" timeOffset="137606.1072">32397 6399 79 0,'-5'-8'503'0,"2"2"-28"0,-2 2-55 0,2-1-70 16,-2 1-58-16,-1 2-51 0,3-2-35 0,-1 3-27 0,3-1-21 16,-1 1-17-16,1-1-19 0,-3 2-16 0,4 0-20 0,-1 0-21 0,-1 2-14 15,1-1-14-15,-3 1-10 0,3 0-8 0,-3 1-5 0,-1 2-2 0,0-1-3 16,-2 3-3-16,3 0 1 0,-6 1 0 0,2 0 0 0,0 3-1 0,-1-1-1 16,-4 0-4-16,4 1-8 0,-4 3-7 0,1-3-18 0,-1 3-20 0,0-1-24 15,0 1-28-15,-2 0-29 0,2-1-32 0,1 1-38 0,-1-1-44 16,2 1-55-16,0-1-65 0,1-1-65 0,1 0-65 0,1-1-38 0</inkml:trace>
  <inkml:trace contextRef="#ctx0" brushRef="#br0" timeOffset="137939.0128">32537 6418 102 0,'0'-5'607'0,"0"1"10"0,2 1 5 0,-2-2-90 16,1 3-138-16,-1-1-95 0,2 0-75 0,0 1-48 0,1 1-35 0,-2-1-25 16,-1 0-20-16,4 1-23 0,-3 1-25 0,1-1-20 0,1 1-19 15,0 0-14-15,-2 0-12 0,1 1-8 0,1-1-6 0,0 3-4 0,1-1-5 16,-1-1-2-16,2 2-3 0,-2 0-3 0,3 0 1 0,-3 0 2 16,2 2 4-16,0-2 2 0,-4 2 2 0,3 0 1 0,-1 2 0 0,-2-3 0 0,4 2 0 15,-4 1 1-15,1-1 3 0,-2 3 0 0,0-1 3 0,0 0 2 0,0 0 1 16,-2 3-1-16,1-3-2 0,-4 4-2 0,4-2 0 0,-1 0-2 15,1 1 0-15,-3-1-2 0,3-1 0 0,-1 0-1 0,0-1-1 0,1 0 0 16,1 0-1-16,0-2 4 0,0 0 1 0,0-1 4 0,1 1 2 0,3-3-3 16,-3-1-2-16,4 0-10 0,3-1-8 0,-2-1-10 0,4-1-8 15,-1 1-9-15,4-2-11 0,0 0-13 0,4-3-14 0,-4 1-17 0,4-1-17 16,-3 1-15-16,2-1-14 0,-3-1-12 0,2 1-14 0,-2 3-13 16,-2-3-14-16,2 2-34 0,0 1-47 0</inkml:trace>
  <inkml:trace contextRef="#ctx0" brushRef="#br0" timeOffset="138272.2726">31572 6965 391 0,'-15'0'570'0,"-1"-2"-49"0,5 2-81 0,-3-1-91 0,6-1-96 16,0 2-61-16,1 0-43 0,0 0-25 0,2 0-16 0,4 0-15 16,-2 0-13-16,3 0-15 0,0 0-15 0,4 0-15 0,3 0-14 0,4 0-10 15,0 0-7-15,3 0-7 0,8 0-1 0,2 0-3 0,4 0 0 0,6 0 1 16,0 0-2-16,9-2-4 0,0 2-2 0,5-1-3 0,3 1-3 16,3 0-1-16,3 0 1 0,1 0-1 0,1 0-2 0,1 0-1 0,1 0-5 15,-1 0-2-15,-1 0-4 0,-2 0-2 0,-5 1-2 0,-1 1 0 16,-3-2 6-16,-1 2 0 0,-3-1 0 0,-1-1 0 0,-4 2-3 0,-1-2-5 15,0 0-5-15,-7 2-7 0,-1-2-8 0,-3 3-11 0,-4-3-12 16,-1 0-13-16,-3 2-12 0,-7-1-26 0,2-1-34 0,-4 0-52 16,-4 2-64-16,-1-1-75 0,-5-1-83 0,0 0-40 0</inkml:trace>
  <inkml:trace contextRef="#ctx0" brushRef="#br0" timeOffset="138772.267">31859 7198 48 0,'0'-3'451'0,"0"-2"-37"15,0 3-40-15,-3-1-44 0,2 0-43 0,1 2-34 0,-2-2-30 0,0 3-22 16,2-3-15-16,-1 2-18 0,-2 1-21 0,1 0-18 0,0 0-17 0,-2 1-19 16,0 2-17-16,1-3-18 0,-3 4-15 0,1-1-14 0,-1 0-12 0,-1 1-10 15,-1 4-10-15,-1-1-3 0,1 2-6 0,2 0 0 0,-2 2-1 16,-1-1-1-16,-1 1 2 0,2 2 0 0,-1 0 1 0,2 1 1 0,-1 0 1 15,4 0 0-15,-1 1 1 0,-3-1 0 0,3 1 2 0,4-1-1 0,-2 1 1 16,-1 0-1-16,4-2 1 0,0 1-1 0,0-2-1 0,4 0-1 0,-3-2-1 16,2 1-2-16,1-1-3 0,1-2-2 0,2-1-4 0,-1 1-2 15,1-2 1-15,-1-2-2 0,3-1 0 0,1-1 1 0,1 1-2 0,0-3 1 16,0-3 2-16,1 3 1 0,1-4 1 0,-1 2 2 0,2-4 5 0,-1 1 4 16,0-1 6-16,-1-1 4 0,1-1 2 0,1-1 2 0,-3 1-1 0,0-4 3 15,-2 0 2-15,1 1 2 0,-4-1 3 0,3-2 0 0,-2 0 3 0,-2 1 0 16,-2 0 1-16,-1-2-1 0,1 1 0 0,-3 1-3 0,0-1 0 15,-3 1-2-15,-1 2-1 0,-1-1-3 0,1 2-4 0,-1 0-9 0,-3 2-7 16,2 0-13-16,-1 2-15 0,-1 1-22 0,-1 1-24 0,1 1-29 0,0 1-30 16,2 1-40-16,-3 0-46 0,2 1-82 0,1 1-102 0,1 0-64 0,0 3-44 15,2-1-22-15</inkml:trace>
  <inkml:trace contextRef="#ctx0" brushRef="#br0" timeOffset="138949.1302">32122 7438 64 0,'0'2'644'0,"0"-1"10"0,0-1 9 0,0 0 8 0,0 0-99 15,0 0-156-15,0 0-116 0,0 0-96 0,0 0-59 0,0 0-40 16,0 0-27-16,1 2-19 0,1-2-26 0,-2 0-29 0,1 0-39 0,1 0-41 16,0 0-49-16,2 0-52 0,1-2-58 0,0 1-63 0,1-1-85 0,4-1-95 15,-1-1-73-15,2-1-63 0,0 1-29 0,5-3-8 0</inkml:trace>
  <inkml:trace contextRef="#ctx0" brushRef="#br0" timeOffset="139456.2774">32548 7253 61 0,'-3'0'578'0,"0"0"4"16,0 3 4-16,0-2-92 0,-1 0-140 0,-1 1-98 0,1 1-74 0,-1 1-39 15,1-1-21-15,-1 3-13 0,-2 0-10 0,0 0-11 0,-1 2-13 16,0 0-11-16,0 1-11 0,-3 2-8 0,1 0-7 0,2-1-5 0,-2 2-5 16,2-1-4-16,-2 2-6 0,2-1-5 0,-1 1-5 0,2 1-4 0,1-3-2 15,-1 1-4-15,0 1 0 0,2-1-2 0,2 1-4 0,0-4-3 16,-1 2-4-16,3 1-3 0,1-3-3 0,0 0-5 0,0 0-5 0,1 0-2 16,3-1-5-16,-1-2-3 0,0 1-4 0,2-1-4 0,2-1-3 0,0-1-2 15,-1-1-2-15,2 0-1 0,1-1-3 0,3-1 1 0,-3-1-2 0,4 0 1 16,-4-1 3-16,6-1 0 0,-3-1 2 0,-1 0 2 0,3 0 3 15,1-3 5-15,-1 2 4 0,-1-3 6 0,1 2 5 0,-3-2 7 0,0 0 4 16,0 0 3-16,-2-1 2 0,0 1 5 0,0-1 8 0,-3-1 8 0,-1 0 8 16,0 1 7-16,-4 0 6 0,3-1 5 0,-3 0 5 0,-1-2 4 0,-1 2 3 15,-3 0 4-15,3-1 8 0,-4 0 3 0,2 1 7 0,-2-1-1 0,-4 0-1 16,2 1-3-16,-2 0-3 0,-2-2-2 0,1 2-1 0,-1-1-1 0,-1 0 2 16,-1 2-2-16,-1-4-2 0,1 4-2 0,-2-1-2 0,2 0-2 15,1 0-2-15,-2 1 0 0,3-1-1 0,1-1 0 0,0 2-1 0,-2-1-5 16,4 1-7-16,1 0-8 0,0-1-10 0,3 0-10 0,0 1-14 0,3-1-10 15,-1 1-14-15,2-3-12 0,2 2-12 0,-1 0-9 0,3-3-11 0,0 3-8 16,3-3-6-16,0 2-3 0,5 0 2 0,-3 0 2 0,2 3 2 0,0-2 5 16,1 1 8-16,2 1 6 0,-3 0 9 0,1 2 9 0,-1 1 10 15,1-2 7-15,-2 5 8 0,0 0 6 0,0 1 3 0,-1 1 3 0,-1 0 3 16,-3 5 4-16,-1-2 4 0,1 1-1 0,-3 3 1 0,1 3-4 16,-3 1-6-16,-5 1-12 0,4 2-16 0,-4 1-24 0,-3 4-29 0,0 1-50 15,-6 1-60-15,1 1-89 0,-3 3-103 0,-1 0-64 0,-4-1-44 0,-1 1-20 16</inkml:trace>
  <inkml:trace contextRef="#ctx0" brushRef="#br0" timeOffset="141171.8777">31587 7400 268 0,'-3'3'454'0,"3"-3"-74"0,-1 0-73 16,1 3-74-16,-2-3-53 0,1 1-43 0,1-1-25 0,0 0-17 15,0 1-10-15,0 1-9 0,0-2-9 0,0 1-12 0,0 1-10 0,-2-2-10 16,2 2-7-16,-2-2-6 0,2 5-2 0,-1-5 0 0,1 2-1 15,-3-1 0-15,3 2 1 0,-4 0 1 0,3 0 1 0,-1 0-1 0,-1 2 2 16,0-2 1-16,-2 1 2 0,2 1 4 0,-2-1 0 0,0 1 0 0,1 0 0 16,-1 0-1-16,-4-1-1 0,2 2 1 0,1-2 0 0,-2 1 1 15,-1 0 0-15,1 0 3 0,-2-1 0 0,0 2 2 0,1-3 0 0,0 2 0 16,-3-2 1-16,2 0-1 0,-2 0 0 0,3-2 0 0,-5 2 0 16,2-3-1-16,2 2 0 0,-2-2-2 0,0 0-2 0,-1-2-2 0,2 0-2 15,-1 1-3-15,-1-2-2 0,2-1-2 0,-3-1-1 0,1 1 1 16,0-2-1-16,1-2 0 0,-1 2-1 0,0-1-1 0,0 0-2 0,0-3 0 15,-2 0-2-15,1 4 0 0,1-5-1 0,-2 2-1 0,2-3-1 16,-3 2-1-16,2-1 0 0,-2 1-3 0,2-2 1 0,-2 1-2 0,3-1 0 16,-1-2-1-16,2 2 1 0,-1 0-1 0,-1-1 0 0,1 0 1 0,-3-2 0 15,3 0 1-15,1 1-1 0,-1-1 1 0,0 0-2 0,3-3-1 16,-2 2-1-16,-2-1-1 0,5 1-1 0,-1-4-1 0,-1 1-1 0,2 0-1 16,1-1-1-16,0 0-3 0,-1 0-2 0,1-3 0 0,-2 0-3 15,2 1-1-15,0-1-2 0,2-1-1 0,-1 0-1 0,0 0-1 0,1-1 0 16,-1-1 0-16,2 0-1 0,0 1 0 0,1-1 2 0,-2-1 2 0,1 2 2 15,2 0-1-15,-2-2 2 0,0 2 1 0,2 1 2 0,0-2 1 16,-2 1 0-16,4 2-1 0,-2-2 0 0,-2 2 1 0,1-2 0 0,0 1 0 16,0 2 0-16,0-2-1 0,-2 2 0 0,-1-1-3 0,2-1 1 15,1 1 0-15,-3 1-1 0,0-2 1 0,0 2 0 0,-1-2-2 0,2 1-1 16,-3 0-1-16,1-1-1 0,0 4 0 0,-2-3 1 0,-1 0 0 0,2 1 1 16,0 1 0-16,0 1 0 0,1-1 2 0,0 1-2 0,0-1 1 15,-1 1 0-15,3 1 2 0,-2-1 3 0,1 1 2 0,0 0 1 0,0 2 1 16,2-1-2-16,1-2 0 0,-1 4-1 0,-1-3 2 0,1 3-3 15,-1-2-2-15,1 2 0 0,0-1-2 0,0 0 0 0,-1 1 3 0,3 0 2 16,0 1 2-16,-2-1-1 0,2 1 1 0,-2-1 1 0,0 1-3 0,-1 2 1 16,3-3 2-16,0 3 3 0,0 0 4 0,-1-1 4 0,1 1 4 15,0 0 1-15,0-1 1 0,1 2-4 0,-1-1-6 0,2 0-1 0,-2 2-2 16,1-1 1-16,0-2 2 0,-1 2 3 0,2-1 0 0,-3 0 1 0,3 2-2 16,-1-1-1-16,-1 0-5 0,0 0 2 0,-1-1 3 0,2 1 0 15,-3 1 3-15,2-1-1 0,-2 0 1 0,0-1-2 0,-1 3 0 0,0-4-4 16,-1 2-6-16,2 0-1 0,-3 0 1 0,2 0 0 0,-1 0 3 15,-2 0-3-15,1 0-2 0,0 2 0 0,-1-2 3 0,1 0 0 0,0 1 1 16,2-1 0-16,-3 0 1 0,2 1 0 0,1 0 1 0,-2-2 0 16,-1 3-1-16,4 0-3 0,-2-2-1 0,1 1 0 0,-2 0-2 0,4-1-2 15,-1 0-1-15,0 2-1 0,-2-2-2 0,4 0-1 0,-3 0-1 0,3 2-2 16,-2-2 0-16,2 1 0 0,0-2 0 0,0 2-1 0,-1-1-3 0,3 2 1 16,-2 0-3-16,-2-2 2 0,1 2 5 0,0 0 3 0,3-2 1 15,-3 1 3-15,1 1 2 0,0 2 1 0,0-2-1 0,0-1 1 0,-2 2 1 16,4 2 2-16,-2-2 0 0,-1 0 2 0,1 1 1 0,0 1-1 15,0 0-2-15,-1-1-3 0,1 1-3 0,0 0-1 0,-1 0 1 0,2 1 0 16,0-1-3-16,-1 3 0 0,2 0 0 0,-1-1 1 0,0 0 0 16,1 2 1-16,-2 0 2 0,1-1 0 0,0 1-3 0,1 1 2 0,-2-1 1 15,1 3 0-15,-1-4-3 0,3 3 2 0,-1 1 2 0,-1-2 0 16,0 1-1-16,2 1 0 0,-1-1 0 0,1-2 0 0,0 3-2 0,-2 0 2 16,1 0-1-16,1-2 0 0,-2 2-2 0,0 0 1 0,2 0 1 0,-1-2 1 15,-1 2 2-15,1-1 1 0,-3-1 3 0,3 2-1 0,-1-2 1 16,0 1 0-16,-2 1 2 0,3-2 2 0,-1 1 2 0,0 1 2 0,-1-1 1 15,0-2 2-15,0 3 2 0,0-3 1 0,-1 1 1 0,3 1 2 0,-1-3 0 16,0 3 2-16,-2 0 2 0,3-2 0 0,-1 1-1 0,0 1 0 16,1-1 1-16,-2-1 0 0,1 2-2 0,0-1 0 0,1-1 1 15,1 2-1-15,-2-1-3 0,1 1-2 0,-1-2-1 0,0 1-2 0,1 1-4 16,1-1 0-16,-2 0-2 0,0-1-2 0,1 3-3 0,1-4 1 16,-4 4-1-16,4-1 0 0,-2 1-2 0,0-2 0 0,2 1 0 0,-1 1 0 15,1-1 0-15,-2-2-1 0,2 3-1 0,-1 0 0 0,1 0 0 0,0 0 0 16,0 0 0-16,0 0 1 0,0 0-2 0,0 0-2 0,0 0 1 0,0 0-1 15,0 0 1-15,0 0 2 0,0 0 0 0,0 0 3 0,0 0 0 16,0 0 2-16,0 0 2 0,0 0-1 0,0 0 2 0,-2 3 2 16,0-2 0-16,2-1 2 0,0 0 2 0,-1 1-2 0,1-1 0 0,0 2-2 15,-2-2 0-15,0 1 1 0,2 3-1 0,-3-4-1 0,2 5 0 0,-1-3 0 16,0 1 1-16,-1 1 1 0,-1 0-1 0,1 1 1 0,0 1 0 0,-1 0 1 16,-1 2 2-16,2-2 0 0,-2 1 1 0,4 0-1 0,-3 1-1 15,0 1 1-15,1-1 1 0,0-1 0 0,0-1-2 0,-1 2 0 0,3-2-1 16,-2 0 1-16,1-1 0 0,0 0 1 0,-1 0 2 0,2 0 0 15,-4-3 2-15,5 1 2 0,-1-1 5 0,1 0 4 0,-2-2 5 0,0 3 7 16,2-3 7-16,0 0 5 0,0 0 5 0,0 0-2 0,0 0 0 0,-1 0-3 16,-1-3-3-16,2 1-2 0,-1-1-4 0,-1 0-6 0,0-1-5 15,1 0-8-15,-1-2-9 0,1-1-11 0,1 1-10 0,-2-2-9 16,0 1-6-16,2-2-4 0,0 0-4 0,0 0-4 0,0-1-2 0,2 0-2 16,0 0 1-16,-1-2 0 0,1 1-1 0,-1 1 2 0,3 0 1 0,-1 1 3 15,2-1 2-15,-2 0 1 0,3 2 2 0,-1 1 3 0,-2-1 2 16,2 1 2-16,-1 1 3 0,1 1 1 0,1 0-2 0,-1 0 3 0,0 1 3 15,1-1 1-15,1 3 0 0,-2-1 1 0,2 0 2 0,-1 3 0 0,3-2 3 16,-3 2 2-16,5 0 2 0,-3 2 2 0,0-1 1 0,2 1 1 16,-1 1-2-16,2-1-7 0,-1 0-12 0,2 3-18 0,-3-2-25 0,4 4-40 15,-4-3-48-15,3 1-46 0,0-1-46 0,-1 2-73 0,2 0-89 16,-2-2-51-16</inkml:trace>
  <inkml:trace contextRef="#ctx0" brushRef="#br0" timeOffset="142105.782">31937 7924 176 0,'-2'-3'530'0,"0"-2"-57"0,2 3-91 16,0-4-68-16,0 4-59 0,0-1-35 0,0 2-28 0,0-2-14 0,0 0-12 15,0 1-9-15,0 1-10 0,0-1-14 0,0 2-16 0,0-1-14 0,0 1-12 16,0 0-11-16,0 0-12 0,0 0-11 0,0 0-11 0,0 0-10 16,0 0-9-16,0 0-9 0,0 1-8 0,2-1-5 0,0 2-3 0,-1-1-2 15,1 1-1-15,-1 1-1 0,3 1 0 0,-3 1-1 0,4 1 1 0,-1-1 2 16,0 1 2-16,0 2 4 0,1 2 4 0,2-2 1 0,0 4 1 16,0-1-5-16,-3-2-8 0,3 4-7 0,-1-2-8 0,3 2-14 0,0-1-14 15,-3 2-19-15,0-2-20 0,3 3-24 0,-2-2-24 0,-1 1-35 0,1-1-35 16,2-1-39-16,-3-1-40 0,1-1-36 0,-2 1-33 0,1 0-58 15,2-4-70-15,-2 0-36 0,0-2-18 0</inkml:trace>
  <inkml:trace contextRef="#ctx0" brushRef="#br0" timeOffset="142271.9497">32110 7960 9 0,'-4'-4'529'0,"0"-1"-4"0,-2 2-72 15,3 0-103-15,-2-2-76 0,2 3-62 0,-2 0-37 0,2 1-20 0,0-1-19 16,-3 2-15-16,1 0-14 0,-1 2-15 0,-1-1-16 0,1 3-19 15,-3 1-13-15,-1-2-14 0,-1 3-11 0,-3 0-7 0,1 2-11 0,-2 1-9 16,-2 0-13-16,2 1-17 0,-4 2-16 0,1 2-20 0,-2-1-28 0,2 1-31 16,0-2-29-16,0 5-28 0,-1-5-42 0,0 5-47 0,5-3-75 0,-2 1-89 15,3-2-49-15,4-1-30 0</inkml:trace>
  <inkml:trace contextRef="#ctx0" brushRef="#br0" timeOffset="142658.0059">32332 7960 42 0,'1'-3'579'0,"1"-3"15"16,0 3-53-16,-1 0-86 0,1-2-85 0,0 1-87 0,2 0-53 0,-3 0-34 15,1 0-23-15,0 1-17 0,1 1-15 0,-2-1-12 0,1 1-19 0,0-1-20 16,1 3-19-16,-2-3-19 0,1 3-16 0,0-2-14 0,1 2-10 15,3-1-6-15,-3 1-7 0,2 0-6 0,0 0-3 0,-1 0-2 0,3 1-3 16,0-1-2-16,1 2 1 0,1 1 1 0,-1-3 0 0,1 4 0 0,-3-1 1 16,1 0 0-16,-1 1 0 0,1 2-3 0,-2-2 0 0,2 1-1 0,-4 2 1 15,0 0 0-15,-1 1 1 0,-1 1 3 0,-1-2 1 0,-1 4 1 0,-1-1 2 16,-3 1 3-16,1 1 2 0,-1 1 2 0,-4-1 3 0,1 2 3 16,-1-1 2-16,1-1 4 0,-2 0 3 0,2 0 0 0,-2-1 2 0,1-1 0 15,2 0-1-15,1-2 1 0,0 0-1 0,1 0 0 0,-1-3 1 0,3 0-1 16,1-1 1-16,0-1-2 0,1 0 0 0,1-1-3 0,1-1-1 0,1 2 1 15,1-3 0-15,2 2 1 0,3-2-1 0,0 0-3 0,1 0-6 0,4-2-7 16,3 2-12-16,1-3-12 0,1 0-14 0,4 0-13 0,1 0-18 16,1-1-19-16,3 1-24 0,-3-1-28 0,3-1-33 0,-2-1-35 0,0 2-43 15,-2 0-52-15,2-1-56 0,-3 2-60 0,-2-2-56 0,-2 2-54 0,-1 1-26 16</inkml:trace>
  <inkml:trace contextRef="#ctx0" brushRef="#br0" timeOffset="142972.2139">31714 8563 61 0,'-14'3'545'16,"2"0"-13"-16,4-1-25 0,1-1-95 0,0 1-132 0,4 0-79 15,0-2-56-15,1 2-27 0,4-2-12 0,3 2-4 0,0-2 1 0,4 0-2 16,2 0-6-16,4 0-6 0,5-2-8 0,2 2-7 0,5-2-5 0,3 2-6 15,1-1-3-15,7 0-6 0,2-1-8 0,4 1-7 0,2-1-6 0,3-1-9 16,1 2-7-16,3-1-7 0,1-1-4 0,-1 1-7 0,2 1-4 0,-4-1-4 16,1 0-4-16,-1 1-2 0,-4-1 1 0,1-1 0 0,-1 1 2 15,1 2 1-15,-2-5-1 0,-1 5 3 0,0-2 1 0,-3-1 2 0,-1 1-2 16,-3 0-1-16,2 2-5 0,-7-3-4 0,-2 1-6 16,-2 0-14-16,-2 2-12 0,-5-1-17 0,-1-1-15 0,-3 2-23 0,-2-2-27 15,-3 2-27-15,-2 0-26 0,-5 0-46 0,1 0-55 0,-4 2-79 16,-3-2-97-16,-5 2-53 0,-1-1-35 0</inkml:trace>
  <inkml:trace contextRef="#ctx0" brushRef="#br0" timeOffset="143438.5265">31963 8773 480 0,'0'-3'575'0,"0"1"-44"0,0-1-71 0,0 1-92 0,0 2-102 16,0 0-63-16,0 0-44 0,0 0-28 0,0 0-19 0,0 0-15 0,0 0-10 15,0 2-10-15,-1-2-10 0,1 5-10 0,-2-2-9 0,1 1-11 16,1 1-9-16,-2 3-6 0,0-1-5 0,1 2-2 0,-1 1-3 0,1 2 1 15,-4 3 1-15,4-2 3 0,-1 2 3 0,0 0 1 0,1 2-2 0,-2 0-2 16,1 1-2-16,0-1 1 0,2 1 1 0,-1-1-2 0,1 3-4 16,-2 0-3-16,1-1-4 0,1 0-8 0,0-2-10 0,0 1-13 0,0 0-17 0,0-1-20 15,0 0-20-15,0-1-27 0,1-1-29 0,1 0-34 0,-1-1-37 16,1-2-47-16,1-1-56 0,0-2-67 0,2 0-72 0,3-4-52 0,-3 0-40 16,3 0-15-16</inkml:trace>
  <inkml:trace contextRef="#ctx0" brushRef="#br0" timeOffset="143597.0643">32227 9101 175 0,'-1'-4'590'0,"1"1"14"15,-2 0-59-15,-1 2-94 0,3-1-87 0,0-1-84 0,0 3-54 16,0 0-39-16,0 0-25 0,3-2-18 0,-1 1-17 0,-2 1-18 0,0 0-22 16,1-1-25-16,1 0-25 0,-2 1-26 0,0 0-26 0,1 0-23 0,1 0-23 15,0 0-21-15,1 0-26 0,2 0-28 0,0-2-32 0,-1 2-33 16,4-1-49-16,-2-1-57 0,2 2-64 0,5-2-69 0,-4 1-55 0,1-2-49 15,2 2-22-15</inkml:trace>
  <inkml:trace contextRef="#ctx0" brushRef="#br0" timeOffset="143971.8602">32733 8811 167 0,'-1'-3'567'0,"1"0"-47"16,-2-1-80-16,-1 3-79 0,1 0-75 0,1-1-53 0,-1 1-42 0,1 1-22 0,-3 0-15 16,3 1-11-16,-1 1-13 0,-1 0-15 0,-1 0-20 0,-1 3-17 15,0-2-17-15,-1 5-12 0,-3 1-9 0,2-2-7 0,-1 3-3 0,0 1-3 16,0 1 0-16,-3 0-1 0,1 1-1 0,1 0 1 0,0 4 0 0,-3 0 1 16,3-1 0-16,-2 1 0 0,1 0-1 0,2 3 0 0,-2-2 0 0,2 2-3 15,0 0 0-15,-1-1-4 0,4-1-3 0,0 0-5 0,0-1-4 0,2 1-5 16,1-1-6-16,1-2-7 0,1 1-5 0,1-2-8 0,2-1-5 15,1 0-6-15,0-3-6 0,3 0-5 0,0-2-6 0,1-1-3 0,4 0-3 16,-2-2-3-16,2-1-1 0,2-1 0 0,-2-3 2 0,1 0 2 0,3-2 4 16,-3 1 4-16,1-3 2 0,-1-1 6 0,0 0 4 0,-1 0 8 0,-1 0 5 15,0-2 6-15,-2 0 6 0,-1 1 6 0,2-1 6 0,-6-1 6 16,3 0 7-16,-6 0 3 0,3 1 6 0,-4-2 1 0,0 2 2 0,-2-1-2 16,-1 1 1-16,0-1-3 0,-4 1-2 0,-2 0-6 0,-1 0-7 0,-1 2-14 15,-1-1-15-15,-3 0-24 0,0 3-31 0,0-1-31 0,-2 1-31 16,-1 3-52-16,0 0-64 0,-4 0-86 0,2 0-100 0,0 3-62 0,0-3-44 15,-1 4-19-15</inkml:trace>
  <inkml:trace contextRef="#ctx0" brushRef="#br0" timeOffset="145421.8351">31760 9119 349 0,'0'0'378'0,"0"0"-86"0,0 0-74 0,0 0-65 0,0 0-37 0,0 0-23 16,0 0-12-16,0 0-8 0,0 0-4 0,0 0-6 0,0 0-6 0,0 0-6 16,0 0-7-16,0 0-7 0,0 2-7 0,0 0-6 0,0-2-4 0,-2 1-3 15,0 3 0-15,2-4 0 0,-1 3 1 0,-1-3 1 0,2 4 1 16,-3-1 2-16,1-1 0 0,-1 2 2 0,0 0 1 0,0 1 2 0,-3-1 2 16,1 1 2-16,0-1 3 0,0 1 1 0,-1 0 0 0,-3 2 0 0,2-1-2 15,-1-1 1-15,2 0 0 0,-3-1 1 0,1 1 1 0,-2 0 1 16,-1 0 0-16,3-1 2 0,-1-1 0 0,-4 0-2 0,4-1 0 0,-3 0-1 15,2-2-2-15,-3 0-2 0,2 0 0 0,-2 0-1 0,2-2-3 16,-3 0-2-16,3-1-2 0,-2 0-3 0,-3-4-2 0,4 2-2 0,-2-2-1 16,1 0-2-16,-4-3-3 0,4 2-1 0,-4-2-2 0,4-1-1 0,-3-1-2 15,0-2 0-15,1 2-1 0,0-2 1 0,-2-1-1 0,2-2 2 16,1 0-2-16,-2-3 0 0,2 3-2 0,0-2-2 0,-2-3-2 0,2 2-3 16,-2-3-2-16,2 1-2 0,-2-2-4 0,3-2-6 0,0 1-5 15,0-2-4-15,0-1-5 0,0 1-4 0,1-3-1 0,-1 1 0 0,2-2-2 16,1-2 1-16,0-1-3 0,2 1-3 0,0-2-1 0,3-2-1 0,0 0 1 15,1 1 4-15,2-3 3 0,0 1 2 0,2-3 3 0,0 3 3 16,2-3-1-16,0 2 1 0,1 0 0 0,1 0 3 0,-1-2 4 0,2 4 8 16,0-2 5-16,0 2 6 0,0-1 3 0,-1 2 3 0,4-2 3 15,-3 4 5-15,0-2 1 0,-1 3 0 0,1 1 3 0,-1-2 3 0,0 2 0 16,-1 0 1-16,-1 0-1 0,-1 2-2 0,1-1-3 0,-2-2-1 0,-2 3-1 16,1-2-2-16,-1-2-4 0,0 2-3 0,-1-2-2 0,-1 1-3 15,1-1-1-15,-2-1-3 0,2 0-2 0,-2 1 1 0,-2-2-1 0,1 1-1 16,2-1-1-16,-1 0 1 0,-2 0 0 0,3 0-1 0,-3 0 2 0,0-1 2 15,2 1 3-15,-3-3 4 0,1 3 4 0,1-1 3 0,0 0 0 16,0 1 3-16,1 0 4 0,-3-2 2 0,-1 4 3 0,2-2 3 0,-1 0 3 16,0 1 3-16,-1 1 2 0,-1 0 0 0,1 1-1 0,0-1-2 0,-1 2-2 15,-1-1 3-15,0-1-2 0,1 3-3 0,1-1-3 0,-1 3-4 16,1-3-1-16,-1 1 0 0,-1 4-3 0,3-2-4 0,0 0-2 0,-1 3-4 16,0-1-4-16,2 1-1 0,1-1-3 0,-2 3-1 0,-1-1-2 15,2 1-3-15,1 2 2 0,1-2 1 0,-3 2-5 0,2 0-7 0,-1-1-1 16,1 2 0-16,1 0 1 0,-1 0 4 0,2 1 1 0,-3 0 4 15,2 1-1-15,0-2 0 0,-1 4 4 0,-2-3 7 0,4 3 0 0,-3 0-1 16,2-2 1-16,-1 3 5 0,-2-1 2 0,4 2-1 0,-4 0-1 16,3 1-1-16,-3-3 0 0,2 2 0 0,-1 2 0 0,3-3 0 0,-3 4-2 15,0-3-2-15,-1 2 1 0,3 0 2 0,-2 1 2 0,1 0 0 0,-2 0 0 16,4-1-1-16,-5 3 0 0,5-1 0 0,-3 0-1 0,1 2 0 16,2-2-1-16,-1 1 0 0,0 1-2 0,-2-2 1 0,2 2-2 0,0 2 2 15,1-2-2-15,0 0 0 0,0 0 0 0,0 1 1 0,0 1-1 16,-1-3 0-16,1 3 1 0,3-2 2 0,-3 2 0 0,0-1-2 0,0 1 0 15,3 0-1-15,-2-1 0 0,-1 0-1 0,1 1 2 0,-1-2 0 0,1 1 1 16,-1 2 1-16,3-1 1 0,-2 1 2 0,1-1 0 0,-1 0-2 16,1 0 1-16,1 0 2 0,-3 2 1 0,1-3 2 0,0 1 0 0,0 1 2 15,2 0 1-15,-1-1 0 0,0 0-1 0,1 2-3 0,-2-2 0 0,1-1 0 16,0 3 1-16,1-3 1 0,-2 2 0 0,1-2-3 0,0 3-2 16,1-1 1-16,-4-2-1 0,4 3 1 0,-1-2-1 0,1 2 0 0,-3-2 1 15,3 2 2-15,-2-2-3 0,1 1-2 0,0-1-1 0,1 0-2 16,-3 2 2-16,3-1 2 0,-1-1-1 0,-1 2-1 0,-1-3-3 0,1 3-1 15,-1-4-1-15,3 4-2 0,-2-3 1 0,-1 1 0 0,1 1 3 0,0 0 3 16,-4-2 0-16,3 0 0 0,-1 2-1 0,4-1 0 0,-3-2 4 16,1 1 5-16,-2 1 2 0,4 0 1 0,-2-2 1 0,-1 1 1 0,0 1 1 15,1-1 0-15,0 1-1 0,-1 0-1 0,1-1 1 0,2-1 0 16,-3 2 2-16,3 2 0 0,-1-3-3 0,1 1-3 0,-3 1-2 0,3-2-1 16,-2 2 1-16,2-1-3 0,-3 0 0 0,3 2-2 0,1-2 1 15,-2 2 0-15,0-2-2 0,2 2-1 0,-1-1 0 0,1 0-2 0,-2 1 2 16,1 1 1-16,1-1 0 0,-2-1 0 0,0 2-1 0,2-1-3 0,-1 0 2 15,-1 1 0-15,1 1 0 0,1-2-1 0,-2 3-1 0,0-3 3 16,2 2 0-16,-1-1 0 0,1 1 0 0,-3 0-1 0,1 0-1 0,2-1 2 16,0 2 1-16,0-1 2 0,0 0 0 0,-1 0 0 0,1 1 1 0,0 1-2 15,0-1-2-15,0-1-1 0,0 3-3 0,0 0 0 0,0 0-3 16,0 0-3-16,0 0 0 0,0 0-4 0,0 0-2 0,0 0-3 0,0 0-4 16,0 0-4-16,0 0-4 0,0 0-2 0,0 0-1 0,0 0 0 0,0 1 0 15,0 1 2-15,0 1 2 0,0-1 3 0,0 2 3 0,0 1 2 0,0-1 4 16,0 1 3-16,0 1 4 0,0-1 4 0,0 2 3 0,-2 0 4 15,2 0 2-15,0 0 1 0,0-1 1 0,0 1 0 0,-1-1 0 0,1 2-2 16,0-2-2-16,-2 0 1 0,0 1 0 0,2 1-2 0,-1-2-1 16,1-2 0-16,0 3 1 0,-2-3-1 0,2 2 1 0,-1-3 1 0,1 1 0 15,0-1 2-15,0 0 3 0,0-1 1 0,0-1 2 0,0 1-1 0,0-2 6 16,0 0 5-16,0 0 9 0,0 0 6 0,0 0 0 0,0 0-1 16,0 0-1-16,0-3-5 0,0 1-2 0,1-2-5 0,1-1-4 0,-2 1-4 15,1-2-1-15,1 2-1 0,0-4-6 0,-1 1-6 0,2 0-5 16,-1 0-4-16,1-2 0 0,-2 1 4 0,3 2 4 0,-3-2 7 0,1 3 6 15,-1-1 6-15,-1-1 2 0,2 3 2 0,0 0 0 0,-2 0-1 0,1 0-4 16,1 1-4-16,-2 0-5 0,1 1-5 0,-1 1-3 0,2 1-3 16,0 0-4-16,-1 0-2 0,3 3-5 0,1-2-7 0,-1 3-14 0,0-1-15 15,4 3-25-15,1 0-29 0,3 1-41 0,-3 2-51 0,5 0-73 16,3 2-88-16,0 1-61 0,0-2-49 0</inkml:trace>
  <inkml:trace contextRef="#ctx0" brushRef="#br0" timeOffset="150721.1762">27620 4407 11 0,'-3'0'513'0,"-1"0"-69"0,1 0-105 0,0 0-69 16,0 0-52-16,2 0-24 0,1 0-14 0,-2 0-8 0,2 0-7 0,0 0-9 16,-2 0-9-16,2 0-13 0,0 0-14 0,0 0-12 0,0 0-12 15,0 0-12-15,0 0-11 0,0 0-10 0,0 0-7 0,0 0-7 0,0 0-7 16,0 0-3-16,0 0-7 0,0 0-2 0,0 0-5 0,0 0-2 15,0 0-3-15,0 0-3 0,0 0-2 0,0 0-2 0,0 0-2 0,0 0-2 16,0 0-3-16,0 0-3 0,0 0 0 0,0 0-4 0,0 0-3 16,4 0-1-16,-3 0-2 0,2 0 0 0,3 0-1 0,1 0 0 15,1-2-1-15,2 2-1 0,3 0 0 0,6-2 1 0,0 2 3 0,8-3 3 16,2 3 2-16,6 0 3 0,4-4 3 0,5 3 0 0,2-1 1 16,8 1 0-16,3-3-3 0,4 4-3 0,3-4-3 0,4 1-5 15,3 0-6-15,2 0-7 0,4 2-10 0,-1-5-5 0,3 3-3 0,-2-1-5 16,5 0-2-16,-1 0-3 0,0 1-5 0,1-2-3 0,2-1-1 0,-2 2-2 15,-1-1 2-15,1 0 0 0,0 0 5 0,-5-2 2 0,1 3 1 0,-2-2 2 16,-4-1-2-16,-2 1 1 0,-4-2-2 0,-2 1 3 0,-4 2 5 0,-4-1 7 16,-4 0 6-16,-4 1 5 0,-2-2 6 0,-7 3 6 0,-2-3 8 15,-5 3 8-15,-2 1 7 0,-4-1 8 0,-4 1 7 0,-1-2 5 0,-5 2 8 16,-1 0 1-16,-3 0 1 0,-1 2 1 0,0-2-3 0,-3 1-2 0,-4 1-3 16,1 1-5-16,1-2-4 0,-1 2-9 0,-2 0-8 0,-1 0-14 0,-1 0-15 15,3 0-19-15,-4 0-22 0,0 0-24 0,0 0-27 0,0 0-28 0,1 0-28 16,-1 0-38-16,0 0-43 0,0 3-72 0,2 0-84 0,0 2-56 15,-2-3-44-15</inkml:trace>
  <inkml:trace contextRef="#ctx0" brushRef="#br0" timeOffset="153020.9325">28235 4500 345 0,'-2'-3'448'0,"1"1"-61"15,1 0-99-15,0 2-118 0,0 0-74 0,0 0-48 0,-2 2-28 0,0 0-15 16,2 1-5-16,-1 1-2 0,1 2-1 0,-3 2-1 0,1 0 1 16,0 4 2-16,-1 3 0 0,-1-1 0 0,1 4 3 0,-1 3 5 0,0 3 4 15,-1 2 7-15,-2 4 4 0,1 1 2 0,2 2 0 0,-3 4-3 16,1 0-2-16,-1 2-1 0,-2 1-3 0,3 2-3 0,-2 1-2 16,1-2-2-16,0 1-2 0,-1 2-3 0,0-2 1 0,3 0-1 0,-2-1-2 15,0-2-2-15,2-1-2 0,0 1-4 0,0-3-4 0,2-2-5 16,0 0-6-16,-1-1-6 0,0-5-8 0,3 2-6 0,-1-3-9 15,1-2-6-15,-1-2-14 0,0 0-19 0,2-4-12 0,-1-2-6 0,1-1-3 16,-3-2 0-16,1-1 3 0,0-3 4 0,1-2 3 0,-2-1 1 0,-1-3-8 16,-2-1-10-16,3-1-11 0,-3-2-10 0,-1-2 2 0</inkml:trace>
  <inkml:trace contextRef="#ctx0" brushRef="#br0" timeOffset="153220.9841">27849 5457 142 0,'-3'-7'174'0,"1"-2"-8"0,-1 4-8 0,2 0-11 0,-1 2-18 0,0 0-21 15,2 2-16-15,-1-2-16 0,1 3-14 0,0 0-15 0,0 0-10 16,0 0-9-16,0 0-3 0,1 0-3 0,-1 3-2 0,4-2-1 0,-3 2 0 16,2 0 0-16,1 2 0 0,-3 0 2 0,5 0-1 0,-3 2 1 15,4 0 2-15,-2 0 3 0,-1 1 1 0,1 1 0 0,3 0-3 16,0 1-3-16,0 0-8 0,0 2-7 0,1-2-12 0,1 0-11 0,-1 2-13 16,4 0-15-16,-4 0-14 0,4-2-15 0,0 2-14 0,-1-2-12 15,1-1-16-15,1 0-15 0,0-2-13 0,1 1-13 0,0-4-1 16,0-1 0-16,0 0 7 0,1-1 11 0,0-4 13 0</inkml:trace>
  <inkml:trace contextRef="#ctx0" brushRef="#br0" timeOffset="153330.828">28265 5581 51 0,'8'-12'151'0,"-1"0"22"0,-2 0 21 16,0 2 14-16,-2 0 12 0,0-2 9 0,1 5 5 0,-4 0-5 15,1-1-9-15,-1 2-16 0,0 0-13 0,0 2-20 0,0-1-21 0,0 2-25 16,0 2-27-16,0 1-26 0,0 0-24 0,-1 1-17 0,-1 2-19 16,-1 0-16-16,0 3-18 0,-2 1-19 0,-2 3-23 0,-2 3-39 0,1 3-43 15,-1 0-48-15,-5 4-47 0,-1 3-82 0,-4 3-98 0,0 0-59 16,-3 4-45-16</inkml:trace>
  <inkml:trace contextRef="#ctx0" brushRef="#br0" timeOffset="153839.0801">27656 5554 450 0,'-11'5'456'15,"-1"1"-97"-15,-3 3-89 0,0-2-83 0,2 3-45 0,-4 4-26 0,0 1-12 16,0 1-3-16,1 4-3 0,-1 2-3 0,1 1-7 0,-1 4-10 0,2 0-7 16,-2 3-8-16,2 1-8 0,2 4-7 0,2 0-6 0,-3 4-3 15,4-1-5-15,0 2-2 0,3 2-4 0,0-2-5 0,3 3-9 16,2 0-10-16,2-1-15 0,2 1-12 0,2-1-15 0,1 1-15 16,4-2-17-16,1 0-18 0,1-1-22 0,5 0-25 0,-2-2-27 0,3-1-28 15,3 0-34-15,2-3-38 0,0 1-33 0,1-4-28 0,4-1-49 16,-3-3-59-16</inkml:trace>
  <inkml:trace contextRef="#ctx0" brushRef="#br0" timeOffset="154288.4397">29264 5790 157 0,'0'-8'459'0,"0"2"-74"16,0 0-66-16,0 2-60 0,0 1-37 0,0-2-23 0,0 2-16 0,0 1-11 15,0-1-14-15,0 3-14 0,0-2-18 0,0 2-18 0,0 0-17 16,0 0-16-16,0 0-17 0,0 0-22 0,0 0-15 0,1 2-14 0,1-2-9 16,0 3-9-16,1 1-2 0,-2 2-2 0,3-1 0 0,1 3 1 0,0 2 3 15,0 3 2-15,2 1 4 0,-1 3 4 0,3 1 7 0,-1 3 5 16,0 1 5-16,0 4 3 0,0 3 1 0,0 0 2 0,-2 3-2 0,-1 2 0 15,-2 0-3-15,2 2-4 0,-5 0-6 0,0 1-8 0,-5 2-12 16,-1-1-17-16,-4 2-14 0,-4 0-16 0,1 1-19 0,-7 0-20 0,-1-1-24 16,-4 0-23-16,-2 1-23 0,-3 0-22 0,-2-2-32 0,1 0-37 15,-4-2-47-15,2-2-53 0,-2 1-51 0,2-4-50 0</inkml:trace>
  <inkml:trace contextRef="#ctx0" brushRef="#br0" timeOffset="154637.7645">29390 6643 283 0,'0'-7'563'0,"2"0"-52"0,-2 2-79 0,0 0-94 16,0 1-101-16,2-1-61 0,-2 2-43 0,0 0-23 0,0 0-12 0,1 0-11 16,-1 2-8-16,0-1-11 0,2 2-13 0,-2 0-12 0,0 0-13 0,0 0-10 15,0 0-9-15,0 0-7 0,0 0-9 0,0 0-5 0,0 0-4 16,0 0-3-16,0 0-2 0,0 0 1 0,0 2 1 0,0 1 1 0,0 0 1 16,0 1 3-16,0 0 1 0,0 3 2 0,-2-1 1 0,1 1 4 15,1 0 7-15,-2 3 3 0,0-1 6 0,2 1 3 0,-1 2 5 0,-3 2 0 16,3-3 0-16,-1 3-6 0,1 0-10 0,-3 1-13 0,3-1-17 15,-1 2-18-15,1-2-20 0,-4 2-26 0,5-1-27 0,-1-1-36 0,1 2-39 16,-2-5-42-16,2 4-42 0,0-3-60 0,2-1-69 0,-1 1-52 16,4-1-45-16</inkml:trace>
  <inkml:trace contextRef="#ctx0" brushRef="#br0" timeOffset="154938.268">29626 6772 531 0,'0'-4'594'0,"0"1"-61"0,0 1-93 0,-2-1-96 16,0 3-95-16,2-1-60 0,0 1-43 0,0 0-29 0,0 0-23 0,0 0-18 16,-1 1-21-16,-1 0-17 0,1 1-15 0,-1 1-12 0,0 2-9 15,1-1-5-15,-3 2-3 0,0-1 0 0,1 4 1 0,0-1 1 0,0 2 4 16,-1 0 4-16,3 1 3 0,-2-1-1 0,-1 0 1 0,3 2-1 16,-3 0-2-16,2-2-2 0,0 0-2 0,1 2-3 0,1-1-3 0,0-3-3 15,1 1-2-15,1 1-3 0,0-1-6 0,2-1-1 0,-1-3-3 0,2 1 0 16,-2 0-1-16,2 0 2 0,1-3 2 0,2 0 3 0,-2-1 3 15,2-2 4-15,0-2 4 0,3 1 5 0,-1-2 7 0,-1-2 5 0,2 1 8 16,-1-2 5-16,-2-2 8 0,0 1 3 0,3 0 2 0,-5-5 1 16,0 2 1-16,-2 0-1 0,-1-2-4 0,-2-2-3 0,2 2-4 0,-6 0-6 15,0 0-7-15,0-1-12 0,-3 1-13 0,-2-2-17 0,-3 4-21 0,0-1-31 16,-2 0-35-16,-4 4-47 0,0 0-55 0,-1 1-88 0,-4 1-108 16,1 1-77-16,-4 2-65 0,-1 2-30 0</inkml:trace>
  <inkml:trace contextRef="#ctx0" brushRef="#br0" timeOffset="180303.0518">23932 9778 213 0,'5'-15'549'0,"-4"0"-62"15,2 2-97-15,-1 1-88 0,0 0-81 0,-2 1-43 0,1 2-25 0,-1 0-14 16,2 2-7-16,0 0-12 0,-2 2-13 0,1 0-15 0,-1 3-14 16,2-1-20-16,-1-1-21 0,-1 4-17 0,0 0-18 0,2 0-12 15,0 0-11-15,-1 4-3 0,2-1-4 0,2 1-1 0,-4 1 4 0,4 5 1 16,-2-2 5-16,2 3 3 0,2 1 5 0,-3 1 6 0,2 3 10 15,-1 2 4-15,2-2 3 0,-1 2 3 0,0 1 1 0,2 3-2 0,-3-1 1 16,0-1-2-16,-1 4 1 0,1-1-1 0,0 1 2 0,3 1 1 0,-4 1 1 16,1-1-3-16,-2 2-3 0,2-1-8 0,-1-1-11 0,-1 1-15 15,1 0-15-15,-2 1-24 0,-1-2-26 0,1 1-41 0,-1-1-49 16,-1 1-55-16,0-2-58 0,0-2-85 0,0 0-96 0,0 0-55 16,0-3-33-16</inkml:trace>
  <inkml:trace contextRef="#ctx0" brushRef="#br0" timeOffset="180593.9625">24454 10261 481 0,'-3'-3'611'0,"1"1"-4"0,1 2-1 0,-1-3-124 15,0 1-181-15,2 2-117 0,0 0-84 0,0 0-45 0,0 0-28 0,0 5-12 16,0-3-8-16,0 1-5 0,0 1-3 0,0-1-2 0,2 2-3 15,0 0 0-15,-2 2 3 0,0-4 3 0,1 2 4 0,-1-1 5 16,0 0 6-16,0 0 2 0,0-1 3 0,0 0 5 0,0-2 3 0,0 1 7 16,0-2 8-16,0 0 4 0,0 0 2 0,0 0 3 0,0-2 0 15,0-1 2-15,0 0 3 0,0 0 2 0,0-1 0 0,0-1 0 0,-1-1-3 16,1 0-5-16,0 1-5 0,0-2-9 0,0 2-10 0,0 1-7 16,0-1-5-16,0 0-13 0,0 2-14 0,0-1-23 0,0 3-26 15,0-1-24-15,0 2-26 0,0 0-29 0,0 0-35 0,1 3-48 0,4 1-58 16,-2-1-97-16,2 2-119 0,-2 0-73 0,3 2-50 0,-1 0-17 15</inkml:trace>
  <inkml:trace contextRef="#ctx0" brushRef="#br0" timeOffset="181464.0261">23739 10296 126 0,'0'-8'570'16,"2"0"-36"-16,0 0-59 0,-2-1-85 0,0 2-96 0,1 0-61 16,-1 2-43-16,0 0-28 0,2 0-20 0,-2 2-18 0,1-2-18 0,-1 3-13 15,0 0-17-15,0 1-18 0,0-1-21 0,0 2-19 0,0 0-19 16,0 0-12-16,0 0-8 0,0 0-6 0,2 2-2 0,0 1-1 15,-2-1 1-15,1 2 2 0,-1 0 1 0,0 1 1 0,0 0 4 0,0 2 4 16,0 0 7-16,0 0 6 0,0 3 6 0,0 0 3 0,-1-1 2 16,-1 0 2-16,0 0 2 0,-1 2 1 0,2-3-1 0,-3 1 1 15,1 3 1-15,0-4-1 0,0 0 0 0,-2-1 3 0,1-1 1 0,0 0 2 16,1-2 3-16,-2 1 3 0,4-2 1 0,-4-1 0 0,2-2 2 16,-1 0 3-16,-1 0 0 0,1-2 0 0,1 1 1 0,-2-3-2 0,2-1-1 15,0 0-2-15,0-3-2 0,-1 1-5 0,1-2-5 0,1 2-3 16,-2-3-5-16,3-2-3 0,-1 2-5 0,2 0-1 0,0-1-3 15,0 2 0-15,0-1-3 0,0 1-1 0,0 2-2 0,2 0 0 0,-1 0-2 16,-1 4 0-16,0-4-2 0,0 5-2 0,0-1-2 0,0 1-4 16,0 1-3-16,0 1-2 0,0 0-3 0,0 0 1 0,0 0-2 0,0 1 3 15,0 2 1-15,0-1 2 0,0 0 2 0,0 3 4 0,0 0 3 16,0 0 3-16,0 0 4 0,-1-1 5 0,-1 3 7 0,2-1 3 16,-1 1 0-16,1-4-6 0,-2 2-9 0,0-1-18 0,2 0-18 0,-1 0-24 15,1-1-27-15,0 0-37 0,0-2-41 0,0-1-53 0,0 0-57 16,0 0-88-16,0 0-103 0,1-1-57 0,3-4-37 0</inkml:trace>
  <inkml:trace contextRef="#ctx0" brushRef="#br0" timeOffset="181857.4768">24176 9862 265 0,'-2'-7'550'16,"2"1"-62"-16,-1 0-98 0,1 0-74 0,0 1-60 0,0 1-33 15,0 1-20-15,0 0-14 0,0-1-13 0,0 1-9 0,1 1-13 0,-1 0-15 16,2 1-15-16,-1 1-17 0,-1 0-17 0,0 0-16 0,3 0-13 15,-1 0-12-15,-1 0-7 0,3 0-7 0,0 1-6 0,0 1-3 16,4 0-3-16,-1 1-3 0,1 1-2 0,0 1-1 0,4-1-2 0,1 2 1 16,0 0 0-16,4 0 0 0,0 1 2 0,1 2-1 0,3 0-1 15,0 2-1-15,1 1-3 0,1 1-3 0,2-2-2 0,1 2-5 0,-1 2-3 16,2 1-7-16,2 0-5 0,-3-1-7 0,1 1-7 0,2 0-8 16,-4 3-10-16,2-3-11 0,-3 2-13 0,-2-1-12 0,1-2-14 0,-2 3-13 15,-4-3-15-15,0-2-18 0,0 2-15 0,-3-1-20 0,-2-2-21 16,-1-2-13-16,-3-1-11 0,-1-2-9 0,1 1-10 0,-5-3-21 0,0-3-28 15,-3-2-38-15,0 0-43 0,0 0-38 0,-1-2-36 0</inkml:trace>
  <inkml:trace contextRef="#ctx0" brushRef="#br0" timeOffset="182087.0413">24669 9753 423 0,'-4'-6'573'0,"-2"2"-11"16,3-1-85-16,-2 2-123 0,2-1-74 0,0 4-50 0,0-5-35 0,1 5-22 15,1 0-26-15,-3 0-26 0,2 0-19 0,0 0-20 0,-1 5-17 16,0-1-15-16,-1 1-12 0,0 2-10 0,-1 1-6 0,-3 0-2 16,-1 4-5-16,1 2-2 0,-2 0-1 0,-1 3-1 0,-2 1 2 0,1 3-2 15,1 1-2-15,-4 0-1 0,1 0-3 0,1 2 1 0,-1 2-4 16,0-1-6-16,0 1-7 0,1 3-10 0,-1-3-10 0,1 1-14 0,4 0-18 16,-4-1-23-16,4-2-28 0,1 1-36 0,0-1-44 0,2-2-49 15,1 0-75-15,2-3-87 0,-1-1-78 0,1-2-71 0,3 0-37 16,0-3-15-16</inkml:trace>
  <inkml:trace contextRef="#ctx0" brushRef="#br0" timeOffset="182587.4561">24974 9697 331 0,'1'-12'652'0,"1"0"7"0,-1 0 9 0,-1 2-89 16,4 0-141-16,-3 0-114 0,1 3-103 0,1-2-61 0,0 1-42 16,1 1-26-16,1-3-18 0,0 5-18 0,3-2-16 0,0 2-17 15,1-2-15-15,1 2-14 0,3-1-16 0,-1 1-8 0,1 1-10 0,4-1-3 16,-4 1-4-16,4 0-1 0,0 2-1 0,-4 1-1 0,2-1 1 16,0 2 0-16,-2 2 3 0,-1 0 1 0,0 1 1 0,-1 3 4 15,0-1 1-15,-3 2 3 0,0 1 3 0,-2 0 3 0,0 1 6 0,-1 3 2 16,-2 0 4-16,-1-1 4 0,-2 2 1 0,-2 1 5 0,1 2 3 15,-4-2 3-15,-3 1 3 0,0 1 2 0,0 1 3 0,0 0 0 16,-2 0 2-16,-2-3 0 0,2 1 0 0,2 0 0 0,-2-1 0 0,2-2 0 16,-3-1 0-16,5 0-2 0,-1-4-1 0,2 1-2 0,2-1 1 15,-3 0-3-15,5-4-1 0,-2 4-1 0,3-4-3 0,-2 1 1 0,2-1-2 16,2-3-1-16,-1 4-2 0,2-4-2 0,2 1-3 0,-1-1-1 16,3 0-3-16,-1 0-4 0,7 0-1 0,-4-1-4 0,3 1-1 0,0-2-1 15,2 0 0-15,2 2 0 0,-2 0 0 0,5 0-1 0,-3 0 2 16,1 0 2-16,3 2 1 0,-3 1 3 0,2 2 1 0,-3-2 4 15,1 3 2-15,1 0 2 0,-3 0 2 0,0 1 1 0,-1 2 1 0,-2 0 1 16,-2 2 1-16,1 1 2 0,-5 1 2 0,1-2 3 0,-2 2 2 0,-4 1 4 16,-1-2 5-16,-1 3 4 0,-4-2 3 0,-2 0 2 0,1 0 2 15,-5-1 2-15,0 2 1 0,-2 2 1 0,-3-4 0 0,0 0 1 0,1-1 1 16,-6-1-2-16,5 2-2 0,-2-2-12 0,0-1-14 0,1-1-23 16,1-2-26-16,-2-1-40 0,2 0-45 0,2 0-90 0,1-2-114 0,0-3-97 15,1 0-90-15,4-2-47 0,-1-1-28 0</inkml:trace>
  <inkml:trace contextRef="#ctx0" brushRef="#br0" timeOffset="184804.634">25981 9799 457 0,'-5'-1'618'0,"2"-3"11"0,-2 3-77 0,4-1-119 15,-2 0-95-15,1 2-84 0,0-2-49 0,2 2-33 0,0 0-21 16,0 0-18-16,0 0-19 0,0 0-19 0,0 0-20 0,0 0-16 15,0 0-15-15,0 0-14 0,0 0-11 0,2 0-10 0,0 0-7 0,1 0-6 16,-2 0-3-16,4 0-1 0,-2 0 0 0,3 0 0 0,1 0 1 16,1 0-4-16,1 0-3 0,2 0-5 0,5-1-8 0,-3-1-8 15,4 2-12-15,2-1-13 0,1-1-18 0,2-1-20 0,1 1-29 0,0 0-31 16,3-1-45-16,-3 1-48 0,2-1-51 0,0 0-54 0,-2 2-72 16,-1-1-83-16,-3 0-48 0,0 1-30 0</inkml:trace>
  <inkml:trace contextRef="#ctx0" brushRef="#br0" timeOffset="184993.8432">26041 10040 18 0,'-5'7'599'16,"2"-4"9"-16,-2 0 5 0,2 0-98 0,3 1-149 0,-1-4-100 16,1 2-72-16,0-2-43 0,0 0-28 0,1 1-16 0,-1-1-12 0,3 0-14 15,2 0-13-15,-2 0-10 0,3 0-13 0,1 0-14 0,2 0-15 16,4-1-17-16,0-1-17 0,4 2-22 0,0-4-21 0,5 1-29 15,2-2-33-15,1 0-47 0,4 2-55 0,2-4-74 0,1 0-85 0,3 0-86 16,1 0-86-16,2-2-41 0,3 0-20 0</inkml:trace>
  <inkml:trace contextRef="#ctx0" brushRef="#br0" timeOffset="185653.8291">25676 9628 454 0,'-2'-7'560'0,"0"2"-70"0,1-1-112 0,-3 3-86 16,2-1-72-16,0 1-47 0,2 1-31 0,-1 1-27 0,1 1-22 15,0 0-19-15,0 0-17 0,1 1-15 0,-1 3-16 0,4 0-13 0,0 0-9 16,-1 2-9-16,2 2-4 0,-2 2-1 0,2 0 1 0,1 4 3 15,2 3 5-15,-2-1 8 0,2 4 7 0,0 0 4 0,1 5 3 0,-1-1-1 16,0 2-2-16,3 3-9 0,-3 0-12 0,0 4-16 0,0-2-18 16,1 4-30-16,-1 1-34 0,1 1-44 0,-3 2-51 0,1 1-67 15,-2 0-77-15,2 2-76 0,-4-2-78 0,0 4-42 0,4-4-24 0</inkml:trace>
  <inkml:trace contextRef="#ctx0" brushRef="#br0" timeOffset="185969.7567">26034 10638 166 0,'-1'-8'615'0,"-4"1"4"0,2 1 2 0,-2 1-92 16,4-1-140-16,-3 3-113 0,1 0-102 0,2 2-59 0,-1-1-37 16,0 2-23-16,2 2-15 0,-1-1-9 0,-1 2-12 0,1 2-10 15,-4 1-12-15,4 1-7 0,-1 2-7 0,1 0-3 0,1 2-2 0,-2-1-1 16,0 2 3-16,2 0 0 0,0-2-3 0,0 2-3 0,0 0-3 15,0 0-2-15,2-4-5 0,0 3-2 0,-1-4 1 0,1 1 2 16,-1-3 4-16,4 0 6 0,-4-1 6 0,1-1 4 0,1-1 4 0,0-2 4 16,0 0 5-16,2-3 7 0,0-3 6 0,3 0 8 0,-4-1 8 0,3-2 8 15,-1-3 5-15,-1 0 2 0,3-3 1 0,-2 1 0 0,-1-1-2 16,0 2 0-16,-4-3 0 0,3 1 0 0,-4 1-2 0,0 2-3 16,0-2-3-16,0 2-8 0,-4 1-11 0,3-1-16 0,-2 2-21 0,-2 3-29 15,0-2-37-15,2 4-49 0,-5 1-56 0,3-1-76 0,1 4-86 16,-1-1-88-16,-2 2-88 0,1 2-45 0,2 0-25 0</inkml:trace>
  <inkml:trace contextRef="#ctx0" brushRef="#br0" timeOffset="186550.0123">27040 9585 234 0,'-4'-7'559'0,"3"2"4"15,-1-2-83-15,0 3-129 0,2-2-94 0,-2 1-75 0,2 1-41 16,0 1-24-16,0-1-17 0,0 1-10 0,0-1-14 0,0 3-16 0,0 0-11 16,0 0-13-16,0 1-10 0,0 0-7 0,0 0-8 0,0 0-7 0,0 0-6 15,0 0-5-15,0 0-3 0,0 0-4 0,0 0-1 0,0 0 0 16,0 1 0-16,0 0-2 0,0 2 0 0,0 0 2 0,0 0 2 15,0 2 0-15,0-2 2 0,0 1 2 0,0 2 2 0,0-1 4 16,0-1 2-16,0 2 3 0,0 1 2 0,0-3 0 0,0 1 2 0,0 2 0 16,0-1 2-16,0-1 1 0,0 0-1 0,0 1 1 0,0-1 0 15,0-3 2-15,2 3 2 0,-2-2 1 0,0 0 4 0,0-1 4 0,0-1 3 16,0 0 4-16,0-1 6 0,0 0 5 0,0 0 6 0,0 0 6 16,0 0 2-16,2-1 1 0,0 0-1 0,-2-2 0 0,1-2-2 15,-1 2-4-15,2-1-3 0,0-2-2 0,-2-2-4 0,1 3-1 0,-1-3-5 16,2-1-2-16,-1 2-4 0,1 0-6 0,0 1-2 0,-2 0-1 15,1 0-2-15,-1 1-1 0,2 3-3 0,-2-1-3 0,0 0-3 0,0 1-4 16,0-1-7-16,0 3-5 0,0 0-7 0,0 0-5 0,0 0-3 16,0 0-3-16,0 3-6 0,0 0-7 0,0-1-12 0,0 2-14 15,0 1-18-15,0 1-20 0,0 1-28 0,0 1-31 0,1 1-36 0,-1-1-41 16,2 4-51-16,0-2-58 0,-1 0-77 0,1 1-86 0,2-3-43 16,-1 4-27-16</inkml:trace>
  <inkml:trace contextRef="#ctx0" brushRef="#br0" timeOffset="187002.7552">27378 9440 492 0,'-2'-12'642'0,"1"0"2"0,-1 2 0 0,0-2-108 15,2 0-159-15,-1 2-90 0,-1-1-55 0,2 3-34 0,0-4-23 16,0 5-21-16,2-2-20 0,-1 2-21 0,-1-1-20 0,2 3-19 0,0-2-18 15,-1 2-18-15,3 0-15 0,0 2-12 0,0-1-14 0,0 1-10 16,6-2-11-16,-4 1-8 0,0 1-7 0,2 1-3 0,3-1-7 0,-3 1-1 16,4-1-3-16,-2 3 0 0,-2-1 1 0,2 1 1 0,1 1 3 15,-3-1 1-15,0 3 3 0,0-1 2 0,-1 2 4 0,0 0 2 16,-1 3 3-16,-1-2 4 0,-2 4 3 0,0 1 3 0,2-2 4 0,-4 3 3 16,1-2 3-16,-2 3 4 0,-2 1 5 0,1-1 2 0,-4 3 3 15,2-1 2-15,0 0 3 0,0 1 1 0,-4-2-1 0,2 3 1 16,1-3 1-16,-2 0-1 0,-1-1-2 0,4 1 0 0,-2-1-2 0,4-2-2 15,-3 0-3-15,1-1-5 0,3 0-4 0,-1-1-4 0,1-3-4 16,1 2-3-16,1-2-4 0,1 0-3 0,0 0-2 0,4 0-1 0,-2-1-4 16,4-1-1-16,0 0-2 0,3 0 0 0,-2-2 0 0,3 0 0 15,3 1 2-15,-3 1 2 0,2-1 3 0,0-1 0 0,0 2 3 0,-2-1 1 16,0 1 2-16,-1-1 1 0,-1 3 3 0,2-2 3 0,-4 2 2 16,-2-1 3-16,-1 1 5 0,-1 0 7 0,-1 2 9 0,-4-2 6 0,0 3 7 15,-4 0 6-15,-1-1 5 0,-3 2 1 0,-3 0 4 0,-3 0 0 16,0 0-1-16,-7 2-8 0,1 1-11 0,-3-2-25 0,-2 1-33 15,-2-1-48-15,1 1-58 0,-5-2-118 0,1-1-145 0,-3 1-92 16,2-2-65-16,-4-1-35 0,-2-2-20 0</inkml:trace>
  <inkml:trace contextRef="#ctx0" brushRef="#br0" timeOffset="197252.4385">27836 5496 13 0,'0'0'99'15,"0"0"2"-15,0 0 1 0,0 0-3 0,0 0-4 0,0 0-1 16,0 0-6-16,0 0-5 0,0 0-6 0,0 0-3 0,0 0-3 0,0 0-3 16,0 0-5-16,0 0-6 0,0 0-4 0,0 0-7 0,0 0-3 15,0 0-5-15,0 0-4 0,0 0-4 0,0 0-2 0,0 0-2 0,0 0-3 16,0 0-4-16,0 0-4 0,0 0-3 0,0 0-2 0,0 0-1 0,0 0-2 15,0 0-3-15,0 0-1 0,0 0-3 0,0 0-4 0,0 0-3 16,0 0-3-16,0 0-4 0,0 0-3 0,0 0 0 0,2 3 0 0,0-2 1 16,-2 0 1-16,1 1-1 0,-1 1 1 0,3 0 3 0,-3 1 2 15,2-1 2-15,0 1 3 0,-1 1 4 0,2-2 5 0,-1 2 2 16,1 2 3-16,-2-2 3 0,3 1 0 0,-1 0 3 0,0 0 0 0,0 2 2 16,0-3 1-16,2 3 0 0,0-1 1 0,-1 0 0 0,1 0 1 15,0 1 0-15,0-1-1 0,0 2-2 0,1-2-6 0,0 0-4 0,-1 0-6 16,1-1-8-16,1 1-5 0,-1 0-8 0,-2 1-10 0,1-3-8 15,2 2-17-15,-2-2-20 0,-1 1-21 0,2 0-18 0,-1-2-9 16,-2 1-6-16,2 0-7 0,-2-1-7 0,2-1-10 0,-2 2-10 0,2-2-11 16,-4-1-12-16</inkml:trace>
  <inkml:trace contextRef="#ctx0" brushRef="#br0" timeOffset="197655.6709">28205 5528 37 0,'0'0'154'16,"0"0"-24"-16,0 0-21 0,0 0-16 0,0 0-20 0,0 0-19 0,0 0-19 15,0 0-17-15,0 0-15 0,0 0-15 0,0 0-10 0,0 0-8 0,0 0-6 16,0 0-5-16,0 0-1 0,0 0-2 0,0 0 1 0,0 0 4 15,0 0 6-15,0 4 9 0,0-3 10 0,0 1 7 0,0 1 8 16,-2-1 8-16,1-1 9 0,1 0 9 0,-2 2 10 0,0 0 9 0,1 0 6 16,-3 2 3-16,3-2 5 0,-2 1 4 0,-2 1-1 0,4 1-2 15,-4-2 0-15,2 2-2 0,-4 1-1 0,2 0-4 0,1 0-5 16,-4 1-4-16,2-1-7 0,-1 1-8 0,2 0-6 0,-1 2 0 0,-1-3-3 16,0 3-2-16,-1 0-2 0,2-1-3 0,0 1-3 0,-1-1-1 15,1 1-2-15,-1 0 0 0,3-3-1 0,-2 3-1 0,-1-2 1 16,4-1 1-16,0 0 1 0,-2 0-1 0,2-1 2 0,0-1 1 0,1-1 4 15,0 0 3-15,0 0 0 0,0-1-1 0,0 0-4 0,2-2-5 16,-1 1-1-16,1-2-1 0,0 0-9 0,0 0-8 0,0 0-14 0,0-3-15 16,0 1-16-16,0-1-16 0,0-2-20 0,0 1-19 0,0-2-19 15,1 0-20-15,-1-1-14 0,2-1-14 0,0-1-16 0,-2 1-15 16</inkml:trace>
  <inkml:trace contextRef="#ctx0" brushRef="#br0" timeOffset="197850.6031">28004 5616 66 0,'0'0'94'0,"0"0"-17"0,0 0-17 0,0 0-13 0,0 1-12 16,0-1-12-16,0 3-9 0,0-1-9 0,0-1-6 0,0 2-4 15,0-1-3-15,1 1 0 0,-1 0 3 0,2-1 4 0,-1 2 4 0,-1 0-1 16,2 1-1-16,0-1-17 0,-1 1-23 0,1 0-15 0,0-2-11 15,1 4-13-15,-2-2-11 0</inkml:trace>
  <inkml:trace contextRef="#ctx0" brushRef="#br0" timeOffset="202069.0305">22756 3087 6 0,'-2'-3'169'0,"2"0"-7"0,-1 0-1 0,-2 0-5 0,3-2-5 0,-1 2-1 16,1-1 0-16,-2 1 1 0,0-2-1 0,1 2-7 0,-3-1-13 0,3 1-6 15,-1 0-5-15,-1-1-7 0,1 1-9 0,-1 2-10 0,2-2-7 16,-1 2-7-16,0-1-6 0,2-1-6 0,-1 3-6 0,1-2-8 0,-3 0-8 16,3 2-7-16,0 0-5 0,0 0-7 0,0 0-6 0,0 0-5 15,0 0-4-15,3 0-4 0,-3 0-5 0,1 0-7 0,3 0-5 0,-3 0-3 16,2 0-3-16,2 0 1 0,0 0 3 0,2 2 1 0,0 0 3 16,3-2 3-16,-1 3 4 0,7-1 3 0,-2-1 4 0,7 2 3 0,1-2 2 15,0 2 4-15,3-3 3 0,2 4 2 0,3-4 3 0,2 1-2 0,1-1-1 16,4 0-2-16,-2 0-2 0,4 0-2 0,0-1-2 0,-1 1-3 15,3-2-2-15,-3 0-4 0,2-1-5 0,-3 3-6 0,-2-1-7 0,0 1-7 16,-3-1-7-16,-2 1-10 0,-5 0-8 0,0 0-9 0,-6 0-8 16,2 1-9-16,-7-1-8 0,0 1-9 0,-3 2-8 0,0-3-5 0,-3 4-4 15,-1-3-2-15,-2 1 0 0,-4 0-1 0,2 1-1 0,-3-3-1 16,-1 2 2-16,-1 1 0 0,-1-1-1 0,0 1 3 0,-4 0 2 0,-1 0 0 16,1 0-1-16,-5 0-2 0,3 0-3 0,-2 0-1 0,0 0-4 15,-3 0-1-15,1 0-2 0,0-1 2 0</inkml:trace>
  <inkml:trace contextRef="#ctx0" brushRef="#br0" timeOffset="202385.8235">22878 3192 9 0,'0'0'124'0,"0"0"-1"0,0 0-4 0,0 0-3 0,0 0-3 16,0 0-8-16,0 0-7 0,0 0-8 0,0 1-6 0,1-1-9 0,1 0-5 15,0 0-5-15,-1 0-5 0,2 0-6 0,-1 0-6 0,1 0-6 16,0 0-8-16,1 0-5 0,-3 0-7 0,5 0-1 0,-3 0 1 0,5 0 1 16,-1 0 7-16,1 0 1 0,3 0 3 0,0 0 1 0,4 0 0 15,0 0 0-15,4 0 2 0,0 0 1 0,3 0 1 0,2-1 2 16,2 1-1-16,-1-1 0 0,4-2-3 0,-2 0-5 0,6 2-6 0,-1 0-4 16,-1-2-4-16,1-1-3 0,1 1-1 0,0 1-3 0,-3-1-2 0,4-1-1 15,-4 2 0-15,0-1-2 0,-2 0-1 0,1 1 0 0,-4 1-3 16,-1-2 0-16,-1 1-1 0,-1 1 0 0,-1-1-2 0,-3 1-1 0,-1-1-2 15,-3 2-8-15,2-1-7 0,-5 1-15 0,-1 0-17 0,0 0-28 0,-2 0-30 16,-1 1-44-16,-2-1-49 0,1 3-82 0,-5-1-102 0,2-1-61 16</inkml:trace>
  <inkml:trace contextRef="#ctx0" brushRef="#br0" timeOffset="206519.2436">33040 8910 297 0,'0'-4'309'0,"0"4"-56"0,0-5-43 0,0 2-26 16,0-2-21-16,0 1-12 0,0 1-8 0,0-2-10 0,0 2-7 15,0-1-7-15,0 1-9 0,0-2-11 0,0 2-11 0,-1-2-11 16,-1 2-7-16,0 0-7 0,2-2-8 0,-1 1-4 0,1-1-4 16,-2-2-5-16,0 4-5 0,2-1-5 0,-1-1-2 0,-1 0-5 15,1 0-2-15,-3 1-4 0,3-1-4 0,-1 1-7 0,-1-1-6 0,0 1-6 16,-1-1-1-16,0 0-4 0,1 0-5 0,0 1-1 0,-4-1-2 15,3 0-2-15,-1 3-3 0,-3-5-1 0,2 4-3 0,-1-2 0 16,-1 3 2-16,1-3 2 0,-1 2 0 0,1 0 0 0,1 0-1 0,-3 2 2 16,2-2 1-16,-1 1 2 0,0 1 1 0,-1-1 2 0,1 2 2 0,0-1 1 15,-3 1 3-15,3 0 2 0,2 0 0 0,-2 0 0 0,-1 0 1 0,1 0 3 16,-2 0 2-16,2 0 1 0,-1 0 0 0,1 1 1 0,0-1 1 0,-1 0 1 16,1 2-1-16,0-2 1 0,0 1 2 0,-2-1-1 0,1 0 1 15,1 0-1-15,-1 0 1 0,1 0-1 0,0 2 0 0,-2-2-1 0,-1 0 0 16,2 0 1-16,0 1-1 0,-1-1-1 0,2 2 2 0,0-2-2 15,0 0 1-15,-1 0 0 0,0 1-3 0,0 0 0 0,0-1-2 0,1 2 1 16,0-2 2-16,0 2-1 0,-2-1 0 0,1-1-1 0,1 2 0 0,-1-1 0 16,-1 1 2-16,0 1 0 0,1-2-2 0,1 0 0 0,-1 2 0 0,0-1 1 15,-1 1 0-15,2 1-1 0,0-1 0 0,-1-3 0 0,1 4-1 16,-2-1 1-16,2 2 0 0,-1-1-2 0,1-1-3 0,0 2 1 0,-1-3 0 16,0 3 1-16,3-1-1 0,0-1 2 0,-3 2-2 0,2-3 2 0,-1 3-1 15,2 0 0-15,1-1-1 0,-3 0 2 0,2 1 0 0,-1 2 0 0,3-3 3 16,-6 1 2-16,6 2-2 0,-3-1 1 0,1-2-1 0,1 2 1 0,-3 2 1 15,2-3 0-15,0 3 2 0,-1-2 0 0,1 2 1 0,0-3-2 0,-1 3 2 16,1 0-2-16,-1 1 1 0,1-2 1 0,-1 1-1 0,2-1 1 16,-2 1-1-16,1 0 1 0,-2 0-1 0,4 1 2 0,-5 1 0 0,5-1-1 15,-3-1 1-15,1 1 1 0,1-2-1 0,1 3 1 0,-1-2 0 0,-2 1 0 16,3-2-1-16,-2 2 1 0,1-1-1 0,0-2-1 0,2 2 2 0,-2 0 0 16,2-1-1-16,-2 1-1 0,1 1 1 0,-1-1-1 0,2-1 1 15,-1 0 0-15,1 1-1 0,0-1 1 0,0 2 0 0,-1-2-1 0,3 3 3 0,-3-2-1 16,0 1 0-16,1-1-1 0,0 1 0 0,0 1 0 0,0-2-1 15,-1 0 1-15,1 2 1 0,0-1-2 0,0 0-1 0,-2 2 0 0,4-3 1 16,-1 4-1-16,1-4-1 0,-3 3 1 0,3-1 0 0,-1 0 1 0,0 2-2 16,1-3 1-16,-1 3-1 0,1-2 0 0,1 2 1 0,-2-2-1 0,0 2 3 15,2-2-2-15,0 2 1 0,0 1 0 0,0-1 0 0,0-2 0 16,2 2 0-16,0 1 1 0,-2-3-2 0,1 2 2 0,1 0-2 0,-1 0 2 16,3-2-1-16,-3 2 1 0,3-2-1 0,-1 2-1 0,-2 1 1 0,4-3-1 15,-1 0-1-15,1 1 1 0,-1 0-2 0,0-3 0 0,0 4 1 16,0 0-1-16,4-2 0 0,-3 0 0 0,0 1-1 0,-1-1 1 0,3 0 0 15,0 2 0-15,0-2-1 0,-2 0 0 0,1-1 0 0,0 0 1 0,0 1-1 16,2 0 0-16,-1-1-1 0,-2 1 1 0,3 0 0 0,-2-2 0 0,2 0 0 16,-2 1-1-16,2 0 0 0,0 0 0 0,0-1 1 0,-2 1 1 15,1-1-1-15,2 1 0 0,-1-1-1 0,0-1-1 0,0 1 1 0,2-1 0 16,0 0-1-16,0 0-1 0,-1 0 2 0,1 0 0 0,1 0-1 0,0 1 1 16,0-3-1-16,-2 1 0 0,2-1-1 0,0 0 0 0,-1 2 0 0,1-3 0 15,-2 0 1-15,4 3 0 0,-4-4 0 0,-1 2-1 0,5-1-1 0,-5 1 2 16,3-2 0-16,0 1 0 0,-2 1 1 0,3-1-1 0,-2 0 1 0,2-4-1 15,-3 3 1-15,2 0 1 0,0-1 0 0,1-1 1 0,0 1 2 16,-1 1-2-16,2-3-1 0,-2 1 0 0,0 0-2 0,1-1 0 0,0 0 0 16,-1 0-2-16,3 0-1 0,-1-1-1 0,-1 0 0 0,-1 1-2 0,3-3-1 15,-1 1-2-15,-2 1-3 0,3-1-3 0,-1-1 0 0,0 2-1 16,-1-1 1-16,0 2 0 0,2-4-1 0,-3 3 1 0,1-1 1 0,-2-1 1 16,1 1 0-16,0 1 2 0,-2-3 1 0,1 1 4 0,1 1 5 0,-1-1 3 15,-2-1 1-15,2 1 2 0,-2 1 3 0,2-1 1 0,-2-2 2 16,1 1 3-16,-1 1 1 0,0-2 2 0,1 0 0 0,-1 0-1 15,0 0 1-15,0-1 1 0,2 2 2 0,-1-2 0 0,-2-1 0 16,2 2-1-16,-3-2-2 0,1 0-2 0,1-1 0 0,1 3 0 0,-3-3-1 16,1 1 1-16,1-1-1 0,-3 1 0 0,2-1-1 0,-1 0-1 15,1-1-3-15,-1 1 0 0,1-1 0 0,-1 0 1 0,0 0 4 16,1-2 1-16,-3 3-2 0,5-4 1 0,-4 3-1 0,2-1 3 16,-1 0 0-16,1-1 2 0,-3 1 1 0,4-2 0 0,-2-1 1 15,1 4 4-15,-2-4 2 0,1 1-1 0,-2 0 0 0,3-1 0 0,-2 0 0 16,1-2 2-16,-1 2 1 0,1-1 3 0,-1 1-1 0,-1 0 1 15,3-2 1-15,-2-1-1 0,0 3 0 0,0-2 0 0,0 2-3 16,-2-2 1-16,2 0 0 0,-1 1 1 0,0-1 0 0,0 2-1 16,0-3 2-16,-3 0-3 0,3 1-1 0,-1 0-2 0,0 1 0 0,0-3-2 15,1 2 1-15,-1 0-2 0,-2-2 2 0,1 1-1 0,0-1 2 16,2 0 1-16,-3 2-2 0,1 1 1 0,0-3-2 0,1 3 1 16,-3-3 1-16,2 2 0 0,-2-1 0 0,1 2 1 0,1-2 2 15,-2-1 0-15,0 3 0 0,0-1-1 0,-2-2-3 0,1 3-1 16,-1-3-2-16,0 2-1 0,-1-1-2 0,0-2-5 0,-1 2-3 0,-1 0-9 15,-3 0-11-15,0-1-19 0,-1 0-23 0,-3 0-37 0,3 2-45 16,-7-1-75-16,2-3-87 0,-7 2-117 0,1-1-130 0,-4-1-70 16,-1 0-40-16,-4 0-20 0,1 0-11 0</inkml:trace>
  <inkml:trace contextRef="#ctx0" brushRef="#br0" timeOffset="210551.8777">32643 9766 83 0,'-1'-3'223'0,"1"0"-33"16,0 0-20-16,0 1-12 0,0 0-8 0,0-1-8 0,-2 1-9 0,1 1-7 16,1-3-9-16,-2 4-10 0,0-3-9 0,2 1-9 0,0 2-10 15,-1-2-9-15,1 1-6 0,0 1-5 0,0 0-2 0,0 0-6 0,-2 0-1 16,2 0-5-16,0 0-2 0,0 0-4 0,0 0-3 0,0 0-3 0,0 0-6 16,0 0-5-16,0 0-4 0,0 0-4 0,0 0-4 0,0 0-6 0,0 0-5 15,0 0-3-15,0 0-5 0,0 0-4 0,0 0-4 0,0 0-4 16,0 1-4-16,0 1-4 0,0 0 0 0,0 1-1 0,0-3 1 0,0 4 0 15,0 1-1-15,0-1-1 0,0 2 0 0,0 1-1 0,0 0 3 0,0 3 1 16,0 0 3-16,0 2 5 0,0 2 3 0,0 2 3 0,-2 1 1 0,2 1 1 16,-1 2-1-16,1 2 2 0,-3 0 4 0,1 4 6 0,0 1 6 0,-1 1 4 15,-1 2 3-15,1 2 5 0,0 1 3 0,-1 3 3 0,-1 0 1 0,2 1 3 16,-3 2 3-16,0 1 0 0,1 2 3 0,0 1-1 0,0 1 0 16,1-1-3-16,-1 3-2 0,-3-2-2 0,3 2-3 0,-1 0-3 0,0-3-3 15,1 0-5-15,-3 1-2 0,2-2-1 0,-1-1-2 0,1 0-2 0,-1-3-1 16,2-1-3-16,-2 1-2 0,1-4 1 0,-1 0-1 0,2-1 0 15,-2-3-4-15,2 2-2 0,0-5-2 0,0-1-2 0,1-2-4 0,0-2-3 16,0-2-7-16,1-2-5 0,1-2-9 0,1-1-6 0,-2-1-10 0,3-5-11 16,-2 3-10-16,0-3-14 0,2-1-4 0,-1-3 3 0,1 0 5 0,0-1 7 15,0-2 2-15,0 0-6 0,-4 0-7 0,4 0-9 0,0-2-13 0,0 0-17 16,-1-4-6-16,-2 2-2 0,1-1 3 0,0-2 6 0,1-1 2 16,-3-1-2-16,2 0-8 0</inkml:trace>
  <inkml:trace contextRef="#ctx0" brushRef="#br0" timeOffset="210835.4362">32262 11102 34 0,'-2'-12'143'0,"1"5"8"0,-2-2 7 0,3 0 1 0,-2 2 2 0,-1 1-2 15,3-2-4-15,-1 2-2 0,1 3 0 0,0-4-2 0,-2 4-3 0,1-1-8 16,1-2-12-16,-2 5-12 0,0-2-13 0,2 2-14 0,0-1-16 16,0 0-8-16,0 2-8 0,0 0-6 0,0 0-9 0,0 0-8 0,0 0-9 0,0 0-8 15,0 0-8-15,0 0-7 0,0 0-5 0,0 0-5 0,0 0-4 16,0 0-2-16,0 0-5 0,0 0-3 0,0 0 0 0,2 2-2 15,0 0 1-15,-2-1-2 0,3 2-2 0,-2-2 1 0,2 5 1 0,-1-2 2 16,1 1 0-16,0 0 3 0,0 1 2 0,2 1 1 0,-2 1 3 0,2 0 3 16,-2 1 0-16,5-2 1 0,-3 3 1 0,0 0 0 0,-1 0 1 0,3 1-3 15,-1 1-6-15,-1-1-7 0,1 0-7 0,0 2-8 0,1-1-7 0,0-1-9 16,0 0-10-16,-1 1-9 0,1-3-8 0,2 4-11 0,-1-2-7 16,-2-1-11-16,1-1-12 0,2 2-6 0,-3-4-5 0,2 1 1 0,0-2 4 15,1 2 5-15,-1-1 7 0,2-2 8 0,0-1 8 0,1-1 7 0,-2-2 9 16,1 1 6-16,2-2 8 0,-1-2 9 0</inkml:trace>
  <inkml:trace contextRef="#ctx0" brushRef="#br0" timeOffset="210972.093">32622 11265 33 0,'8'-10'76'0,"2"-2"17"0,-3 0 17 0,2 0 17 0,-4 2 17 16,1-2 11-16,-1 0 5 0,0 2 9 0,0-1 11 0,0-2 4 0,-1 4-3 15,-3 0-2-15,1-1-5 0,-1 2-5 0,-1 0-7 0,0 1-6 16,0 0-5-16,0 0-8 0,0 1-11 0,0 2-10 0,-1 1-13 0,1-2-13 16,0 2-15-16,-2 2-16 0,2-1-14 0,-1 1-14 0,1 1-11 0,0 0-15 15,0 1-16-15,-4 1-18 0,3 1-22 0,-3 3-27 0,-1 1-31 0,0 3-37 16,-3 3-44-16,-2 3-46 0,-2 2-50 0,-4 3-84 0,-1 3-99 0,-3 3-54 15,-3 2-31-15</inkml:trace>
  <inkml:trace contextRef="#ctx0" brushRef="#br0" timeOffset="243535.2061">8157 8283 47 0,'-3'0'70'0,"-1"0"4"15,0-2 5-15,1 2 2 0,0-1-2 0,1 1-4 0,1 0-9 16,-1 0-5-16,1 0-5 0,1 0-5 0,0 0-7 0,0 0-4 16,0 0-2-16,0 0-1 0,-2 0 1 0,2 0-4 0,-2 1-1 0,2-1-1 15,-1 0-2-15,-1 2 0 0,2-2 1 0,-2 0 0 0,1 3 2 16,-1-3 2-16,-2 3 3 0,2-1 1 0,-1 1 2 0,0 2-2 15,0-1-3-15,-2 3 1 0,0-2 2 0,-1 5-1 0,-2-3 2 0,0 2 1 16,2 1 0-16,-2 0 1 0,-1 2-3 0,0 0 0 0,1 0-4 16,-1 1-4-16,1 1-1 0,0-2-1 0,0 3-2 0,-3-1-3 0,5 2-1 15,-2-1-3-15,3 0-2 0,-2 2-2 0,0 2-3 0,2-3 0 16,2 2-3-16,-2 0-1 0,2 1-2 0,0-2-2 0,3 3 0 16,-3-1-2-16,3 2 0 0,3-3 0 0,-2 0-2 0,1 2-1 0,1-1-1 15,2 1 0-15,0-1-1 0,0 0 2 0,0 0 2 0,2-1 0 16,-2 0 1-16,1 0 2 0,2 0 1 0,-1 1 1 0,2-2 2 0,-1 1 0 15,0-1 0-15,1 0 1 0,-1 0 2 0,2 0 0 0,-2 0 1 0,3 0 1 16,-2-1-1-16,1 1 1 0,2-1-1 0,-2 0 0 0,1 0-1 16,0-1-1-16,0 0 2 0,1 2-1 0,0-5 1 0,1 4 0 15,-1-1 1-15,1-2 0 0,1 2 1 0,-1-1-1 0,1 0 2 0,0-1-1 16,0 0 1-16,0 0-1 0,4-1 1 0,-4 0 0 0,3 3 0 16,1-4-2-16,-1 1 1 0,-1-1-2 0,3 1-1 0,-3-2-1 15,4 1-1-15,-1-1-1 0,-1 1-1 0,2-3-1 0,-1 2-1 0,2-2 0 16,-1 1-3-16,2 1 0 0,-2-3-3 0,2 1 1 0,0-1 1 0,1 2 2 15,-2-3 1-15,1 0 1 0,0 2 0 0,1-3 1 0,0 0 0 16,1 2 1-16,-2-2 1 0,0-1 0 0,0 3 0 0,3-2 0 16,-3-1 0-16,-1 0 0 0,1-1-1 0,2 2-2 0,-2-2 0 15,0 1 0-15,2-1-2 0,0 0 1 0,-1 0-2 0,1 0 0 0,-2-1 0 16,5-1-1-16,-2 0 0 0,2 2 0 0,0-1 1 0,-2 0-2 16,4-2-4-16,-2 1 1 0,1-1-2 0,1 2-3 0,-1 0-2 0,1-2-2 15,-1 0-3-15,2 0-2 0,-2 0 0 0,1 0-2 0,-1 0 0 16,1 0-2-16,-1 0 1 0,2 0-1 0,0 0-1 0,0 0-2 0,-1 0 1 15,1 0 0-15,0 0 4 0,-2 0 4 0,2 0 0 0,2 0 4 16,-4 0 1-16,4 0 2 0,-2 0 2 0,-3-2 1 0,3 0 3 0,0 2 3 16,0 0 2-16,0-1 3 0,-1 1 0 0,-1-2 2 0,1 0 0 15,-1 2 0-15,0-1-1 0,2-1 0 0,-3 2-2 0,0-2-1 16,1 0 1-16,-1 1-1 0,2-1-2 0,-1-1-1 0,-2 0-1 0,2 1-1 16,-1 0-1-16,1-1-2 0,-1 0-4 0,0 0-1 0,0-2-1 15,0 2 0-15,-1-1-1 0,0 1-2 0,-1-2-2 0,1 0 0 0,-3 0-2 16,2 1 0-16,1-1-2 0,-4 0-1 0,2-1-1 0,-1 0-4 15,-1 0-3-15,-1 0-3 0,3 0-3 0,-2-2-4 0,0 2-8 16,0-3-6-16,0 1-5 0,0 1-4 0,1-2 1 0,-1 1-3 0,1-2-2 16,-2 3-4-16,0-2-1 0,-1 1 0 0,2-1 5 0,-3 1 2 15,2-1 1-15,-1-1 6 0,-1 3 6 0,0-1 5 0,-1 0 4 0,1-2 5 16,-2 4 4-16,-1-3 6 0,1 1 7 0,-2-1 10 0,0-1 14 16,0 3 3-16,-2-1 0 0,0 0 2 0,3-2 2 0,-3 2 2 15,-2-2 2-15,3 1 2 0,-1 2 4 0,-1-2 2 0,1 0-1 0,1-1 0 16,-1 1-3-16,0-1-4 0,2-2-4 0,-2 3-1 0,1-3 3 15,1 2 3-15,0-2 1 0,-2 0 1 0,4 2 0 0,-4-2 2 0,3 0-1 16,-2 0-1-16,2 1-2 0,-2-1-1 0,2 1-1 0,-2 0 0 16,0 0 2-16,0 1-2 0,0-2-1 0,-1 2 0 0,-1 0-3 0,1 0 2 15,0 1 1-15,0-2 2 0,-2 3 2 0,0-2 0 0,0 1 2 16,0 1-1-16,1 0 1 0,-3-2 0 0,0 4-1 0,-1-2-1 16,1-1 2-16,-1 2 0 0,0-2-1 0,-1 1 0 0,2 3 1 0,-3-2-3 15,1 1-4-15,-1-2-3 0,2 1 0 0,-2-1 0 0,-1 1-2 16,2 0 0-16,-1-3 0 0,1 3-2 0,0-1-1 0,-2 1 0 15,1-1-2-15,-1 0 1 0,1 2-1 0,-1-1 3 0,0-3 5 0,-1 1 3 16,3-1 0-16,-2 3 1 0,0-1 4 0,0 0 2 0,-1-2 4 0,0 4 1 16,0-3 1-16,-1 1 1 0,0-1-1 0,0 1 2 0,2-1 0 15,-4 1-1-15,2 0-3 0,-1-2 0 0,1 2-1 0,-1-2-2 16,-1 1 0-16,1 2-2 0,0-2 2 0,-1 0-2 0,-1 2-2 0,2-2 0 16,-1 0-1-16,-1 0 0 0,2-2-2 0,-2 3-1 0,2-4-2 15,-1 4-1-15,-1-1-2 0,0-2-1 0,0 3-1 0,0-2-3 16,0-3-3-16,0 2 0 0,0 1-1 0,0 0 0 0,0 0-2 0,0-1 0 15,-1 1-3-15,-1-2 1 0,2 2 1 0,-2-2-2 0,2 2 2 0,-1 0-1 16,-1-1 0-16,2 1 1 0,-1-2 0 0,-1 2 0 0,2 1-2 16,-2-2 1-16,-1 2 1 0,2 0-2 0,-1-1 2 0,0 0 0 15,-1 1-2-15,2-1 2 0,-4 0 1 0,2 2-1 0,1-2-1 0,-1 2 0 16,0 0 0-16,0-1 0 0,0-1 1 0,-1 1-1 0,1 1 1 16,1 0-1-16,-1-1 1 0,-1 1 0 0,1-1 0 0,-2 0-1 15,3 1 1-15,-1 1-1 0,-2-1 0 0,2 1 0 0,-2 0 0 0,1-1-1 16,-1 1 1-16,2-1-2 0,-2-1 0 0,2 2-2 0,-2 0 0 15,0-1 1-15,-1 0-1 0,2 0 0 0,-1 0 1 0,0 2 0 0,0 0-1 16,0-2 0-16,-1 1 0 0,0-1 2 0,-1 0 0 0,1 3 1 16,1-2 0-16,-2-2 1 0,0 4 0 0,2-3-1 0,-3 2 2 0,4-1 0 15,-6 1-2-15,4-2 1 0,-2 2 1 0,1-2 1 0,-2 3-2 16,3-2 2-16,-2 0-1 0,1 0 1 0,0 1 0 0,1 1 1 0,-2-1 1 16,1 0-1-16,-2 0 1 0,3 0 0 0,-1 0 0 0,-1 3 0 15,-1-4-1-15,3 2 2 0,-1 0 0 0,-1 1-1 0,1-1 0 16,0 0 0-16,-1-1 1 0,0 3 0 0,-1 0-1 0,1-2-1 0,0 1-1 15,-3 1 1-15,3-2 1 0,0 2-1 0,0-1-1 0,-1-1-1 16,-1 2 0-16,1 1 0 0,-4-1 0 0,4-1-1 0,-3 1 0 0,0 1 0 16,-1-1-1-16,1-1 0 0,-1 1 0 0,0 2 0 0,-1-3-1 15,0 2 1-15,0-1 1 0,1 0-1 0,-3 0 1 0,2 1-1 16,-2 1 1-16,2-2 0 0,-2 1-1 0,3 1 1 0,-4-2 0 0,4 1-1 16,-2 1 0-16,-1-1-1 0,0-1 1 0,0 1-1 0,0 1 0 15,0-2 0-15,1 0 1 0,-1 2 0 0,-1-1 2 0,0-1 0 16,0 3 1-16,0-2 2 0,-1-1 0 0,1 1 1 0,1 0 0 0,-1 1 2 15,1-2 0-15,-3 2 2 0,1-2-1 0,1 3 1 0,-3 0 0 0,4-3-2 16,-3 2 1-16,0 1-2 0,3-1-1 0,-4-1 1 0,5 2-1 16,-3-1-1-16,2 1 0 0,-2 0-1 0,2 0 0 0,1 0 0 15,0 0-1-15,-2 0 0 0,3 0 0 0,-2 1 0 0,2-1-1 0,-2 2 1 16,3-1-1-16,-4-1 0 0,4 1 0 0,-2 2-1 0,0-3 1 16,0 0 0-16,0 3 0 0,0-3-2 0,0 1 1 0,0 0-2 15,-2 1 2-15,2-1-2 0,-4 1 1 0,3 0-2 0,-1 1 0 0,-1-1-1 16,1-2-1-16,-1 3-1 0,-2-1-1 0,1-1 0 0,0 2 0 15,2-1-2-15,-1-1 1 0,-1 2 0 0,2 0 0 0,-1 0-1 0,1-1 1 16,0 1 1-16,1-2 0 0,0 1 1 0,0 1 0 0,0-2 0 16,2 1 1-16,-2-1 0 0,2 1 0 0,0 1 0 0,-2-3 0 15,2 3 1-15,-2-1-1 0,2 0 0 0,-2 0 0 0,3-1 0 0,-4 2 0 16,1 1-1-16,1-4 0 0,-3 4 0 0,2-1 0 0,-2 0 1 0,0-1 2 16,1 3 0-16,-3-5 0 0,2 3 2 0,-3 0 0 0,4 0 1 15,-4 0 0-15,1 0 0 0,1 2 2 0,-2-2 2 0,1 0 1 16,-1 0 0-16,1 0 1 0,-2-2 1 0,2 2-2 0,0-1 0 0,0 1 1 15,0 1 1-15,0-1-1 0,1 0 1 0,0 0 0 0,0-2 1 16,0 2-2-16,0 0 0 0,0-2 0 0,1-1-2 0,1 1-1 0,-2 1 0 16,2-2 1-16,-2 1-1 0,1 1 0 0,-2-2-1 0,1 2-2 15,0-2 1-15,0 0-1 0,1 3-1 0,-2-1 0 0,0-2-1 0,2 0 2 16,-4 3-1-16,3-1-1 0,0-1-1 0,0 2 1 0,-1 0-2 16,2 0 1-16,-2 0 0 0,2 2 0 0,-1-2 0 0,-1 1 1 15,2-1-1-15,-4 2 2 0,2 1-1 0,1-2 2 0,-2 2-1 0,1 1 2 16,1-3 0-16,-2 1-1 0,-1 3 0 0,1-2 1 0,-1 2 0 15,0-2 0-15,-1 3 0 0,2-3 4 0,-3 2 0 0,2 0 3 16,1 0 3-16,1 0 4 0,-2-1 1 0,2 0 3 0,0 2 3 0,0-3 2 16,2 2 3-16,-1-2 2 0,1 0 2 0,0 1 1 0,2 0 3 15,-1-2 0-15,1 2 1 0,0-2-3 0,1 2-2 0,0-2-2 0,1 0-1 16,1-1-2-16,-1 1-2 0,1 0-1 0,1 0-1 0,-1-3-1 16,2 4-2-16,0-4-1 0,0 3-3 0,1-2-2 0,-2 1-1 0,2 0-1 15,1 0 1-15,-4 0 0 0,2 1-1 0,0-2 0 0,0 1-1 16,-2 1-1-16,1 0 0 0,-1 1-2 0,-1 0 2 0,1 0 1 15,-2 0-2-15,0 2 1 0,0 1-1 0,0 1-2 0,-2 0 0 0,4 2 1 16,-2 0-2-16,0-1 0 0,2 4 0 0,-1 0 0 0,1 0-7 16,1 1-8-16,1 1-13 0,3 3-17 0,-1-1-21 0,2 0-26 15,1 1-36-15,4 1-41 0,-1 1-43 0,3 2-45 0,3 1-81 0,0-1-96 16,2-1-56-16</inkml:trace>
  <inkml:trace contextRef="#ctx0" brushRef="#br0" timeOffset="248533.7539">7942 10480 365 0,'0'-4'386'15,"-2"-1"-114"-15,1 1-78 0,1-1-65 0,-3 2-31 0,3-1-17 16,-1 0-9-16,-1 2-4 0,2-1-2 0,-2 0 1 0,2 0 2 15,0 0-1-15,0 1-3 0,0-1-3 0,0 1-5 0,0 0-4 0,0 1-5 16,0-1-5-16,0 2-7 0,0 0-8 0,0 0-5 0,0 0-5 16,0 0-3-16,0 0-1 0,0 0-3 0,0 0-1 0,0 0 0 15,0 0 1-15,-1 2-1 0,-1-1 0 0,2-1 2 0,-1 2 4 0,-1 0 4 16,2 1 4-16,0 0 4 0,0 2 5 0,0-1 3 0,-2 4 3 16,2-1 4-16,0 0 2 0,0 4 3 0,0 2 3 0,0-1 2 0,-1 4 1 15,1-1-3-15,0 0-1 0,0 2-4 0,0 2-4 0,0-1-5 16,1 0-4-16,-1-1 0 0,2 3-3 0,1-5 2 0,0 0 1 0,1 0 1 15,1-2 4-15,2-1 2 0,1-1 5 0,3-2 2 0,3-3 4 16,2-1 1-16,6-4 1 0,7-4-5 0,6-3-4 0,8-6-12 16,10-4-14-16,10-8-16 0,15-6-18 0,13-8-30 0,15-7-38 0,13-9-47 15,17-6-55-15,7-6-105 0,7-4-132 0,7-5-92 0,9-3-74 0,5-8-37 16,4-2-24-16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51:06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24795 4674 247 0,'-6'-3'498'0,"0"3"-85"0,1-3-130 16,0 1-84-16,2 1-61 0,0-3-28 0,-1 2-13 0,1-1-3 15,0 0 1-15,-1 1 3 0,2-1 2 0,1 2 1 0,-3-1 1 16,3-1-4-16,1 2-4 0,-2 0-4 0,1-1-6 0,1 2-6 0,-2-1-8 16,0-1-6-16,2 2-4 0,0 0-6 0,0 0-5 0,0 0-5 15,0 0-6-15,0 0-3 0,0 0-5 0,0 0-4 0,0 0-3 0,0 0-5 16,2 0-4-16,0-2-3 0,-2 2-6 0,3-1-3 0,-2 1-4 0,1 0-2 15,1 0-3-15,0 0-1 0,3 0-1 0,1 0-1 0,-1-2 0 16,4 2 0-16,4 0 0 0,-1-2-1 0,5 2 0 0,3-3 1 16,1 3 1-16,3-2 0 0,7 0-1 0,1 1 0 0,2-2 1 0,4-1 0 15,3 2 2-15,2 0 0 0,2-1 1 0,1 0 1 0,2 0 2 16,3 2 0-16,0-2 2 0,-1 3 1 0,4-3 1 0,-1 3 2 16,1 0 1-16,-1 0 1 0,-2 0-1 0,4 0-2 0,-4 0 0 0,-1 0-5 15,-1 0 0-15,-1 3-2 0,-5-3-1 0,0 0-1 0,-2 3-1 16,-4-3 1-16,-4 1 1 0,1-1-1 0,-5 0 0 0,-4 0 1 0,-3 0 2 15,-2 0 2-15,-5 0 3 0,-1 0 3 0,-4 0 3 0,0 1 1 16,-3-1 1-16,-1 0-2 0,-4 0-6 0,0 0-12 0,0 0-16 0,-1 0-20 16,-2 0-18-16,0 0-32 0,0 0-36 0,0 0-68 0,0 0-80 15,0 0-101-15,-2-2-112 0,1-1-60 0,-1 0-31 0</inkml:trace>
  <inkml:trace contextRef="#ctx0" brushRef="#br0" timeOffset="4146.6696">6373 7461 1 0,'-2'-3'105'0,"2"3"1"0,0 0-1 0,0 0-2 0,0 0-3 16,-2 0-3-16,2 0-6 0,0 0-4 0,0 0-4 0,0 0-6 15,0 0-9-15,0 0-7 0,0 0-7 0,0 0-9 0,0 0-8 0,-1 0-6 16,1 0-9-16,-2 0-6 0,2 0-5 0,-1 0-4 0,-1 3-5 16,2-3-1-16,-2 0-3 0,2 3 0 0,-2-1 1 0,2 2-1 0,-2-3 1 15,2 2 1-15,0 1 0 0,0 0 1 0,0 0 2 0,0 0 1 16,0 1 2-16,0 1-1 0,0 0 0 0,0 0 1 0,0 2-2 15,0-2 1-15,0 0-1 0,0 1-1 0,2-1 1 0,0 4-2 0,-2-5 1 16,2 4 1-16,0-3-1 0,-1 0-1 0,1 2-2 0,1-2 2 16,0 0 1-16,-1-2 0 0,1 1 2 0,2 0-1 0,-2 0 3 15,3-2 1-15,-1 1 3 0,1 0 2 0,-1-1 0 0,2 0 2 0,0-1 2 16,1 3 1-16,2-5 1 0,-2 0 0 0,3 2 1 0,-2-2 0 16,2 0 1-16,3-2-2 0,-2 2 0 0,2 0-1 0,0-2-2 0,0-1-1 15,2 1 0-15,1-1-2 0,-1 0-1 0,0-1-2 0,3 0 0 16,-2 1 0-16,4-2-1 0,-2 3 1 0,1-1 0 0,2 0 2 15,-1-1 1-15,1 2 2 0,0-1-2 0,2 0 2 0,-2 0-2 0,2 1 1 16,1-1 0-16,0 2 1 0,1-1-3 0,-2 0 0 0,1 1-2 0,3 1-1 16,-2-1-2-16,0 1-2 0,1 0-3 0,0 0-2 0,1 0-2 15,-1 0-1-15,2 0-3 0,-2 1-1 0,3-1 0 0,0 1 1 16,2 1 5-16,-1-2 2 0,1 2 1 0,4-2 2 0,-1 1 0 0,0-1 2 16,1 0 0-16,2 0 3 0,3 0 2 0,0 0 1 0,0 0 3 0,5 0 0 15,-2 0 2-15,4-1-1 0,0-1-3 0,0 2-1 0,1-2-3 16,2 1-1-16,-1 1-3 0,2-3-1 0,0 2-2 0,-2-1-3 15,0 1-3-15,2-1-2 0,-3 1-5 0,3-1 2 0,0 2 4 16,-1 0 0-16,1 0 3 0,0-3 1 0,-1 1 2 0,3 2 1 0,1 0 2 16,0-2 0-16,1 2 3 0,-1-2 1 0,2 1 0 0,0-1 2 15,0 1 2-15,1 1-2 0,-2-1-2 0,0 1-3 0,-3-3-3 0,4 3-1 16,-4 0-3-16,-1 0-3 0,-1 0-1 0,0 0-2 0,-2 0-4 16,-2 0 2-16,2 0 4 0,-3 3 1 0,1-3 2 0,-2 1 0 15,2 0 3-15,-2 1 2 0,0 1 0 0,1-1 1 0,0-2 2 0,-2 5 1 16,3-5 2-16,1 2 2 0,-2-1 3 0,1 2-2 0,1-1-2 0,0-1-2 15,0 2-2-15,1-2-1 0,0 1-2 0,-1 1-1 0,0-1-3 16,-2-1-1-16,3 1-2 0,-3 1-2 0,0-2-2 0,0 1-1 16,0 1 0-16,-2-2 2 0,3 0 1 0,-2 1 2 0,0 0 0 0,2 1 3 15,0-3 1-15,0 3 2 0,-1-1 1 0,3 0 3 0,-2 0 0 16,4-1 2-16,-1 2 1 0,0-2 0 0,2 2 0 0,0 0 0 0,-1-2-3 16,2 0-1-16,1 1-2 0,-1 1-2 0,-2-1-2 0,1-2-3 15,0 3-2-15,-1-1-2 0,1-2-2 0,0 0 2 0,2 0 2 0,-1 2 3 16,-1-1 1-16,3-1 0 0,0 0 3 0,-1 0 1 0,1 0 1 15,4 0 1-15,-2 0 0 0,1 0 3 0,1 0 1 0,-1 0-1 16,0 0 3-16,1 0-2 0,-1 0-3 0,-2 2-3 0,-1-1-2 0,2-1-3 16,-3 2-1-16,-1-1-3 0,-2 2-2 0,0-2-2 0,-1 1 1 0,-1 1 0 15,-1 0 1-15,-2 0 1 0,-1 0 1 0,0 0 1 0,-1 0 3 16,-3 2-1-16,1-2 3 0,0 0 0 0,-3 1 2 0,2-1 2 16,-3 0 1-16,2 1 2 0,-2-1 0 0,3-2 1 0,-3 2 0 0,0 0-3 15,-2-1-1-15,3 3-1 0,0-5 0 0,-3 2-2 0,2-1 0 16,0 1 0-16,-4-1 0 0,3-1-1 0,-2 0-2 0,-2 0 1 15,2 0-2-15,-3 0 0 0,-1 0-1 0,2 0-1 0,-3 0 0 0,0 0 0 16,-3 0 0-16,2 0-1 0,-1 0 0 0,1 0-1 0,-4 0 0 0,1 0 0 16,0 0 0-16,0 0 1 0,-1 0 2 0,-2 0 0 0,2 0 2 15,-1 0 0-15,0 0 3 0,-2 0 0 0,2 0 1 0,-2 0 1 16,1 0 1-16,-2 0 2 0,1 0 1 0,0 0 2 0,2 0 1 0,-3 0 0 16,2 0-1-16,-1 0 0 0,-1 0 1 0,1-1 0 0,3-1-1 15,-3 2 0-15,4 0 1 0,-4-1-2 0,3-1 0 0,0 2 0 16,1 0-1-16,0 0-1 0,-1-2-2 0,1-1 0 0,1 3-1 0,0 0 0 15,0-2 0-15,-2 2-1 0,3-2 0 0,-1 1-1 0,-1 1 0 0,1-2 0 16,0 1-1-16,-1 0 0 0,1-2-2 0,0 3 0 0,0 0-1 16,0-3 0-16,-1 2-1 0,0 0-2 0,1-1-1 0,1 2-1 15,-2-1-1-15,2 1 1 0,-1-2 1 0,1 0 0 0,-1 2 1 0,0 0 2 16,0 0 2-16,0 0 1 0,2 0 1 0,-3 0 3 0,1 0 1 16,2 2 2-16,-1 0 0 0,0-2 2 0,1 1 2 0,-1-1 1 0,2 2-1 15,0-1 0-15,0-1 1 0,0 1-2 0,4 2 1 0,-3-3-1 16,2 0-1-16,1 3-1 0,1-3-1 0,-1 0-1 0,4 0-1 15,-3 0 1-15,1 0-2 0,2 0 0 0,0 0-2 0,1 0-2 0,0 0-1 16,-1 0-2-16,0-3 0 0,2 3-2 0,-1 0-1 0,0-3 1 16,0 2 0-16,1 1 2 0,1-1 1 0,0-1 1 0,-1 2 2 15,-1-1 2-15,2 1 1 0,0-2 1 0,1 0 2 0,0 2 1 0,-1-1 2 16,-1 0 1-16,2 1 2 0,0-3 0 0,0 3-1 0,1 0-1 16,-2 0-1-16,3 0-1 0,-1 0-3 0,1 0-1 0,-1 0-2 0,0 0-1 15,1 0-1-15,-1 0-2 0,1 0 0 0,-1 0-2 0,1 0-2 16,-3 0-1-16,0 0-2 0,3 0 0 0,-3 0 2 0,3 0 1 0,-2 0 2 15,1 0 3-15,1 0 1 0,-2 0 2 0,2 0 2 0,-1 0 1 16,1 0 2-16,1 0 1 0,-1 0 1 0,2 0 2 0,1 0 3 0,-1 0-1 16,1 0-1-16,1-3-1 0,2 3-2 0,-2 0-3 0,1 0 0 15,1-2-3-15,-2 2 0 0,2 0-3 0,-1 0-3 0,-1 0 0 16,1 0-4-16,-1 0 0 0,2 0 1 0,-1 0 1 0,-2 0 1 0,4 0 2 16,-2 0 2-16,2 0 0 0,-3 0 4 0,2 0-1 0,0 0 1 0,2 0 2 15,1 0 3-15,-1 0 1 0,0 0 2 0,0 0-1 0,0 0 0 16,3 0-2-16,-1 0-1 0,0 0-4 0,-2 0-2 0,3 0-2 15,1 0-2-15,-4 0-3 0,0 0 0 0,0 2-2 0,3-2 1 16,-3 0 1-16,1 0 0 0,1 0 2 0,-2 3 0 0,1-3 3 0,1 0 1 16,0 0 2-16,0 3 1 0,1-3 3 0,0 0 0 0,1 0 2 15,-1 1 2-15,2-1 0 0,1 1-1 0,-1-1-3 0,2 0 0 0,-1 0-3 16,-1 0-3-16,0 0-2 0,-1 2-3 0,0-2-3 0,1 0-1 0,-2 0 1 16,2 0 1-16,-1 0 2 0,-2 0 3 0,1 0 1 0,-1 0 2 15,1 0 1-15,-2-2 1 0,0 2 3 0,1-1 1 0,-2 0 3 16,1 1 2-16,-2-3 0 0,1 3 1 0,0 0-1 0,-1-3-3 0,-1 3-2 15,2 0-3-15,-2-2-2 0,0 2-2 0,1-1-1 0,-4-1-2 16,1 2-2-16,-1-1-2 0,0 1-2 0,0-2-1 0,0 1 1 0,0 1 2 16,-1-2 2-16,1 1 4 0,-2 1 1 0,0-2 2 0,1 1 1 15,0-1 1-15,0 2 3 0,1-3 1 0,-1 3 2 0,2-3 1 16,-1 1 1-16,2 1 3 0,0-2-3 0,0 2-2 0,2-1-2 0,-4-1-4 16,5 2-1-16,-1-1-2 0,-2 2-2 0,1-5-1 0,-1 5-3 15,1-2-1-15,-2-1-2 0,-1 1-2 0,1 1 0 0,1 0 2 0,-3-2 3 16,3 0 3-16,-3 2 1 0,1 1 0 0,-1-1 2 0,2-1 2 15,-2 2 0-15,2-1 2 0,0 1 3 0,-1-2 1 0,1 0 2 0,-1 2 1 16,4-1 1-16,-1 0-5 0,-1 1-1 0,0-3-1 0,1 3-3 16,0 0-1-16,0 0-2 0,0 0-1 0,-2 0-3 0,1 0-2 15,-1 0-2-15,-1 0-1 0,1 0 0 0,-1 0 1 0,-1 0 2 0,1 0 3 16,-2 0 0-16,0 0 2 0,2 3 2 0,-2-3 1 0,0 1 3 16,0 0 0-16,1-1 2 0,0 2 1 0,0 0 2 0,1-2 2 0,0 1 0 15,0-1-1-15,0 2-2 0,-3-1-2 0,5-1-2 0,-3 1-2 16,1 2 0-16,-1-3-4 0,2 0 0 0,-5 3 0 0,2-3-1 0,-2 1-3 15,1-1-1-15,-3 1-1 0,1 1 0 0,0-2 2 0,-1 0 0 16,-1 0 2-16,1 1 0 0,-2-1 3 0,1 2 1 0,1-2 2 0,-3 0 1 16,1 0 1-16,-2 0 2 0,2 0 0 0,-1 2 3 0,0-2 2 15,1 0-1-15,-1 0 1 0,0 0-2 0,1 0-1 0,0 3-1 16,0-3-2-16,-1 2 0 0,2-2-3 0,-1 0 0 0,1 0 0 0,-2 0-2 16,-1 2-1-16,2-1 0 0,-1-1-1 0,0 2-1 0,1-1-3 15,-3-1 0-15,2 2 0 0,-3-1-2 0,2-1-1 0,0 2 0 0,0-1-1 16,-2-1 1-16,-2 1 1 0,2 1 1 0,-2-2 2 0,0 2 2 15,0-2 1-15,-2 1 1 0,1-1 3 0,-2 2 0 0,0-1 3 0,0-1 0 16,-1 2 2-16,-2-2 1 0,1 0 2 0,-2 1 0 0,0-1-1 0,1 2-2 16,0-2-1-16,0 0-1 0,-5 0 1 0,5 0-2 0,-2 1 1 0,1-1-1 15,-1 0 1-15,-2 0-1 0,3 0 1 0,-1 0-1 0,0 0 0 16,1 0-1-16,0 0 0 0,0 0 0 0,-2 0-1 0,3 0-1 16,-4 0 0-16,4-1 0 0,-2 1-1 0,0-2-1 0,-2 1 0 0,2 1-1 15,0-2-2-15,-1 2 1 0,0-1 0 0,-2-1-1 0,2-1 1 0,-2 3-2 16,1-2 1-16,-3 1-1 0,2 0 1 0,-2-1-1 0,-2 2 1 15,2-1-1-15,-1-1 1 0,-3 2-2 0,1-1 1 0,-3-1 0 0,4 1 1 16,-6-1 0-16,2 2 1 0,-1 0 1 0,0 0 1 0,-1-2 2 16,0-1 0-16,-3 3 1 0,4 0 1 0,-5-2 1 0,1 2 0 0,1-2 2 15,-2 1 0-15,0 1 1 0,-1-2 2 0,0 1 2 0,1 0 0 0,-2-2 2 16,1 3 3-16,-2-3 2 0,2 2 2 0,-1-2 3 0,2 2 4 16,1-1 2-16,-1 0 1 0,1 0 3 0,1-1 2 0,0 3 3 0,3-3 4 15,-1 1-1-15,-1 0 2 0,5 0 0 0,-2-1 1 0,-1 0-1 16,4 1-1-16,1-1 0 0,-2 0-2 0,2 2 1 0,-1-3-1 0,3 2 2 15,-4-1 1-15,3 0 0 0,-1 0-3 0,-1 1 1 0,1-3 0 16,-2 3 3-16,2-1 2 0,-1 0 1 0,-3-1 1 0,1 0-1 0,-1 0 1 16,-1 0 1-16,-1-1-1 0,-3 2-6 0,0-1-11 0,0 0-32 0,-5 0-41 15,0-2-76-15,-4-2-94 0,-2-1-125 0,-4-1-137 0,-5-4-75 16,-5-2-42-16,-5-4-32 0,-9-3-25 0</inkml:trace>
  <inkml:trace contextRef="#ctx0" brushRef="#br0" timeOffset="12545.8646">6324 10275 72 0,'-7'-3'97'0,"1"1"-2"0,-2 0-6 0,-1-1-5 0,2 3-4 0,1-2-3 15,-2 0-7-15,0-1-4 0,0 1-7 0,2-1-5 0,1 1-4 16,-1 0-4-16,-2 1-2 0,3-3 0 0,-1 1-3 0,-2 2-2 0,2 0-3 16,1-1-3-16,0 1-3 0,-1-1-5 0,1 2-2 0,0 0-2 15,-1 0-3-15,0 0-2 0,-1 2-2 0,1-1-3 0,1 2-2 16,-2 1-1-16,0 1-2 0,-1 2 1 0,0 0 1 0,-1 2 0 0,1 1 1 16,0 1 2-16,-3 1 3 0,0-1 1 0,1 3 3 0,-2 1 3 15,2 0 1-15,-3 1 3 0,1 1 2 0,-1 1 1 0,1-1 1 0,1 1 2 16,-1-2-1-16,0 2 0 0,1-1 1 0,-1 1-2 0,2-2-1 15,0 2-2-15,-2-2-2 0,4 4-2 0,0-6-2 0,0 2-2 16,-1 0-1-16,2 0-1 0,-1 0-1 0,0-1-2 0,2 0 1 0,0 0-1 16,1 0 1-16,0 0-2 0,0-1 0 0,0 1 1 0,1-2-1 15,1 0 1-15,0 1-2 0,1 0-1 0,-1-2-1 0,1-1 0 0,2 3-1 16,-1-4-1-16,1 2-2 0,0 1 0 0,0-1-2 0,0-2 0 16,0 1 0-16,1 1-2 0,-1-2 0 0,2 2-1 0,-2-3 1 0,2 2-1 15,-1-1 0-15,2 1-1 0,-1-1 0 0,0 1 0 0,-1 2 0 16,1-5-2-16,2 1 1 0,-1 1 0 0,-1-1 0 0,0 0 0 15,-1 0 0-15,2 0-1 0,-1 0-1 0,1-1 0 0,-1-1 1 0,1 1-1 16,0-1 0-16,1 0 0 0,0 0 1 0,-1 0 0 0,0-1-1 16,0 2 1-16,2-2-1 0,0 1 1 0,-2-1 0 0,3 0 0 0,-3 0 0 15,2 0 0-15,0 0-1 0,0 2 1 0,1-2 1 0,2 1 1 16,-2 0-1-16,-1 0 1 0,1-2 1 0,1 3 1 0,0-2 1 16,-2 2-1-16,3-2 0 0,-3 1 1 0,4 1 1 0,-2-1 2 0,-1 2-1 15,1-1 2-15,-1 0 0 0,3 0-1 0,-2 0 1 0,-1 1-2 16,0-2 1-16,2 0-1 0,-2 0 1 0,2 3-1 0,-3-3 1 0,3 1-1 15,-2 1 1-15,2-3 1 0,-1 1-1 0,1 1 0 0,-1-2-1 16,1 2 0-16,-1-2-1 0,1-1 1 0,1 2 0 0,-1-2-1 16,2 0 1-16,0 0-1 0,0 2-1 0,0-4 2 0,2 2-1 0,-1-2 0 15,0 1 2-15,3 1-1 0,-2-2 2 0,0 1 0 0,1-1 0 0,1 2 0 16,-1-2 1-16,-1 0 1 0,4 1-1 0,-3-1 4 0,1 0-2 16,0 0 0-16,0 1 0 0,-1 0 0 0,1-1 0 0,-1 0 0 15,0-1 0-15,1 3 1 0,0-3-1 0,-1 1 1 0,-1 0 0 0,2 0 0 16,-1-1 0-16,1 0-1 0,-1 0 0 0,0 1 0 0,1-2 0 15,0 1 0-15,0-1 0 0,-1-1 0 0,3 2 0 0,-2-1-1 0,3-1-1 16,-2 0 0-16,2 0-1 0,-1-1 0 0,4-1 0 0,-2 2-2 16,-1-1 1-16,5-1-2 0,-1 1-1 0,0-2 0 0,1-1 0 15,1 2-1-15,1 0 0 0,0-1-1 0,-1 0-1 0,3 0-2 0,-1 3 1 16,-2-5-1-16,2 5-2 0,-2-2 0 0,2-1-1 0,-1 1-1 16,1 1 1-16,-4 1-3 0,4-1-2 0,-3 1-1 0,3 0 0 0,-4 0-2 15,3 0 0-15,-2 0 0 0,1 1 1 0,-2-1-2 0,3 1 1 16,-2 1 3-16,-1-2 1 0,1 1 3 0,1 1 2 0,-1-2 1 15,1 2 4-15,-1-2 4 0,0 3 0 0,3-1 4 0,-4-2 1 0,4 0 2 16,-3 2 3-16,3-2 0 0,-1 1 1 0,2-1-1 0,-1 0-1 16,2 0 1-16,0 0-2 0,-1 0 0 0,1 0 0 0,0 0-2 0,1 0-1 15,-2 2-3-15,1-2 1 0,1 1-1 0,-1-1-1 0,0 2 0 0,0-1-1 16,-2-1 1-16,3 2-2 0,-2-2 1 0,-1 1-2 0,1 0 0 16,-1 1-1-16,0 0-1 0,-1 1 0 0,0-3-1 0,-1 1-1 15,1 1-1-15,-2-1-1 0,0-1 0 0,0 2 0 0,0-1 0 16,0-1-1-16,-1 2 0 0,0-2-1 0,1 1-1 0,-3 1 1 0,3-2-3 15,-2 1 0-15,1 1 0 0,-2-2 0 0,3 1-2 0,-1 1 2 16,-1-2 3-16,2 0-1 0,-1 0 1 0,0 0 2 0,-1 0 0 0,2 0 3 16,-3 3 4-16,3-3-1 0,0 0 2 0,-3 0 2 0,3 3 1 15,0-3 2-15,-4 1 1 0,4-1 0 0,0 0-1 0,0 1 0 16,-3 1 0-16,3-2-1 0,0 1 0 0,-2 1-3 0,3-2 1 0,-1 2-2 16,-1-1 1-16,3-1-1 0,-1 1 0 0,1 2-1 0,1-3 1 0,-1 4-1 15,0-3 0-15,1 1 1 0,0 1-2 0,0-1-1 0,-2 3 0 16,2-3-1-16,0 1 0 0,-1 0 0 0,1 0-1 0,-1-1 0 15,0 2-1-15,-1-1-2 0,1-2 1 0,-2 2 0 0,-1 0-2 0,1 0-1 16,1 0 1-16,-2 0-1 0,1-1 1 0,-1 1-1 0,-2 0 0 16,1-2 1-16,1 2-2 0,-2-2-1 0,2 1 0 0,0 0 0 15,-3-1 0-15,4-1 1 0,0 1 0 0,0-1 0 0,-3 0 3 0,5 0-1 16,-2 0 3-16,-1 0 1 0,1 0 1 0,3-1 1 0,-3 1 2 0,2-1 2 16,-2-1 0-16,3 2 2 0,-3 0 2 0,2-2 0 0,-3 1 0 15,2 1 1-15,-1 0-1 0,1 0 0 0,-3-2 0 0,2 2-1 16,0-1-1-16,-1 1 0 0,-2 0-2 0,3-1 1 0,-3-2-1 15,0 3 0-15,0 0-2 0,0-3 1 0,0 3-3 0,0 0 0 0,0 0 1 16,-2-2 0-16,2 1 2 0,-1 1-2 0,-1-3 0 0,2 1-1 0,-3 1 1 16,3-1-1-16,-2-1-1 0,-1 2 1 0,3-1 0 0,-5 1 0 15,2-1 1-15,-2 1 1 0,0-1-3 0,-1 0-2 0,1 2 0 16,-3-1 0-16,-1 0 0 0,1 1 1 0,-2-2-1 0,0 2 2 16,0-1 0-16,-3-1-1 0,2 2 0 0,-3-1 0 0,3-1 0 0,-1 2 0 15,-2-1 1-15,2 1 0 0,-1-2 1 0,2 2-1 0,-2-5-1 16,4 5-1-16,-1-2-1 0,0-1 1 0,1 1-1 0,3 1-2 0,-1-3 1 15,1 1-2-15,3 1-1 0,0-2 1 0,1 0-3 0,1 0 0 16,1 1-3-16,-1 0 1 0,3 0-1 0,-2 0 0 0,3 0 1 0,-1 0 1 16,1 0 2-16,-2 0 1 0,1-1 2 0,1 2 0 0,0 0 3 15,-2 1 1-15,1-1 2 0,-2-1 1 0,1 2 2 0,-2 1 1 16,1-2 2-16,-3 2 0 0,1 0 0 0,-1-2-1 0,1 2 1 0,-4 0-1 16,3 0-2-16,-3 0 1 0,1 0 0 0,-3 0 0 0,4 0-1 0,-3 0 1 15,-1 0 0-15,3 0 0 0,-1 0 1 0,-1 0-1 0,1 0 0 16,1 0-1-16,-1 0 1 0,0 0-1 0,2 0 1 0,0 0-2 15,0 0 0-15,4 0 0 0,-3-3-1 0,3 3 0 0,-1 0 0 16,0-2 1-16,4 2-2 0,-2-2 0 0,2 1-2 0,-2 1 1 0,3-2 0 16,-1 1 0-16,1 1 0 0,-1-1 0 0,2-2 0 0,-2 3-1 15,0 0 0-15,0 0-1 0,1-3 0 0,-1 3-1 0,0 0-1 0,-3 0 1 16,3 0-1-16,-2 0-1 0,0 0 1 0,0 0-2 0,0 0 0 16,0 0 1-16,0 0-2 0,0 0 0 0,0 3 0 0,0-3 1 15,0 0-2-15,1 0 0 0,-2 0-1 0,3 0 1 0,-1 0 1 0,1 0 3 16,-2 0 2-16,2 3 0 0,-1-3 4 0,0 0-1 0,1 1 1 0,-3-1 1 15,3 0 2-15,-2 0 0 0,1 0 3 0,0 0 1 0,1 0 1 16,-3 0 1-16,5 0-2 0,-4 0-2 0,2 0 0 0,-3 0 0 0,3 0 0 16,0-1-2-16,1-2 1 0,-1 3-2 0,1 0 1 0,-1 0-1 15,1-4 2-15,0 3-1 0,1-1-2 0,-1-1-1 0,0 1 0 16,2 1 0-16,-1-3-1 0,-1 4 0 0,1-3 0 0,-1 3-1 16,0-3 0-16,-1 0-1 0,2 1 0 0,-3 1-2 0,2-2 0 0,-1 1 0 15,0-1-1-15,-3 2 1 0,3-2 0 0,0-1-1 0,-1 2 0 16,-2 0-1-16,3-1 0 0,-3 0-1 0,2 0 0 0,-3 3 0 0,2-2-2 15,-1-1 0-15,-2 1 1 0,4-1 0 0,-3 0-1 0,2 2 1 16,-1-2-1-16,1-1 0 0,-2 3-1 0,0-2 1 0,3-1 0 0,-4 2 2 16,4-1 2-16,-2 0 1 0,1 1 1 0,2-1 4 0,0 2-1 15,-1-2 1-15,1 1 1 0,2-1 2 0,-2 0-1 0,2 2 2 16,1-2 1-16,0 1 1 0,2 0-1 0,0 0 0 0,1 0 0 0,-2 1 0 16,3-1-2-16,1 2 0 0,0-1-2 0,0-1 1 0,1 2-2 15,1 0 0-15,2 0 1 0,0 0 0 0,0 0-2 0,0 2 0 16,0-1-1-16,1-1-1 0,0 2-1 0,1-1-1 0,-1 1 0 0,0-1 0 15,-2 0-2-15,4 3 1 0,-4-3-2 0,0 1 0 0,0-1-2 0,3 2 1 16,-3-1-1-16,2-1 2 0,-1 1 0 0,0 1 3 0,0-2 1 16,0 1 2-16,0 1 1 0,0-3 1 0,-1 0 2 0,2 3 1 15,-2-3 1-15,1 0 2 0,0 3 1 0,0-2 1 0,-1-1-1 16,0 0-1-16,3 0 0 0,-1 0-2 0,0 0 0 0,0 0 0 0,0 0-2 16,-1 0-1-16,2 0 0 0,-1 0-2 0,-2 0-1 0,2 0-1 15,0-1-2-15,-2 1 0 0,1 0 0 0,-3 0-2 0,3 0 0 0,-4 0-1 16,0 0 0-16,1 0 0 0,-1 0-1 0,-3 0-1 0,3 0-1 15,-2 0 0-15,-1 1 0 0,2-1 1 0,-1 1 0 0,-1 1 1 16,1-2 3-16,-3 2 1 0,1-1 1 0,1 1 1 0,0-1 2 0,0 3 2 16,-1-4 1-16,0 3 1 0,-1-2 1 0,-1 2 1 0,3-2 2 0,-2 1 1 15,0 0 0-15,-1 1-1 0,1-1-1 0,-2-2 0 0,0 3-1 16,-1-1 0-16,2-1-2 0,-3 2 0 0,2-1-1 0,-2-1 1 16,0 0-1-16,1 3 0 0,-2-3-1 0,-1 1-1 0,2-1 1 0,-3-1-1 15,2 3-1-15,-2-3 0 0,0 2 0 0,-2-1 0 0,-1-1 0 16,0 2 1-16,0-1-2 0,-4 1 0 0,1-2 0 0,0 1-2 15,-4 1 1-15,0-2 0 0,1 1 0 0,-1 1 0 0,-3-2 1 0,2 0 1 16,-3 0 0-16,1 0 0 0,-2 0-1 0,0 0 1 0,0 0 1 0,-1 0-2 16,0 0 1-16,-1 0 0 0,2 0 2 0,1 0 1 0,-3 0-2 15,2 0 0-15,2 0-1 0,0 0 0 0,-1 0 0 0,0 0-2 16,0 0-1-16,1 0-6 0,-2-2-6 0,3 2-10 0,-2-1-12 0,0 1-20 16,0 0-24-16,-4 0-37 0,0 0-43 0,0 0-62 0,0 0-69 15,0 0-80-15,-5 0-84 0,-2 0-41 0</inkml:trace>
  <inkml:trace contextRef="#ctx0" brushRef="#br0" timeOffset="17978.9719">6398 10355 20 0,'11'0'29'0,"3"0"0"0,1 0 2 16,0 0-1-16,1 0 2 0,1 0 1 0,-1 0 3 0,3 0 0 15,-1 0-1-15,2 0 0 0,1 0 0 0,-2 0-1 0,1 0-2 0,2 0 0 16,-1 0-2-16,0 0-1 0,-1 0 0 0,2 0-2 0,-1 0-2 15,1 0-1-15,1 0-1 0,-2 0-4 0,1 0-2 0,0 0-2 16,0 0 0-16,1-2-2 0,-1 2 2 0,1 0 1 0,-1-1 2 0,-1 1 0 16,3-2-2-16,-1 2-2 0,3-2 0 0,-4 1-3 0,5 1 0 15,-2-2-1-15,2 0 0 0,-2 2-1 0,2 0-1 0,1-3-4 0,-2 1-5 16,4 0-3-16,-1 2 1 0,-1-3-1 0,2 3 2 0,2-3 2 16,-2 3 2-16,1-4 2 0,1 4-1 0,-2 0 2 0,4-2 1 0,-2 2 2 15,1-1 2-15,-1 1 4 0,1-2 2 0,0 0 1 0,1 2-2 16,-1 0-1-16,0 0-2 0,2 0-1 0,-2 0-2 0,1-1 0 15,1-1 0-15,-1 2-1 0,0-1-1 0,-2 0-1 0,1 1-2 0,-1-2 0 16,1 1-2-16,-1-1-1 0,1-1 0 0,-1 2-2 0,-1-1 0 16,-1 0-1-16,3 0-3 0,-3-1-1 0,-1 0-1 0,4 0-2 0,-2 0-2 15,-1 1 1-15,2-3 0 0,0 0 1 0,-1 2 2 0,1-1 2 16,1-1 0-16,0 2 3 0,-1-1 3 0,3-3 3 0,0 2 0 0,0 1 3 16,1 0 1-16,-2-1 2 0,3 0 2 0,1 0 2 0,-2 0-1 15,4 1 0-15,-2 2-2 0,0-5-1 0,2 4-1 0,-1-2 0 16,0 0-2-16,-1 3-1 0,3-3 0 0,-3 3-1 0,0-3-2 0,-1 2-1 15,0-1-1-15,0 1 0 0,-1 1-2 0,-1 0 0 0,-2-1-1 16,0 0-3-16,2 2 0 0,-4-1-1 0,1 0-1 0,-2 1 0 0,2 0 0 16,-2 1 2-16,1-2 2 0,-1 1 1 0,2 1 1 0,-2-2 2 15,2 2 1-15,-1-1 1 0,1-1 3 0,3 2 2 0,0-1 1 0,1-1 2 16,2 2 1-16,-2-3 1 0,4 3 0 0,-1-3 0 0,2 1-2 16,0-1 0-16,1-1 0 0,0 1 1 0,1 1-3 0,1-3 1 15,-1 2 0-15,2-1-2 0,-2-1-1 0,-1 3-3 0,0-1 1 0,-1 0-3 16,-1 0-1-16,-1 0-3 0,1 0-1 0,-2 0-1 0,-1 0-3 0,0 1 0 15,-2 1 3-15,-2 0 1 0,2-1-2 0,-2 1 3 0,0 1 2 16,-3-2 1-16,2 2 1 0,1 0 2 0,0 0 1 0,-2 0 3 16,1 0 2-16,1 0 3 0,-1 0 1 0,3 0 1 0,0 0-2 0,1 0 0 15,1 0 0-15,0-1 1 0,4-1 0 0,-1 2 0 0,4-1-1 16,-1-1 0-16,1-1-1 0,1 3-1 0,0-3-1 0,0 2-2 16,0-2-1-16,1 2-1 0,1-3-3 0,0 1 0 0,1 1 2 0,-1-1-1 15,-2-1 2-15,1 1 1 0,1 1 1 0,1-3 1 0,-1 3 1 16,2 1 0-16,-3-3 1 0,3 3 2 0,-3-1 0 0,3 0 1 0,-1 0-1 15,0 2 1-15,3-1-3 0,-3-1-2 0,0 2-2 0,0 0-3 0,-1 0-2 16,2 2-2-16,-3-1-1 0,1 1-2 0,-1-1-1 0,0 0-1 16,-2 2-3-16,2 1-1 0,-3-3 0 0,2 1-1 0,-2 3 2 0,0-3 1 15,1 1 3-15,-1 1 1 0,1-1 2 0,-1-1 4 0,1 1-1 16,1 1 2-16,0-3 1 0,1 2 2 0,3-2 2 0,-1 2 2 16,2-3 2-16,0 2 0 0,3-1-3 0,-1-1-1 0,2 2-2 0,-1-1-3 15,2-1-2-15,-2 0-2 0,2 0-2 0,-3 0-1 0,1 0-3 16,1 0-2-16,-3 0 0 0,1-1 0 0,-2-1 2 0,0 2 0 0,-2-1 2 15,1-1 0-15,0 2 3 0,-3 0 1 0,2-3 1 0,-3 2 3 16,4-2 2-16,-3 2 3 0,1-1 1 0,-1-1 3 0,1 1-2 0,1 0 0 16,-4-1-1-16,3-1-1 0,-2 1-2 0,0 1-1 0,1-3-2 15,-3 3-1-15,3 1-2 0,-3-3-4 0,1 0 0 0,-3 1-3 16,3 0 0-16,-3 0-3 0,-1 0-1 0,2 0 1 0,0 0 3 0,-3 0 3 16,4 0 4-16,-2 0 3 0,0 0 3 0,2 3 3 0,-2-4 2 15,1 1 3-15,1 0 3 0,0 1 2 0,1 1 2 0,1-3 2 0,-2 4 5 16,4-3-1-16,-2 1-1 0,1 2-3 0,3-2 0 0,-3 1-4 15,3 1-2-15,-2-2-3 0,1 2-3 0,-1-2-2 0,-1 2-2 0,1 0-1 16,-2 0-2-16,0 0-4 0,-2 0-2 0,1 0-2 0,-2 0 0 16,-1 0 1-16,1 0 1 0,0 0-1 0,-3 0 4 0,2 0 0 15,-1 0 1-15,-1 0 3 0,2 0 1 0,0 0 0 0,-1 0 2 0,1 0 3 16,-2 0 0-16,1-3 0 0,1 1 0 0,0 2-2 0,0 0-1 16,2 0-1-16,0-2-2 0,1 2 0 0,-1-1-3 0,1 1 0 15,0-2-3-15,2 0-1 0,-3 2-2 0,-1-1 0 0,2-1-3 0,-1 2 0 16,1-1-2-16,-1 0 0 0,-2 1-1 0,2-2 1 0,-2 2 1 0,0 0 3 15,-2 0 0-15,0-1 3 0,0 1 2 0,0 0 2 0,-1 0 1 16,-1 0 2-16,-1 0 0 0,0 0 3 0,-1 0 2 0,0 0 0 16,0 0 0-16,-2 0 0 0,0 0-1 0,1 0-1 0,-1 0 0 0,0 0-1 15,-3 0-2-15,4 0 0 0,-2 0-1 0,-2 0 0 0,3 0-2 16,-3-2-1-16,2 2-1 0,-2-1 1 0,2-1-1 0,-2 2-2 0,-2 0-1 16,0-1 1-16,3-1-1 0,-6 2-1 0,4-2-2 0,-2 2 0 15,1-1-2-15,0 1 0 0,-2-1 0 0,0 1-1 0,1-2 1 16,0 1-2-16,0 1-2 0,-1 0 2 0,0 0 3 0,0-2 0 0,0 2 2 15,1 0 0-15,0 0 2 0,0 0 1 0,-3 0 2 0,1 0 1 16,2 0 2-16,-2 0 0 0,4 0 2 0,-4 0 2 0,2 2-1 0,-2-2 1 16,2 0 0-16,0 1-1 0,0 1-1 0,1-2-2 0,1 1 1 15,1-1-1-15,0 1-1 0,1-1 1 0,-1 2-3 0,3-2 0 0,-1 2-2 16,3-1 0-16,-2-1-1 0,1 2-2 0,1-1 1 0,0-1-2 16,-2 2 0-16,2-1-2 0,-1-1-1 0,0 2 0 0,-2-1-1 0,3 0 0 15,-1 2 0-15,-1-1-1 0,-1 0-1 0,1-1 1 0,-1 1 0 16,0 0 2-16,-1 1 1 0,1-1 2 0,0 0 3 0,-1-1 1 0,1 3 2 15,-1-1 0-15,3-1 0 0,-3 1 2 0,4 1 0 0,-1-1 2 16,1-1-1-16,2 1 1 0,-1-1-2 0,2 1-1 0,5 0-1 16,-2-2-2-16,3 2-1 0,0 0-1 0,4-2-3 0,-1 3 0 0,2-1 0 15,1 0-2-15,2 0-1 0,-2-1-3 0,-1 1 0 0,3 1 0 16,-1-3 0-16,-2 1 2 0,0 3 1 0,0-3 3 0,-2 1-1 0,-1 1 2 16,-2-1 2-16,0-1 1 0,-1 1 1 0,-3 1 2 0,1-1 2 15,-2-1 3-15,-1 1 2 0,-1 0-1 0,0 0 1 0,-2 0-2 0,-2-1-2 16,-1-1 0-16,1 1 0 0,-3 0 0 0,0 0-2 0,0 0 0 15,0-1-1-15,-1 2-1 0,-1-3 0 0,1 2-1 0,-1-1-1 16,2-1 0-16,-1 2-1 0,-1-2 0 0,0 1 0 0,0-1-1 0,0 0 0 16,2 0-1-16,0 0 0 0,0 1-2 0,0-1-1 0,-1 0 0 15,1 2 0-15,0-1-1 0,-2-1-1 0,2 2 0 0,0 0 1 0,-1-2 2 16,1 1 2-16,-4 1 0 0,3 0 2 0,-1 1 1 0,-1-1 2 16,2 0 1-16,-3-1 1 0,0 1 1 0,3 0 3 0,-3 1 1 0,1 1 2 15,2-1 1-15,-3 0-1 0,4 0 0 0,-1 1 0 0,-1-2-1 16,4 1 0-16,-1 0-2 0,0 0 2 0,2 0-1 0,2-1-1 0,-1 2-2 15,1 0 1-15,4-1-2 0,0 1-1 0,-1-1-1 0,2 2 0 16,-2-3-2-16,2 3-1 0,-2-1-1 0,1 1-2 0,1-2 0 16,-2 1-2-16,-1 1 0 0,2-1 0 0,-4 0 1 0,-1-2-1 0,0 1 1 15,0 0 2-15,0 0 0 0,-6 0 3 0,4-2 2 0,-2 0 2 0,-2 3-1 16,1-3 1-16,-3-1 3 0,1 2 1 0,0-1 0 0,-2-1 4 16,2 0-2-16,-3 0 0 0,1 0-2 0,2 0 1 0,-2 0-1 15,2 0 0-15,-2 0-2 0,1 0 0 0,3 0-2 0,-3 0 2 0,3 0-2 16,-1 0-1-16,2 0 0 0,0-1-2 0,0 1-2 0,0-2 1 15,2 2 0-15,0 0-1 0,-2 0 0 0,0 0-2 0,1 0 1 0,-2 0-2 16,1 0 0-16,0 0-2 0,-3 0 0 0,1 0 1 0,0 0-1 16,-2 0 0-16,0 0 0 0,-1 0 1 0,0 0-2 0,-2 0 0 15,1 0 0-15,-2 0 0 0,0 0 0 0,2 0 1 0,-2 0 2 0,-3 0 1 16,3 0 1-16,0 0 1 0,-2 2 1 0,0-1 0 0,0-1 1 16,0 2 2-16,2-1 0 0,-2-1 0 0,2 2 1 0,-3-2 0 0,3 1 1 15,0 0 1-15,-1-1-1 0,1 2 1 0,2-1-2 0,-2 3 1 16,-1-3-2-16,1 1 1 0,1-2 0 0,0 5-1 0,0-5 0 0,-1 2 0 15,3 1 1-15,-1-1-1 0,0 0-1 0,1-2 0 0,1 3 0 16,-1-1-2-16,2 1 1 0,-1 1 0 0,-1-1 0 0,1-1-1 16,1 1 1-16,0 0-1 0,0 0 0 0,0 0-2 0,-1-1 0 0,0 1 1 15,-1-1-2-15,2 2 1 0,-2-3 0 0,2 2-2 0,-2-1 1 16,1-1-1-16,-2 1 0 0,3 0-1 0,-2 0-1 0,0-1-1 0,2 3 2 16,-4-3 0-16,6 1 1 0,-3-2 2 0,-1 4 1 0,2-4 1 15,-1 1 2-15,1 1 2 0,0-2 2 0,0 2 0 0,0-1 3 0,-3-1 1 16,3 2 1-16,-1-2 3 0,3 2 0 0,-2-2 1 0,-1 0-1 15,3 3 0-15,1-3-1 0,-3 0 0 0,3 2 0 0,1 0-2 16,-1-2-1-16,2 3-1 0,0-3-2 0,1 3 1 0,-2-1-1 0,4-2-2 16,-1 5 0-16,0-5-2 0,0 2-2 0,2-1-1 0,-3 2-2 15,2-1 0-15,-4-1-1 0,4 1-1 0,-2 1-1 0,1-2-1 0,-3 0-2 16,3 3-2-16,-1-3 0 0,-3 2 0 0,0 0 0 0,0-1 1 16,0 0 2-16,-2 1 2 0,1 1 2 0,-2-1 1 0,-1-1 3 0,-1 3 3 15,1-2-1-15,-2 1 1 0,-1-1 2 0,3 2 0 0,-3 0 1 16,1-3 1-16,-3 3-2 0,2-2-1 0,-1 2-2 0,0-1-3 0,-2 0 0 15,2 1-2-15,-5 0 0 0,5-1-1 0,-1 0-1 0,-1 1-1 0,-2-3 1 16,2 3-1-16,-1 0 1 0,0-2 0 0,1 1 1 0,0 0-1 16,2 1 2-16,-3-2-1 0,2 2 2 0,-3-2-1 0,3 0-2 0,0 2 1 15,-3-2 0-15,4-1 1 0,-2 2 0 0,2-1-1 0,0 0 1 16,0 0-2-16,-3 0 2 0,3-1 0 0,0 2-1 0,-1-3 1 0,-1 1-2 16,2-2 1-16,-3 4 0 0,3-3 2 0,0 1 1 0,-1 0-1 0,0-1 1 15,-1-1 0-15,-1 2 1 0,2-2 0 0,-3 1-2 0,2 0 0 16,-1-1-1-16,-2 0 1 0,-1 0-1 0,3 0 0 0,-3 3 0 15,1-3-2-15,-3 0-1 0,3 2 2 0,0 0-2 0,-4-2 2 0,2 1-1 16,0 1 2-16,-2 1 2 0,1-1 1 0,1-2 2 0,-1 5 1 0,-3-5 2 16,0 2 1-16,5-1 0 0,-5 2 1 0,1-1 1 0,0-1 0 15,1 1 1-15,-1 1 0 0,-3-1 0 0,2 2 0 0,0-3 0 0,-2 2 1 16,1 0 0-16,-2-1 0 0,2 1 0 0,-2-1 2 0,1 0-2 0,-1 1 0 16,-1-1 0-16,1 2 0 0,1-1-1 0,-3 0 0 0,1-1 1 15,-3 0-1-15,4 1 1 0,-2 1-1 0,2-1-1 0,0 0-1 0,0-1-1 16,-2 3-1-16,2-3 1 0,-1 2-2 0,2-1 1 0,-3 2-1 15,2-2 0-15,-1 1-1 0,-1-1 0 0,2 2 0 0,0-2-2 0,-3 1-2 16,1-1 0-16,2 1 1 0,-4 1-2 0,1-2 1 0,0 1-1 0,-2-1-1 16,4 2-1-16,-4 0 1 0,3-3 1 0,-3 3-1 0,0-2 0 15,1 2 0-15,-1-2-1 0,0 3 2 0,0-2 0 0,-1 1 1 0,-1-1 0 16,4 2-1-16,-4-1 4 0,1 2-1 0,-1-1 0 0,-1 2 0 16,2-2 0-16,0 1 0 0,-1 1 0 0,-1-1 2 0,2 1-2 0,0-1 0 15,-2 1-1-15,0-1 1 0,0 2-2 0,0-1 0 0,0 0-2 16,0 0 1-16,0 0 0 0,0 1-1 0,0 0-1 0,-2-2 1 0,0 0-2 15,2 3 0-15,-1-2-1 0,-1-1 0 0,0 0 1 0,2 2-1 0,-1 0-1 16,-1-1 1-16,2-1-2 0,-1 1 0 0,-2-1 0 0,1 0-1 16,1 3 0-16,-2-3 0 0,1 1 0 0,0-1 0 0,1 1 1 0,-1-1 0 15,1 0 2-15,-3 0-1 0,3 3 0 0,-1-3 0 0,0 2-1 16,1-1 2-16,-2-2-2 0,-2 1 0 0,4 1-1 0,-4 0 0 0,2 1 1 16,-1-2 0-16,1-1 0 0,2 1-1 0,-4 0-1 0,2 0-1 0,-3-1-1 15,3 2-1-15,-2-2 2 0,1 1 1 0,0-1 0 0,-1 2 0 16,-3-2 2-16,4 1 1 0,-1 0 0 0,0-3-1 0,-2 2 0 0,1 1 3 15,-2-2-1-15,0 1 2 0,2 0-1 0,0-2 3 0,-4 2 0 0,2-1-1 16,-1-1 1-16,0 1 0 0,-1-1 0 0,0 2-1 0,-2-2 0 16,1 2 0-16,-1-2-1 0,0 1 0 0,-1 0-1 0,-1-2 0 0,1 0-1 15,0 2-1-15,0-3 2 0,0 3-1 0,-4-2 2 0,4 2 0 16,-3-2 2-16,0 1 1 0,1 1 2 0,-3-2 1 0,2 1 2 0,-1-1 1 16,-1 2 3-16,0 0 2 0,2-5 1 0,-5 4 2 0,3-1-1 15,0 0 1-15,-3-1-1 0,4 3 0 0,-4-3 1 0,3 1 0 0,-2-2 0 16,0 2-1-16,0-1 0 0,-1-1 2 0,-1 0-1 0,0 3 0 15,-4-3-1-15,5 1-1 0,-4-1 2 0,0-1-1 0,-2 2-1 0,1-1 2 16,-5-1-2-16,3 0 0 0,0 0-1 0,-4 0-2 0,0 0-2 0,-1 0-3 16,0-1-2-16,-2-1-2 0,-1 1-2 0,-4-1-2 0,1 1-3 15,-1-3-3-15,-1 2-1 0,-2-1 1 0,1 0 2 0,-4 0 1 0,1 1 2 16,-3 2 2-16,2-5 1 0,-2 5 2 0,4 0 2 0,-2 0 3 0,2 0 0 16,0 2 2-16,-1 1 2 0,3-3 4 0,1 3 0 15,3 0 1-15,-3 0-3 0,3-1-1 0,1 0-1 0,1 2 0 0,0-1 0 16,4 0 1-16,1-2 1 0,-1 2 1 0,2-1 2 0,0-2 2 15,2 1 0-15,2-1-2 0,-3 0 2 0,3-1-2 0,-1-1 1 0,-2 1-1 16,3-2 0-16,-3 0-2 0,-1-4-2 0,0 3-3 0,-3-3-3 16,0 0-2-16,-2-1 0 0,-2-1 1 0,0 0 2 0,-1-1-1 0,0 3 3 15,-1-2-1-15,2 0 2 0,1 0 0 0,2 2 2 0,-1-3 0 16,4 3 2-16,1 1 3 0,0-1 0 0,1 2 1 0,4 1-3 0,-2-1 0 16,4 1-1-16,-1 1-1 0,0-2-1 0,0 2 0 0,1 0 0 15,0 0 1-15,0 0 0 0,-1 0 0 0,-1 1 0 0,0-3 2 16,-4 2-1-16,-1-1 0 0,-1 0 0 0,-6-2 0 0,1 2-1 0,-4-2-2 15,-4 0-3-15,0-2 0 0,-5 1-2 0,-1-1 2 0,0 1 1 16,-2-2 2-16,-2-1 0 0,3 3 0 0,-1-3 1 0,0 2 2 0,3-1 0 16,-1 2 2-16,-2-1-1 0,4 1 2 0,-1 0 1 0,1-1 2 15,1 0-1-15,3 2-4 0,-2-1 0 0,3 0-3 0,1 0-3 16,1 1 0-16,1 2-1 0,-1-2-3 0,5 0-1 0,-1 1-1 0,1 0-2 16,0 0-2-16,1-2 0 0,2 3-3 0,0 0 0 0,-1-1-1 0,1-1-2 15,0 1-1-15,0 1-1 0,-2 0 0 0,0-1 3 0,1-1 2 16,-1 2 0-16,-2-1 1 0,2-1 3 0,-1 1 1 0,0 2 3 15,0-2 1-15,1-2 2 0,-2 3 2 0,2-1 2 0,1 0 2 0,-1 2 1 16,2-1-1-16,1 0-1 0,2 1-1 0,2-1 0 0,0 1-1 16,3 0 0-16,-1 0-1 0,2 0 0 0,0 0 0 0,1 0-2 0,0 0 1 15,1 1-1-15,0-3 1 0,5 3-1 0,-5-1 0 0,1 0-1 16,4-1 0-16,-4 1 1 0,2 2-2 0,0-2-1 0,-1 0-1 16,-1 0-1-16,2-1-1 0,-3 2-1 0,2-1 0 0,-3 0 0 15,1 0-2-15,-1 0 0 0,-3 0-1 0,1 0-1 0,3 2-1 0,-5-2-1 16,2 1-1-16,-1 1-1 0,0-2 0 0,0 1 1 0,2 1 1 0,-2-1 2 15,2 1 1-15,-1-1 2 0,1 2 0 0,2-1 2 0,0-1 1 16,0 2 2-16,1 0 2 0,-1 0 2 0,0 0 2 0,0 0-1 16,2 0 2-16,2 0 1 0,-3 0 0 0,4 0-1 0,-4 0 0 0,4 0-1 15,-4 0 0-15,2 0-2 0,2 0 1 0,-5 0-2 0,1 0-1 0,0 0 0 16,1 0 1-16,-3 0 2 0,1 2 0 0,-1-2-1 0,-1 1 0 16,-2-1-1-16,-1 2 1 0,0-1-1 0,-1-1 1 0,-1 2-1 15,1-1 1-15,-1-1-1 0,0 2 0 0,-1-1-2 0,0 1-3 16,0 1 0-16,0-2-2 0,2 1 0 0,-1-1 0 0,1 2-2 0,0-1 0 15,1-1-1-15,0 2-2 0,0 0 0 0,0 0-2 0,3 0 0 16,-1-1 0-16,0 2 0 0,1-1 0 0,-1 0-1 0,2 0 4 0,-2-2 0 16,0 2 2-16,1 1 3 0,-1-1 1 0,0 0 2 0,-1-1 1 15,1 3 3-15,-2-3 0 0,-1 1 3 0,1 0 1 0,-1 0 3 16,-2 0 0-16,0-2 0 0,-4 1 1 0,3 1-3 0,-1-2 0 0,-3 1-1 16,2-1-1-16,-2 2-1 0,-1-1-1 0,1-1 0 0,2 1-2 15,-2 0-1-15,4 2-1 0,-1-3-1 0,0 1-2 0,2 0 0 0,4 1 0 16,-3 1-2-16,2-1 1 0,1-1-1 0,0 1-1 0,2 1 0 15,1-1 1-15,1 0-2 0,0-1 1 0,-1 3-2 0,1-5 0 16,2 3 1-16,-1 0-2 0,0 0 0 0,0 0 0 0,1 0 0 0,-2 0 0 0,0 0-1 16,2 0 1-16,-1 0 2 0,1-1-1 0,-4 1 3 0,3-1 0 15,-3 2 3-15,1-1 1 0,-2-1 3 0,-1 3-1 0,2-2 3 16,-2 0 1-16,0-2-1 0,0 5 2 0,-3-4 1 0,4 2 1 16,-2-1-1-16,1 2 0 0,0-5-1 0,0 5-2 0,1-1-1 0,0-2 0 15,1 2-1-15,0-1 0 0,2 0-2 0,0 2 0 0,0-2-1 16,1 0-1-16,3-1 0 0,-4 2 0 0,4-1 0 0,-1 1 0 0,0-1-1 15,0 0 1-15,-1 0-1 0,2 1 0 0,-2 0 0 0,1-1 1 16,1 0-1-16,-4-1 0 0,3 3 0 0,-2-3-1 0,1 1 0 16,-2 1-1-16,1-2-2 0,-2 0 0 0,1 3-1 0,-4-2-1 0,4 0-1 15,-3 0 1-15,1 0-4 0,-3 0 0 0,2 0 0 0,0-1-1 0,-1 1-1 16,3 1 1-16,-4-1-1 0,2 0 2 0,-1 0 2 0,0 1 1 16,1-1 2-16,0-1 1 0,2 1 3 0,-3 1 1 0,3-2 1 15,-1 1 1-15,-1 0 1 0,-1 0 1 0,0 0 2 0,0-1 1 16,0 2-1-16,-3 1 1 0,2-2-1 0,-6 1 1 0,3-1-3 0,-3 1 0 15,0 0-1-15,-4-1-2 0,1 1-1 0,-2 1 0 0,-2-1 0 16,-1 0-1-16,1 1 0 0,-2 0-1 0,1 2-2 0,-1-4 0 0,0 2-2 16,2-1-1-16,1 1-1 0,-2-1-1 0,5 2 0 0,-1-1 1 0,1-1 0 15,0 1 0-15,3 2 2 0,-1-1 1 0,3-2 3 0,1 3 1 16,0-2 1-16,0 2 3 0,0-1 2 0,1-1 2 0,1 2 2 16,-1-3 1-16,1 2 2 0,0 0 3 0,-2-1-1 0,2 4 0 0,-2-4-1 15,0 2-2-15,0 1-1 0,-2-3 0 0,1 3-2 0,-1-3-3 16,-2 3 0-16,1-2-2 0,-2 2-1 0,0-2-3 0,2 1-2 0,-4-1-1 15,2 2-2-15,-1-2 0 0,3 1-1 0,0 1-1 0,0-1 0 16,3-1-1-16,0 2-1 0,-1-1 0 0,3-2 0 0,3 4-2 16,1-1 2-16,0-3 0 0,2 2 1 0,2 0-1 0,0 0 1 0,3-3 0 15,1 3 1-15,-3-1 0 0,5 0 1 0,-2 0-1 0,2-3 1 16,-2 4 1-16,4-1-1 0,-2 1 0 0,-1-2 0 0,1 2 1 0,1-2 2 16,-2 1-1-16,0-2 1 0,0 3 1 0,0-1-1 0,1 0 1 15,-2 0-2-15,-1-3 0 0,3 4-2 0,-4-1 0 0,4 1 0 0,-3-2 1 16,2 2-1-16,0-2 0 0,0 1 1 0,0-2-2 0,2 1 0 15,1 0-2-15,-3-1 2 0,5-1 3 0,-2 2 0 0,4-2 2 16,-2-3 1-16,1 3 2 0,1 0 1 0,0-2 1 0,3 2 0 0,-4-2 2 16,4 1-1-16,-1-2-1 0,0 2 1 0,-1-1 1 0,1-1-1 15,0 1 0-15,-1 2 0 0,1-3-1 0,-2 0 2 0,0 3-1 16,0-3 1-16,0 1 1 0,-1 0 0 0,0 1 1 0,-1-1 0 0,-1 1 1 16,-2 0 1-16,4-2 1 0,-5 3-1 0,2-1 1 0,-1-2 1 15,-2 0 1-15,1 2 1 0,1-2-1 0,0 1 0 0,-1-1 0 0,-2 0 0 16,2 0 0-16,1 0 0 0,-4 0 0 0,4 0-1 0,-2-1 0 0,0 1-2 15,0-2-3-15,0 2-11 0,0-5-10 0,0 3-24 0,-2-1-28 16,1 0-39-16,1-1-41 0,-2-1-59 0,-1 0-69 0,1-2-82 16,-1 1-88-16,-1-2-49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52:29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17475 12790 72 0,'-2'-3'180'0,"1"2"-22"0,-2-1-16 0,2-1-9 0,-3 2-6 15,3-1-8-15,-1 1-8 0,1-3-6 0,-3 4-6 0,3-1-3 16,-1 0-4-16,-1 1-4 0,1-1-7 0,1 1-7 0,1-2-8 0,-2 1-5 16,2 1-6-16,0 0-4 0,0 0-5 0,0 0-2 0,0 0-3 15,0 0-1-15,0 0-5 0,0 0-3 0,0 0-2 0,0 0-3 0,0 0-4 16,0 0-1-16,0 0-3 0,0 0-5 0,0 0-4 16,0 0-4-16,0 0-5 0,0 0-4 0,0 0-4 0,0 0-2 0,0 0-1 15,2 1-1-15,-1 1-1 0,1-2 2 0,1 1 1 0,2-1 0 16,0 1 3-16,1-1 0 0,3 1 3 0,1-1-1 0,1 0 0 0,3 0 0 15,2 0 2-15,3 0 3 0,1 0 3 0,1-1 2 0,4 0 3 0,4 1 3 16,-1-1 1-16,6-2 2 0,0-1 0 0,5 1 1 0,1-2 0 16,2 3 2-16,3-3 2 0,1 0 0 0,3 1 1 0,1-2-3 15,1 2-3-15,3-1-2 0,1 1-6 0,-1-1-5 0,0-1-4 0,1 3-4 16,0-1-5-16,1 0-3 0,0 2-2 0,0-1 1 0,-1 2-2 16,2-3 0-16,0 3 0 0,0 1 0 0,1-2 1 0,2 1 1 15,0 1 0-15,2-1 2 0,-2-2 0 0,3 3 2 0,-1 0 2 0,1-2 0 16,1 2 0-16,-3 0-1 0,3 0 0 0,-3-2-3 0,-1 2 0 15,0-1-3-15,-1 1-2 0,-2 0 1 0,0-2 4 0,-2 2 0 0,-2-2 2 16,-2 2 1-16,0 0 1 0,-4-3 1 0,2 3 2 0,-2 0 2 0,-5-2 1 16,-1 0 0-16,-2-1 3 0,-1 1 1 0,-3 1 3 0,-3-2-1 15,-4 2-2-15,1-2-1 0,-6 1-1 0,1 1 1 0,-7-1 2 16,2 1 3-16,-6-1 3 0,-1 0 4 0,-2 2 6 0,-2-1 4 0,-1 1 3 16,-2-1 4-16,-1-1 2 0,-1 2-2 0,-2 0-4 0,-1 0-11 15,0 0-14-15,0-1-21 0,-1-1-21 0,-1-1-45 0,1 2-55 16,-3-2-94-16,-1-1-116 0,0 1-75 0,-2 0-54 0</inkml:trace>
  <inkml:trace contextRef="#ctx0" brushRef="#br0" timeOffset="8559.3337">22237 11626 181 0,'0'-1'153'0,"0"-2"-19"0,0 2-12 0,0-2-7 0,0 3-6 15,0 0-4-15,0 0-6 0,0 0-6 0,0 0-3 0,0 0-1 16,0 0-1-16,0 0-1 0,-2-3 0 0,2 3-3 0,-2-1-3 0,2 1-6 16,0 0-3-16,0 0 0 0,-1-1 0 0,1-1-1 0,-2 2-3 15,0-2-1-15,2 1-6 0,-1 1-1 0,-1-2-4 0,2 2-4 16,0-1-2-16,0 1-3 0,-1 0 0 0,1 0 3 0,0 0-3 0,0 0-4 15,0-1-4-15,0 1-5 0,0 0-4 0,0 0-3 0,0 0-3 16,0 0-5-16,0 0-5 0,0 0-3 0,0 0-6 0,0 0-4 0,0 0-3 16,0 0-2-16,0 0-4 0,0 0-1 0,0 0-3 0,0 0-1 15,0 0-3-15,0 0-2 0,0 0-2 0,0 0-3 0,0 0 0 0,0 0-3 16,0 0-1-16,0 1 0 0,0-1 1 0,0 3 1 0,0-2 2 16,0 1 2-16,0 1 2 0,0 1 4 0,0-1 1 0,0-1 4 15,0 3 3-15,0-3 3 0,0 3 3 0,0-2 3 0,0 2 1 0,1-2 3 16,-1 1-1-16,0 1 2 0,0-2-1 0,2 1-1 0,-2-1 0 15,1 2 1-15,-1-2-1 0,0-3 2 0,0 3 1 0,0 0 2 0,0-2 1 16,2 0 4-16,-2-1 3 0,0 0 3 0,0 0 4 0,0 0 5 16,0 0 1-16,0 0-2 0,2-1 0 0,-2 0-2 0,1-2-1 15,-1 0-2-15,2 0-4 0,0-3-1 0,-2 1-3 0,2-2-4 0,0 1-3 16,-2-2-2-16,0 0-4 0,0 0-4 0,0 0 2 0,0 2 3 16,0-1 4-16,0 1 3 0,0 0 5 0,0 1 3 0,0 1 2 0,0 1 2 15,-2-1-1-15,2 2-1 0,-2 0-3 0,2-1-4 0,0 3-6 16,0 0-7-16,0 0-7 0,0 0-4 0,0 0-3 0,0 0-4 0,-2 3-2 15,0-1-4-15,1 2 1 0,-3 1-1 0,3 1 2 0,-1 0 2 16,-1 0 3-16,0 4 4 0,-1 0 4 0,3-3 5 0,-1 3 5 16,1-1 1-16,-3-1 1 0,3 1 1 0,-2-2-1 0,2 1 1 0,1-1-1 15,-2-1 2-15,2 1 2 0,0-3 2 0,0 1 5 0,0 0 5 16,0-3 5-16,0-1 5 0,0-1 5 0,0 0 3 0,0 0 0 0,0 0 1 16,2-1-3-16,-2-1-1 0,1-3-2 0,2 0-1 0,-2-2-3 15,1 0-3-15,0-3-4 0,-1 4-5 0,2-5-7 0,-1 2-5 16,0 0-5-16,-1-2-3 0,-1 3-2 0,2-3 2 0,0 1-1 0,-2 4 1 15,1-2 0-15,-1 2-2 0,0 0-5 0,0 2-8 0,0-1-10 16,0 2-13-16,0 0-14 0,0 3-16 0,0-2-12 0,0 2-13 16,0 0-15-16,0 0-19 0,0 2-32 0,2 0-41 0,-2 2-32 0,0 1-32 15,0 2-45-15,0 1-55 0,1 1-52 0,-1 0-50 0</inkml:trace>
  <inkml:trace contextRef="#ctx0" brushRef="#br0" timeOffset="9184.1413">22567 11483 36 0,'0'0'65'0,"0"0"2"0,0 0 2 0,0 0 2 0,0 0 2 15,0 0 2-15,0 0 2 0,0 0 3 0,0 0 3 0,0 0 5 16,0 0 2-16,0 0 2 0,0 0 1 0,0 0 0 0,0 0-3 0,0 0-3 16,0 0-2-16,-2-3-4 0,2 3-4 0,0 0 0 0,0 0-2 15,0 0-2-15,0 0-2 0,0 0-3 0,0 0-2 0,0 0-2 0,0 0-2 16,0 0-2-16,0 0-3 0,0 0-1 0,0 0-3 0,0 0-2 15,0 0-4-15,0 0-4 0,0 0-4 0,0 0-3 0,-1 0-3 16,1 0-4-16,0 0-2 0,0 0-3 0,0 0-3 0,0 0-3 0,0 0-3 16,-4 0-4-16,4 0-1 0,0 0 0 0,-1 0 0 0,-1 0-1 15,0 0-2-15,2 0-2 0,-1 3-4 0,-1-1-4 0,1-2 1 0,-3 0 1 16,3 2 0-16,-2-1 1 0,-2 2 2 0,2 2 2 0,-2-3-1 16,2 5-1-16,-2-3-1 0,0 1 0 0,-1 2 2 0,-2 1 1 15,4-1 5-15,-1 3 1 0,0-1 0 0,0-1 1 0,-1 2-2 0,3 0 1 16,0 0 0-16,0 1 0 0,-1-1 1 0,3 1 0 0,-1 1 2 15,2-1-2-15,0 0 0 0,2 0 1 0,-1-1-2 0,1 3 0 0,1-3-1 16,0 0-1-16,2-1-3 0,0 0 0 0,-1 0-3 0,3-1-3 16,-1-1-1-16,1 1-3 0,0-3 1 0,1 2-3 0,0-2-1 15,0 0 0-15,1-3-2 0,-1-1 0 0,2-1 0 0,-1 0 0 0,1 0 0 16,0-1-1-16,2-3 1 0,-1-1 1 0,0-1 1 0,2-2 2 16,0 0 1-16,-1 0 3 0,-1-1 4 0,0 0 4 0,2-2 3 0,-4 0 4 15,1-1 6-15,-1-1 5 0,1 1 5 0,-4 0 5 0,-1-1 3 16,-1 2 3-16,0-2 0 0,-3-1 1 0,1 2-2 0,-2 0-3 15,-2 0-2-15,1 2-4 0,-3-2-4 0,0 1-6 0,-1-2-4 0,-1 5-7 16,-2-1-7-16,1 0-10 0,-2 0-10 0,1 3-14 0,0-1-17 16,-3 1-22-16,3 2-22 0,-1-1-35 0,1 2-41 0,-1 1-45 15,-1 2-49-15,2 0-83 0,-1 3-102 0,1 0-63 0,1 1-45 0</inkml:trace>
  <inkml:trace contextRef="#ctx0" brushRef="#br0" timeOffset="9850.3607">23140 11448 429 0,'-3'0'367'0,"2"0"-114"0,-3 0-75 0,3 0-57 16,-1 0-27-16,1 0-15 0,-3 0-14 0,3 0-13 0,-1 0-12 0,0 0-8 15,-2 3-4-15,3-3-2 0,-3 4-1 0,1 1-1 0,-2-1 0 16,2 0-1-16,-2 3 1 0,-1-2 1 0,0 3 1 0,1 0 2 0,0 1 1 15,1 0 4-15,-1 0-1 0,-2 3 1 0,3 0-2 0,-1 1 1 16,0-4-2-16,4 3 1 0,-3 2-3 0,1-3-2 0,2 1-3 0,-1 3 1 16,0-4-2-16,2 1 0 0,0 2-1 0,2-3 0 0,0 1 0 15,-1 0-1-15,1-1-1 0,1 0 0 0,0-1-1 0,2 1 0 0,0-4 1 16,1 2-1-16,0-1 1 0,-1-2 2 0,2 1-1 16,1-4-1-16,-1 2-1 0,1-2-1 0,0-1-1 0,0 0-1 0,3-2 0 15,-1 0-3-15,-1-2 0 0,2 1-2 0,-1-2-1 0,-1-1-1 16,5-1-3-16,-2 0 0 0,-2-3-2 0,1 0 1 0,2-1-1 0,0 2 1 15,-4-4 2-15,1 1-1 0,1-1 1 0,-2 0 3 0,-1-1-1 16,0 0-1-16,-2 1-1 0,-1-3 0 0,0 2 1 0,-2 1 0 0,-1-1 0 16,-1-1-2-16,-1 3 1 0,-3-2-2 0,2-1-1 0,-4 3-3 15,-2-2-3-15,2 1 0 0,-2 1 0 0,1 0 0 0,-2 1-2 0,-1 0-7 16,-3 1-9-16,4-1-13 0,-2 4-17 0,1-3-24 0,0 4-25 16,-1-3-26-16,-1 4-34 0,3-1-36 0,0 1-43 0,0 0-42 15,1 3-75-15,-1 0-87 0,1 0-50 0</inkml:trace>
  <inkml:trace contextRef="#ctx0" brushRef="#br0" timeOffset="10283.5428">23663 11380 102 0,'0'-4'372'0,"0"4"-102"0,0-3-60 0,0 3-42 0,0 0-23 16,0 0-15-16,0 0-12 0,0 0-9 0,0 0-9 0,0 0-9 15,0 0-5-15,0 0-4 0,0 0-4 0,0 0-4 0,0 0-4 0,0 0-4 16,0 0-3-16,0 0-2 0,0 0-3 0,0 0-3 0,0 0-5 15,0 0-5-15,0 0-6 0,0 0-7 0,0 0-8 0,0 0-8 0,0 0-5 16,0 3-4-16,0-3-2 0,0 4-2 0,2-1-1 0,-1 2-1 16,-1 0 1-16,2-1 0 0,1 2 1 0,-1 1 3 0,-1-1 2 15,3 1 3-15,-3 3 5 0,1-1 3 0,1 0 2 0,0 4-1 0,1 1 0 16,-3-1-2-16,3 1-3 0,0-1 0 0,-3 2-2 0,2 2 0 16,1-2-1-16,-3 1 1 0,1 1-1 0,1-1-2 0,-1 0-1 0,-1 0-1 15,3-1 0-15,-3 0 1 0,2 2 0 0,-2-5 0 0,1 4 0 16,0-3 1-16,-2-1 0 0,1 0-1 0,-1 1-7 0,2-4-10 15,0 1-16-15,-2-2-21 0,1 0-31 0,-1-2-34 0,2 0-51 0,-1-1-59 16,-1-2-90-16,4 1-105 0,-3-3-69 0,1 1-51 0,-2-2-26 16</inkml:trace>
  <inkml:trace contextRef="#ctx0" brushRef="#br0" timeOffset="10667.2738">24531 11271 63 0,'-1'1'182'0,"-1"2"3"0,0 0 2 0,-1 0-1 15,2 3-1-15,-1-1-2 0,-1 1-7 0,0 1-7 0,-2 1-9 0,1 1-13 16,0-1-16-16,-1 3-14 0,2 1-13 0,-2 0-10 0,1 2-10 16,-2 0-9-16,1 0-7 0,-2 1-8 0,4 0-9 0,-2-1-5 15,2 3-4-15,-3 0-6 0,3 0-3 0,-2-1-4 0,2 1-4 0,-2-2-3 16,4 1 0-16,-3-1-3 0,1 0-2 0,-3 0-3 0,5-1-4 15,-1-1-6-15,0 1-12 0,-1-2-8 0,2 0-8 0,-1 0-15 0,0-2-19 16,2 2-28-16,-3-6-32 0,3 3-37 0,-1-1-38 0,-1-2-42 16,0 1-44-16,1-2-70 0,-3 0-83 0,3 0-47 0</inkml:trace>
  <inkml:trace contextRef="#ctx0" brushRef="#br0" timeOffset="10962.9645">24293 11335 252 0,'-2'-5'509'15,"-1"1"-88"-15,1 3-132 0,1-2-94 0,1 3-76 0,0 0-40 0,-2 0-24 16,0 3-15-16,2 0-10 0,-1-1-11 0,-1 3-11 0,1 1-6 16,1 1-3-16,-4 1-2 0,4 0 5 0,-1 1 1 0,-1 1 4 0,2 0 1 15,-2 0-2-15,2-1 0 0,-2 0 0 0,2 0-3 0,0 0-2 16,0-2-1-16,0 1 0 0,0-1 2 0,0 0 4 0,0-3 3 15,2-1 4-15,-2 0 2 0,2-1 1 0,-2-2 0 0,0 0-4 0,2 0 0 16,-1-2 1-16,3-3-1 0,-3 0 0 0,1 1-1 0,1-4-6 0,0 0-4 16,1 2-4-16,-1-3-5 0,-2-1-4 0,1 2-2 0,0-2-2 15,-1 2 2-15,2-1 0 0,-2 0-1 0,-1 1-8 0,0 1-11 16,0 1-14-16,0 0-25 0,0 1-31 0,0 2-31 0,0 3-32 16,0 0-31-16,0 0-32 0,-1 0-66 0,-3 3-83 0</inkml:trace>
  <inkml:trace contextRef="#ctx0" brushRef="#br0" timeOffset="11270.7209">24699 11693 253 0,'-5'-4'594'0,"2"1"-3"0,-2 0-4 0,4 0-117 0,-3-1-171 0,3 4-100 15,-1-3-67-15,1 3-39 0,-1 0-23 0,2 0-24 0,0 0-25 16,0 0-16-16,0 0-16 0,0 0-8 0,0 0-5 0,0 3-3 0,0 0-2 16,0-1-2-16,0 3 1 0,0-2 1 0,0 1 1 0,0 3 3 15,2-2 3-15,-2 0 6 0,1-2 1 0,-1 2 3 0,2-2 0 16,-1 1 1-16,1 1-1 0,0-4 2 0,-1 2 3 0,3 0 3 0,-1-3 6 16,-2 2 2-16,4-2 2 0,-1-2 2 0,0 2 2 0,0-3 2 15,3 0 3-15,-1 0 2 0,0-2 1 0,2 1 0 0,-1 0-3 0,-2-1-6 16,-1 0-11-16,1-2-14 0,-2 2-17 0,-2-2-27 0,-1 1-30 15,0-1-51-15,0 4-58 0,-3-3-96 0,-4 1-112 0,-1 2-74 0,-7 0-56 16,0 2-27-16</inkml:trace>
  <inkml:trace contextRef="#ctx0" brushRef="#br0" timeOffset="12232.6151">22105 11340 84 0,'-6'-5'209'0,"-1"5"-42"16,1-5-23-16,-2 3-12 0,0-1-2 0,0 0-1 0,2 2-2 0,-2-2-4 15,0 3-7-15,2-3-7 0,-1 2-8 0,-2 1-7 0,1 0-10 16,2 0-8-16,-1 0-2 0,-2 0-5 0,1 4 0 0,0-4-4 0,0 4-5 15,-1-1-7-15,1 2-5 0,0 3-3 0,-3 0-1 0,3 1 0 16,-2 1 0-16,1 1 0 0,0 6 1 0,-1 0 2 0,0 0-1 0,1 2-1 16,0 3 0-16,-1 3-1 0,1 0-1 0,2 4-1 0,-1 1 0 15,3 1-3-15,2 2-2 0,-1-1-4 0,2 7-8 0,2-3-9 16,2 1-14-16,2 1-17 0,4-1-16 0,0-1-19 0,6 3-26 0,2-6-30 16,3 2-37-16,5-1-43 0,3-3-45 0,5-1-49 0,4-2-79 15,2 1-96-15,3-4-54 0,3-4-36 0</inkml:trace>
  <inkml:trace contextRef="#ctx0" brushRef="#br0" timeOffset="12932.9237">24716 11055 34 0,'4'0'426'0,"-1"1"-81"0,3-1-75 16,-2 3-74-16,3 0-50 0,-1-1-35 0,2 2-17 0,3 1-10 16,-3 0-8-16,6 3-10 0,-3 2-9 0,1-1-9 0,3 2-12 15,-2 3-12-15,1-1-7 0,0 4-6 0,2 1-3 0,-2 2-2 0,0 1-2 16,-1 3 2-16,0 2 0 0,-1 3 0 0,1 1-2 0,-4 1-5 15,-1 3-4-15,1 0-4 0,-5 3-5 0,0 1-7 0,-4 3-10 0,-2 0-18 16,-3 1-19-16,-1 2-26 0,-6-1-16 0,-3 2-16 0,-4-1-14 16,-3 1-16-16,-5-1-11 0,-5 2-13 0,-3-4-10 0,-2 0-11 0,-4 1-7 15,-2-2-9-15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17:51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22774 14459 185 0,'-2'0'163'16,"0"0"-21"-16,-1 0-16 0,3 0-11 0,0 0-7 0,-1 0-5 0,1 0-5 15,0 0-6-15,-2 0-6 0,0 0-11 0,2 0-7 0,0 0-10 16,-1 2-3-16,1-2-3 0,0 0 0 0,0 0 2 0,0 0 3 0,0 0 3 16,0 0 3-16,-2 0 2 0,2 0 4 0,0 0 3 0,0 0 2 15,0 0 3-15,-1 0-1 0,1 0-2 0,0 0-2 0,0 0 0 0,0 0 0 16,0 0 1-16,0 0-3 0,0 0-6 0,0 0-6 0,0 0-8 15,0 0-6-15,0 0-7 0,0 0-6 0,0 0-7 0,1-2-4 16,1 2-6-16,-1-2-4 0,4 0-6 0,0-1-3 0,2-1-3 0,3-1-4 16,1-1-3-16,3-1-2 0,3-3-4 0,1 0-2 0,3-2-2 15,3-2 0-15,3-2 1 0,-1 0 1 0,3-1 2 0,2-2 1 0,-1 1-1 16,4-3-4-16,-1 2-5 0,0-3-5 0,0 1-7 0,2 1-7 16,0 1-7-16,-4-2-8 0,-1 2-6 0,0 1-7 0,0 0-7 15,-5 1-6-15,0 0-2 0,-2 4-2 0,-1 0 0 0,-4 1 3 0,1 0 4 16,-6 1 9-16,1 2 9 0,-5 2 7 0,1-1 4 0,-3 2 8 15,0 1 8-15,-2-2 7 0,-2 2 7 0,-2 2 9 0,3-1 5 0,-4 1 6 16,0 1 5-16,0-3 3 0,-2 3 2 0,0-1-1 0,-1 1 0 16,2 1 2-16,-3-1 4 0,0 2 2 0,0-1 2 0,-2 1 2 15,0 0 5-15,1 0 2 0,-1 1 1 0,-1-1 3 0,1 2 4 0,0-1 2 16,0 1 2-16,-3 1 5 0,1-1 3 0,1-2 5 0,1 5 4 16,-3-5 4-16,1 4 3 0,-2-1 1 0,2-1 1 0,0 1 1 0,-1-1-4 15,2 0-2-15,-1-1-4 0,2 3-5 0,1-3-4 0,-3 1-5 16,5 0-4-16,-2-2-5 0,4 3-5 0,-3-3-5 0,3 0-5 0,-1 2-7 15,2-2-5-15,0 0-4 0,0 0-3 0,3 0 0 0,1 1-2 16,-1 1 2-16,2-2 1 0,1 0 2 0,3 1 0 0,1-1 0 16,0 0 0-16,3 2 2 0,0-2-1 0,3 0 1 0,-2 0 3 0,2 0-1 15,0 0-1-15,0 1-3 0,-2-1-2 0,2 2-1 0,-4-1-3 16,2-1 1-16,-2 3 0 0,-3-2 3 0,0 1 3 0,-1 1 3 16,-3 0 3-16,2 2 4 0,-2-3 6 0,-3 3 7 0,1 0 4 0,-3 2 6 15,0 0 3-15,-3 1 3 0,-3 4 3 0,0-3-4 0,-2 3-4 16,-2 1-15-16,-2 3-17 0,-1-1-32 0,-1 1-38 0,1 1-48 0,-1 1-58 15,3-1-102-15,1 0-123 0,0-3-78 0,3 1-52 0,1-3-30 16</inkml:trace>
  <inkml:trace contextRef="#ctx0" brushRef="#br0" timeOffset="20941.9772">19979 17476 105 0,'-2'2'457'0,"1"-1"-70"16,-1-1-103-16,1 0-77 0,-1 0-63 0,0 0-40 0,2 2-28 15,0-2-17-15,0 0-9 0,0 0-6 0,0 0-4 0,0 0-3 0,0 0-2 16,0 0-5-16,0 0-4 0,0 0-5 0,0 0-7 0,0 0-3 15,0 0-2-15,0 0-1 0,0 0 1 0,0 0 1 0,0 0 4 0,-1 0 2 16,1 0 2-16,0 0 3 0,0 0 4 0,0 0 2 0,0 0 2 16,-2 0 0-16,2 0 2 0,0 0-3 0,0 0-1 0,0 0-1 0,0 0-2 15,0 2-1-15,0-2-2 0,0 0-2 0,0 0-2 0,0 0-2 0,0 0-2 16,0 0 0-16,0 0-3 0,0 0-1 0,0 3 0 0,2-3-1 16,-1 0-1-16,-1 2-1 0,2 0 0 0,0-1 0 0,-1 3-2 0,2-4 1 15,-1 3-2-15,3-3 1 0,-2 4 1 0,3-3 1 0,-1 3-1 16,1-1 2-16,-1-1 0 0,3 1 1 0,0 0-2 0,1 2 1 0,-1-1 0 15,1-1 0-15,-1 0-2 0,2 0 1 0,0 0-2 0,0 0-3 0,0 0-4 16,1 0-4-16,3-2-3 0,-2 1-8 0,2 0-7 0,-2-1-8 16,2-1-10-16,1-1-10 0,2-1-12 0,-3 0-14 0,4-1-12 0,-1 1-14 15,0-3-14-15,1 1-15 0,3-2-14 0,-3 0-19 0,2-2-16 16,0 1-14-16,2-1-11 0,-3 1-7 0,5 0-4 0,-2-1-1 0,1 0 5 16</inkml:trace>
  <inkml:trace contextRef="#ctx0" brushRef="#br0" timeOffset="21127.9928">21049 17355 68 0,'22'-3'141'16,"0"-1"2"-16,-1 4 0 0,-4-3-1 0,4 3 2 0,-7-4 3 16,3 3 2-16,-4-1 3 0,1 0 1 0,-3-1 1 0,-1 1-1 0,1 2-1 15,-3-2-3-15,-2-1-4 0,3 3-6 0,-2-2-5 0,-2 1-8 0,-1 1-9 16,0-2-8-16,-1 1-10 0,-1 1-9 0,-1-1-10 0,2 1-11 16,0 0-10-16,-1 0-9 0,-2 0-10 0,1 0-8 0,2 0-11 0,-1 0-11 15,0-2-10-15,1 1-11 0,0 1-10 0,2-2-13 0,-2 1-13 16,3 1-15-16,-1-2-16 0,0 1-17 0,1 1-19 0,1-2-20 0,-3 0-20 15,5 2-21-15,0-1-22 0,-1 1-23 0,1-1-23 0,0 1-21 16,3 0-20-16,-2 0-17 0,2 0-21 0,-3 0-28 0</inkml:trace>
  <inkml:trace contextRef="#ctx0" brushRef="#br0" timeOffset="21297.1676">21748 17314 129 0,'6'0'472'0,"-1"0"-40"0,-1 0-54 0,-2 0-63 0,1 0-40 0,-1 0-33 16,0 0-24-16,-1 0-22 0,-1 0-16 0,0 0-15 0,0 0-14 15,0 0-16-15,0 0-19 0,2 0-19 0,-1 0-18 0,4 0-18 0,-4 0-17 16,1 0-19-16,1 0-17 0,0 0-20 0,2 0-18 0,0 0-19 16,1 0-21-16,0 0-20 0,1 0-24 0,-1 2-23 0,1-2-28 0,1 1-30 15,1 1-35-15,-1-2-37 0,0 1-33 0,1-1-27 0,-1 1-27 16,0 1-28-16,0-2-19 0,1 1-20 0</inkml:trace>
  <inkml:trace contextRef="#ctx0" brushRef="#br0" timeOffset="21391.0336">21914 17336 76 0,'-4'0'20'0,"0"0"-53"0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53:49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23094 18011 18 0,'-3'0'405'16,"3"0"-71"-16,0 0-100 0,0 0-57 0,0 0-33 0,0 0-22 0,-2 0-15 15,2 0-10-15,-1 2-9 0,1-2-1 0,0 0-1 0,0 0-3 16,0 0-2-16,-3 2-4 0,3-2-3 0,0 0-7 0,0 0-6 16,0 0-5-16,0 0-5 0,0 0-4 0,0 0-3 0,-1 1-3 0,1-1-1 15,0 0-2-15,0 0-2 0,0 0-2 0,0 0-4 0,0 0-3 16,0 0-2-16,0 0-4 0,0 0-4 0,0 0-2 0,0 0-3 0,0 0-2 16,0 0 0-16,0 0-2 0,0 0-1 0,0 2-1 0,0 0-2 0,0-2 1 15,0 0-3-15,1 0 0 0,-1 3 2 0,4-3 2 0,-2 0 6 0,1 0 2 16,2 2 3-16,0 0 2 0,1-2 1 0,3 1 1 0,0 1 1 15,3-2 2-15,2 2 1 0,1-1 2 0,4-1 3 0,-2 2 1 0,7-2 2 16,-1 0-3-16,4 0-4 0,2-2-2 0,1 2-3 0,3-3 0 0,3 0-2 16,1-1-2-16,4 1-3 0,2-1 0 0,-1 1-4 0,6-2-1 15,0 1-1-15,3-2 0 0,1 0-1 0,4 0 1 0,-3 0 0 16,6 0 0-16,-2 0 0 0,2 0 0 0,1 2 1 0,0-2-1 0,1-1 0 16,1 2-2-16,0 1 1 0,-2-1-4 0,1 0-4 0,1-1-3 0,1 3-4 15,-2-1-4-15,-2 1-5 0,1-2-2 0,0 2-1 0,1-1 0 16,-1-1 0-16,-2 2 1 0,0-1 1 0,3 1 1 0,-1-2 1 0,-2 0 3 15,2 2 1-15,-2-1 2 0,3 1 2 0,-3-2 2 0,0 3 1 16,-1-3 0-16,2 0-3 0,-5 3-2 0,0-3-4 0,-3 1-3 0,1 0-2 16,-4 0-3-16,-1 1-3 0,-4-1-2 0,0-1-1 0,-5 2-2 0,-2 1-1 15,-3-1-1-15,1-1 1 0,-6 1-1 0,-1 1 2 0,-2-1 1 16,-1 3 2-16,-5-4 2 0,1 3 1 0,-2-1 4 0,-4 0 2 0,-1-1 4 16,-1 1 1-16,-2 2 5 0,0 0 4 0,-3-2 3 0,-1 2 4 15,-1-1 2-15,-1-1-1 0,-1 2-2 0,0-2-4 0,-1 1-2 0,0 1-3 16,-2-2-1-16,0 2-1 0,0 0-3 0,0-1-5 0,-2 0-9 15,0-2-10-15,0 1-11 0,1 1-13 0,-2-2-14 0,-1 1-16 0,-1 0-23 16,2 1-27-16,-2-2-34 0,0 3-34 0,-2-1-54 0,1-1-61 0,-1 2-49 16,1 0-46-16</inkml:trace>
  <inkml:trace contextRef="#ctx0" brushRef="#br0" timeOffset="1047.3219">23132 17883 64 0,'0'0'59'0,"0"0"-1"0,0 0-1 0,0 0-1 0,0 0-2 0,0 0 0 15,0 0-1-15,0 0 0 0,0 0-1 0,0 0-3 0,0 0 0 16,0 0-1-16,0 0 4 0,0 2-2 0,0-2-1 0,0 0-4 0,0 1-4 16,0 0-2-16,2-1-3 0,0 3 0 0,-1-3 0 0,-1 0 4 0,2 2 5 15,-1-1 4-15,-1-1 2 0,4 3 1 0,-3-1-4 0,4-1 2 16,-1 2 4-16,1-1 4 0,2-1 4 0,-1 2 6 0,3 0 4 0,2 0 2 16,-1 0 0-16,6 0-3 0,-2 0-4 0,5-2-4 0,1 1-4 15,1 1 0-15,4-1-1 0,2-2-3 0,2 2-1 0,2-2-2 16,2 0-2-16,2 0-4 0,3 0-5 0,3 0-2 0,2-2-5 0,3 2 0 15,-2-2-1-15,3-1-2 0,3 1-1 0,-2 1-3 0,4-2-3 0,-1 2-1 16,1-1-5-16,2 1-4 0,0 1-2 0,-2-2-4 0,3 1-4 0,2 1-1 16,-2-2-1-16,2 1-6 0,0 1-5 0,-3-2-3 0,3 0-4 15,-2 2-3-15,1 0-4 0,-3-1-2 0,0 1-5 0,0 0 0 0,-1-1 0 16,-1-1 0-16,0 2 3 0,-2-1 3 0,-2-1 3 0,4 2 3 16,-4-1 5-16,1-1 3 0,-1-1 3 0,-3 2 4 0,3-1 1 0,0-2 6 15,0 1 1-15,-1 0 4 0,3-2 3 0,-5 3 0 0,3-3-2 0,2 0-2 16,-3 0-2-16,1 1-4 0,-2-2-4 0,-1 2-5 0,-3-1-7 0,0 1-7 15,-1-1-7-15,-2 1-8 0,-3-1-6 0,-4 2-6 0,-2 0-6 16,-1 0-3-16,-3 1-5 0,-4 0-2 0,-1-1-3 0,-2 1-1 0,-2 1-3 16,-2-1 4-16,-3 0 9 0,-1 2 9 0,-1 0 12 0,-4 0 10 15,-1-3 7-15,1 3 5 0,-2 0 4 0,1 0 1 0,-4 0-1 0,0 0-4 16,-2-2-5-16,0 0-8 0,-1 2-7 0,-2 0-17 0,2 0-20 16,-2 0-32-16,0 0-38 0,0-1-58 0,0 1-72 0,0 0-55 0,2-2-50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54:14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13169 3075 38 0,'0'0'67'0,"0"0"3"15,0 0 2-15,0 0 2 0,0-2 4 0,0 2 2 0,0 0 2 0,0 0 2 16,-1-1 1-16,1 1-2 0,0 0-1 0,0 0-1 0,0 0-2 16,0 0-3-16,0 0-3 0,-2 0-3 0,2 0-3 0,0 0-4 0,0 0-5 15,0 0-3-15,0-2-3 0,0 2-4 0,0 0-3 0,-1 0-4 16,1 0-3-16,0 0-2 0,0 0-2 0,0 0-4 0,0 0-3 0,0 0-2 16,0 0-4-16,0 0-2 0,0 0-2 0,0 0-2 0,0 0-2 15,0 0-2-15,0 0-4 0,0 0-1 0,0 0-3 0,0 0-1 0,0 0-4 16,0 0 0-16,0 0 0 0,0 0 0 0,0 0 1 0,0 0-2 0,0 0 2 15,0 0 1-15,0 0 0 0,0 0 0 0,0 0 1 0,0 0 2 0,0 0 0 16,0 0 1-16,0 0 3 0,0 0 1 0,0 0 1 0,0 0 2 16,0 0 1-16,0 0 0 0,0 0 1 0,-2 0 1 0,2 0 1 15,-2 0 0-15,2 0 1 0,-1 0 0 0,1 0 1 0,-3 0 0 0,3 0-1 16,-1 0 2-16,1 0 0 0,-2 2 0 0,2-2-2 0,0 0-3 0,-2 0-4 16,2 1-4-16,0-1-6 0,-1 2-5 0,-1-2-1 0,2 1-2 0,-2 1-3 15,2 1 0-15,-1 0-3 0,-1 0 0 0,-1-1-2 0,1 3-1 16,1 1 0-16,-2 2 1 0,-1 0 2 0,0 1 5 0,1 1 3 0,-2 2 5 15,2 0 3-15,-2 0 3 0,3 5 0 0,-1-3 2 0,0 1 0 16,-3 2 2-16,4-1 1 0,-1 1 1 0,2-1 2 0,-1 1 1 0,2 1 1 16,0-1 0-16,0 0 2 0,0 1 1 0,2-1-1 0,-1-1-1 15,2-1-1-15,-1 2-3 0,4-1-6 0,-3 1-9 0,2-2-7 16,1-2-7-16,-1 2-12 0,4-1-15 0,-1-1-18 0,2-1-21 0,1 1-20 16,0-1-26-16,4-2-27 0,0-2-33 0,0 2-24 0,3-3-20 0,-1 1-46 15,0-5-60-15,3 2-45 0</inkml:trace>
  <inkml:trace contextRef="#ctx0" brushRef="#br0" timeOffset="849.8249">13996 3003 101 0,'0'0'223'0,"0"0"-31"16,0 0-22-16,0 0-19 0,0 0-21 0,0 0-17 0,0 0-17 16,0 0-14-16,0 0-13 0,0 0-13 0,0 0-13 0,0 0-11 0,0 0-11 15,0 0-10-15,0 0-5 0,0 0-5 0,0 3-3 0,0-2-3 16,2 1 2-16,-1 1 2 0,-1-2 4 0,2 0 3 0,1 3 0 0,1-3 1 16,-2 1 1-16,3 2 3 0,-2-1 3 0,2 0-1 0,0 1 1 15,1-1-2-15,-1 2 1 0,3 2-2 0,-2-2-1 0,2 0-1 0,0 1-2 16,1 0-3-16,1 3 1 0,-2-2 0 0,4 1 0 0,-2 2-1 0,1 1 1 15,2-1 0-15,-2 1 3 0,3 1 1 0,-3 1 1 0,3 0 2 16,-3 3 0-16,2-1-1 0,-1 0 3 0,0 1 2 0,-3 2 2 0,2 1 3 16,-3-2 3-16,0 3 1 0,-3-1 2 0,1 0 2 0,-5 3-4 15,1-1-5-15,-4 2-9 0,-1-1-9 0,-4 0-15 0,-1 2-20 0,-2-1-29 16,-4 1-34-16,0 1-36 0,-4-1-38 0,-1 2-78 0,-1-1-97 0,-4-1-66 16</inkml:trace>
  <inkml:trace contextRef="#ctx0" brushRef="#br0" timeOffset="3567.1881">14770 8238 279 0,'0'0'273'0,"0"0"-55"0,0 0-39 0,0 0-26 15,0 0-19-15,-4 0-16 0,4 0-13 0,0 0-11 0,-1 0-7 16,-1 0-7-16,2 2-8 0,-2-2-6 0,2 0-6 0,0 0-6 16,0 0-6-16,-1 3-3 0,-1-1-2 0,2-2-3 0,0 0-1 0,-1 0-2 15,1 2 0-15,-2-2 0 0,0 1 0 0,2-1 1 0,-1 4 2 16,-1-3 1-16,0 2 1 0,-1 1 0 0,0 1-3 0,-3 1-2 16,3-1-4-16,-2 2-4 0,0 3-3 0,-1 0-3 0,-1 0-1 0,2 4-2 15,-3-1-2-15,1 0-2 0,1 3-5 0,-2 0-2 0,3 2-4 16,-1 0-3-16,1 0-1 0,0 1-2 0,0 3 0 0,1-2 2 15,3 1 0-15,-1 3-2 0,4-1-1 0,-1 0-6 0,3 1-9 0,4 1-14 16,0-1-15-16,2 2-18 0,2-1-19 0,5-1-21 0,0 2-20 16,3 0-23-16,1-2-20 0,4 1-34 0,2-2-38 0,1 0-39 0,2-1-38 15,4 0-54-15,1-2-63 0</inkml:trace>
  <inkml:trace contextRef="#ctx0" brushRef="#br0" timeOffset="4249.0088">15528 8280 40 0,'0'0'66'0,"-3"1"-9"0,3-1-9 0,-2 0-5 16,2 0-6-16,0 0-4 0,0 0-8 0,0 2-4 0,0-2-7 15,0 0-6-15,-1 0-6 0,1 0-6 0,0 0-4 0,0 3 1 0,0-3 5 16,0 0 5-16,0 3 6 0,0-3 6 0,0 1 5 0,0-1 8 16,0 0 7-16,0 0 7 0,0 0 6 0,0 1 5 0,0-1 5 15,0 3 3-15,0-3 5 0,0 2-1 0,0-2-1 0,0 2 0 0,1-1 0 16,-1 3 2-16,2-4-1 0,1 3 0 0,-3-2 1 0,1 2 0 15,1 0-1-15,-1 2-2 0,1-1-3 0,1 1-3 0,0-1-2 0,2 2-2 16,0 1-5-16,-2 0-4 0,3 0-4 0,-1 3-4 0,1 0-4 16,-1 2-1-16,2 1-3 0,2 2-1 0,-3 0-3 0,2 3-1 0,-1 1-3 15,0 2-1-15,1-1-2 0,0 5 0 0,-3 2-1 0,0 0-2 16,1 3-1-16,-3 1-4 0,-1 3-5 0,-2 0-8 0,-2 3-12 16,0 1-15-16,-5-1-18 0,1 6-22 0,-4-2-25 0,-4 2-29 0,1 1-31 15,-2 0-47-15,-3 3-56 0,-2-2-74 0,-4 3-84 0</inkml:trace>
  <inkml:trace contextRef="#ctx0" brushRef="#br0" timeOffset="51264.8464">7854 15124 7 0,'3'5'44'0,"0"-2"1"0,0 1 0 0,-1 1 1 0,1-1 3 0,0 1-1 15,-1-1-3-15,0 3 0 0,2-2 1 0,-3 1 0 0,1 2-1 0,1-1-1 16,-1 1 0-16,1-1-3 0,-1 2-4 0,-1 0-2 0,1 0-4 15,1 0-4-15,0 1-4 0,1-2-3 0,-3 3-2 0,3-2-1 0,0 0-3 16,-1-3 2-16,0 4 0 0,0-3 1 0,-1 1-1 0,3 1 0 16,-2-4 4-16,3-1 0 0,-1 2 2 0,1-3 4 0,-1 0 6 0,3-1 3 15,1-1 4-15,-1-1 3 0,3-1 1 0,2-2 1 0,0-2-2 0,2-2-3 16,3-1-3-16,1-4-4 0,3-1-3 0,0-2-5 0,3-3-7 16,2-1-10-16,2-3-11 0,1 0-15 0,1-2-17 0,1-2-19 0,4-2-22 15,-1-1-21-15,4-2-22 0,-1-1-17 0,2-1-15 0,2-1-12 16,1 0-14-16,0-1-13 0,4-1-16 0</inkml:trace>
  <inkml:trace contextRef="#ctx0" brushRef="#br0" timeOffset="86246.6974">18909 2225 167 0,'1'-5'233'0,"-1"2"-25"16,0-1-15-16,2 1-10 0,-2 1-11 0,2-1-12 0,-2-1-7 0,0 1-5 15,1 1-4-15,-1-1-5 0,3-1-11 0,-3 3-10 0,0-1-9 0,0 0-6 16,2 0-8-16,-2 1-5 0,0 1-5 0,0-2-8 0,0 2-6 16,0 0-9-16,0 0-9 0,0 0-8 0,0 0-8 0,0 0-10 0,0 0-8 15,0 0-9-15,0 0-8 0,0 0-7 0,0 0-8 0,0 0-7 16,0 0-6-16,0 2-2 0,0 1-1 0,0-1 0 0,0 1-1 15,0 2 3-15,0 2 3 0,2 0 2 0,-1 0 4 0,-1 3 5 0,0 0 4 16,0 1 5-16,0 2 6 0,0 1 2 0,0 1 4 0,0 2 3 0,0-2 0 16,0 1 2-16,0 1-1 0,0 2 2 0,0-3-1 0,2 2 1 0,1-3-2 15,-3 2-1-15,1 0 1 0,-1-2-3 0,3 0-3 0,-1 1-2 16,0-4-8-16,-1 1-7 0,2-1-9 0,1-4-11 0,-1 3-10 0,0-2-13 16,2-2-16-16,-1 1-18 0,3-4-22 0,-1 3-26 0,1-4-35 15,-1-1-37-15,3-1-34 0,-1-1-31 0,2-1-57 0,0-4-69 0,2-2-42 16</inkml:trace>
  <inkml:trace contextRef="#ctx0" brushRef="#br0" timeOffset="86570.4618">19097 1850 331 0,'-6'-8'391'0,"-1"1"-117"0,1 3-72 0,3 1-53 16,-2-2-28-16,4 3-19 0,-3-1-15 0,1 1-15 0,2 0-12 15,-1 1-9-15,0 1-10 0,2 0-12 0,0 0-9 0,0 0-10 0,0 0-8 16,-1 1-7-16,-1 1-4 0,2 1-1 0,-2 1-3 0,2-1-1 0,0 2-1 16,0-1 3-16,0 3 2 0,0-1 1 0,0-1 2 0,0 3 2 15,0-2 2-15,0 0-2 0,0 0 1 0,2 0 1 0,-2 0-2 0,2-1-2 16,-1 0 1-16,-1-3-1 0,2 3 0 0,0-3 1 0,-2 1 4 0,1-3 4 16,-1 4 5-16,2-4 4 0,-1 1 6 0,-1-1 7 0,0 0 3 15,2 0 3-15,0-1 4 0,-1-1 2 0,1 0 2 0,-1-1 4 0,1-1 0 16,-2-1-2-16,2-2 1 0,-1 1-1 0,-1-1 1 0,3 1-3 0,-3-2-4 15,0 1-5-15,0-1-4 0,-3-1-4 0,3 1-2 0,-1 3-2 0,-1-2-6 16,0 0-5-16,1 1-6 0,-1 2-5 0,1 1-12 0,-3-2-15 0,3 2-19 16,-1 2-17-16,1-1-21 0,-3 2-24 0,4 0-21 0,-3 3-23 0,1 2-31 15,-3-1-35-15,0 2-70 0,2 3-91 0,-1 0-54 0</inkml:trace>
  <inkml:trace contextRef="#ctx0" brushRef="#br0" timeOffset="86798.98">19097 2363 522 0,'-3'0'542'15,"1"-3"-69"-15,2 3-102 0,0 0-103 0,0 0-98 0,2 0-57 16,1-2-37-16,0 0-25 0,0-1-22 0,2 1-16 0,3-3-16 0,0 3-12 15,2-3-14-15,0 2-17 0,3-2-19 0,1 0-23 0,0 0-25 16,2 1-29-16,-1 1-29 0,2-1-28 0,-3 1-28 0,3 1-22 16,-2-2-19-16,-1 3-48 0,-1-2-64 0</inkml:trace>
  <inkml:trace contextRef="#ctx0" brushRef="#br0" timeOffset="86944.4486">19100 2494 106 0,'3'2'119'0,"1"3"1"0,2-5-5 0,2 2-11 0,-2 1-10 16,5-3-13-16,3 2-18 0,-1 0-18 0,1-2-28 0,4 0-33 0,1-2-34 15,-1 0-33-15,2-1-43 0,2 1-47 0,0-3-66 0</inkml:trace>
  <inkml:trace contextRef="#ctx0" brushRef="#br0" timeOffset="87345.7485">19659 2217 74 0,'0'-4'507'0,"-3"1"-21"0,3 3-86 0,-2-2-118 0,2 0-68 0,-2 2-43 16,0-1-28-16,2-1-20 0,0 2-17 0,0 0-18 0,0 0-15 15,-3 0-12-15,3 0-13 0,-1 2-10 0,-1-1-10 0,0-1-8 0,-1 4-9 16,1-4-7-16,-1 3-3 0,2 1 1 0,-6 1-4 0,1 0-1 15,2 3 0-15,-3-1 0 0,1 1 2 0,-1 1 4 0,-2 1 1 0,1 2 3 16,0-1 2-16,-1 2 2 0,1-1 0 0,0 2 1 0,0 1-1 16,0-1-2-16,2 2 0 0,1-1 1 0,0 0 0 0,0 0 1 0,2 2 1 15,0-3-2-15,3 1 0 0,0-1 0 0,0 1-1 0,0-1-1 16,3-1-3-16,0-1 0 0,2-1-2 0,0 2-2 0,0-3-2 0,1-1-1 16,2 1-2-16,1-3-3 0,-1-1-2 0,2-2 0 0,-1 1-2 0,3-4-4 15,0 1 1-15,-1-2 2 0,2-3 3 0,2 0 3 0,-2-2 5 16,1 0 6-16,-1-4 4 0,1 1 5 0,1-3 7 0,-1 1 6 0,-5-3 5 15,2 2 5-15,0-1 6 0,0-1 6 0,-3-3 1 0,-3 3 2 0,1-2-1 16,-1 0-1-16,-2-1-1 0,-1 0-6 0,-2 1-4 0,-2 0-8 16,1 1-5-16,-3-1-7 0,1-1-6 0,-3 3-7 0,0-1-9 0,-1 2-12 15,-1 0-17-15,-1 0-22 0,1 2-28 0,0 2-32 0,0 1-36 16,-1-1-35-16,1 4-49 0,0-1-54 0,-3 4-85 0,3 1-98 0,-1 1-60 16,-1 1-39-16</inkml:trace>
  <inkml:trace contextRef="#ctx0" brushRef="#br0" timeOffset="87688.7574">20268 2665 345 0,'0'-5'594'0,"0"1"10"0,0 1-84 0,0-2-132 0,0 3-92 16,0-1-73-16,0 1-42 0,0 0-25 0,0-1-22 0,0 3-19 16,0 0-19-16,0 0-16 0,0 0-14 0,0 0-17 0,0 0-16 15,0 0-19-15,0 0-15 0,0 0-15 0,0 0-9 0,0 0-8 0,2 2-4 16,-2-1-1-16,1 1-2 0,-1 1 2 0,2-1 0 0,-1 3-3 15,1-1 0-15,0 1-4 0,-1 0-3 0,1 2-1 0,0-2-4 0,-2 3-6 16,1-1-7-16,-1 1-10 0,2 1-16 0,-2 0-17 0,0-1-25 0,-2 1-28 16,2-1-30-16,-1 1-31 0,-1 0-31 0,-1 0-33 0,-1-1-66 15,1 0-84-15,-2 0-44 0</inkml:trace>
  <inkml:trace contextRef="#ctx0" brushRef="#br0" timeOffset="87985.2065">20648 2297 212 0,'0'-4'558'16,"0"3"-18"-16,0-3-29 0,0 4-106 0,0 0-146 0,0 0-83 0,0 0-52 15,0 0-34-15,0 0-22 0,0 0-21 0,0 0-19 0,0 0-12 0,1 0-8 16,1 2-10-16,0 0-4 0,-2 1-8 0,1 2-6 0,-1-3-4 15,2 3 0-15,0 1-2 0,2 1 2 0,-3-1 4 0,1 2 3 16,-1 1 6-16,3-1 4 0,-3 1 5 0,1 3 3 0,-1-2 1 0,1 0 0 0,1 1 2 16,-3-1 0-16,2 3 3 0,0-1 1 0,-2 0 1 0,1-2 0 15,-1 1 2-15,2 2 1 0,0-3 3 0,-2 2 0 0,2-1-6 0,-2-1-9 16,0 1-13-16,0-1-14 0,0 1-22 0,0-1-28 0,0-1-33 16,0 1-36-16,-2 0-44 0,2-1-49 0,-2-2-76 0,0 2-93 15,2-1-59-15,0 0-40 0</inkml:trace>
  <inkml:trace contextRef="#ctx0" brushRef="#br0" timeOffset="88184.3812">20980 2646 502 0,'1'0'591'0,"-1"-2"-34"0,2 1-54 15,-2-1-96-15,0 2-113 0,0 0-72 0,0 0-48 0,0 0-31 0,0 0-23 16,0 0-24-16,0 0-24 0,0 0-22 0,0 0-16 0,0 0-17 15,0 0-19-15,0 0-15 0,1 2-14 0,-1-1-13 0,0 1-10 0,0 0-13 16,0 1-15-16,0 1-22 0,0 1-22 0,0-2-35 0,0 2-41 16,-1 2-52-16,-1-2-59 0,1 3-80 0,-1-1-89 0,0 1-49 0,-1-1-27 15</inkml:trace>
  <inkml:trace contextRef="#ctx0" brushRef="#br0" timeOffset="88712.1334">21454 2356 101 0,'-4'-3'562'15,"1"1"3"-15,3-3-83 0,-3 3-125 0,3 1-75 0,-1-1-55 0,1-1-34 16,0 1-23-16,0 2-21 0,0-1-20 0,0 0-19 0,1 1-17 16,-1-2-17-16,3 1-16 0,-3 1-18 0,3-2-17 0,1 1-14 0,-1 1-12 15,2 0-9-15,-2 0-8 0,2 0-5 0,1 0-3 0,2 0-4 0,0 0-2 16,1 0-3-16,0 1-1 0,1 1-1 0,-2 1-1 0,4-1 0 0,-4 3 4 15,2 0 0-15,-2 0 0 0,1 0 1 0,-1 2 2 0,0 0 1 16,-3 0-2-16,3 2 3 0,-3 0 1 0,-2 0 3 0,0 1 5 16,-1 2 2-16,-1 0 3 0,-1 1 3 0,-1 0 0 0,-1 1 2 0,-3-1 0 15,2 2 0-15,-2 1 1 0,-2-3 1 0,0-2 0 0,2 4 0 16,-3-3 2-16,2 0-1 0,-2 0-1 0,4-2 0 0,-3-1 0 0,2 0-1 16,2-2 0-16,-3 0 0 0,3-2 1 0,0 2 1 0,1-5 0 0,1 3 2 15,1-3 3-15,0 1 3 0,0 1 3 0,0-3 3 0,1 1 5 0,2 0 2 16,1-1 5-16,1 1 4 0,0-2 5 0,3 0 4 0,0 0 4 15,5 0 1-15,0 0 1 0,0 0-1 0,4-3-1 0,1-1-4 0,2 1-7 16,3-2-4-16,-1 1-7 0,2-1-7 0,-2 0-10 0,4-2-10 16,-3 2-8-16,2-1-14 0,-1-1-16 0,-2 3-19 0,0 0-23 0,-1-2-39 15,-3 1-50-15,-1 3-70 0,-4-3-82 0,-3 2-80 0,-3-1-78 16,-4 4-42-16,-3 0-18 0</inkml:trace>
  <inkml:trace contextRef="#ctx0" brushRef="#br0" timeOffset="95561.9855">13923 3492 4 0,'0'0'100'16,"0"0"-10"-16,0 0-7 0,0 0-5 0,0 0-6 0,0 0-4 0,0 0-5 0,0 0-6 15,0 0-5-15,0 0-6 0,0 0-6 0,0 0-6 0,0 0-5 16,0 0-2-16,0 0-3 0,0 0-2 0,0 0 2 0,0 0 1 16,0 0 3-16,0 0 3 0,0 0 5 0,0 0 6 0,0 0 4 0,0 0 3 15,0 0 1-15,0 0 2 0,0 0 1 0,0 0 0 0,0 1 1 0,0-1-1 16,0 0-2-16,0 0 0 0,0 0-3 0,0 0 0 0,0 0-6 16,0 0-2-16,0 0-4 0,0 0-5 0,0 0-3 0,0 0-3 0,0 0-5 15,0 0-3-15,0 0-4 0,0 0-4 0,2 2-4 0,0-1 1 0,-1-1-2 16,2 0 1-16,2 0-3 0,0 0-2 0,4 0-2 0,1 0 0 15,1 0-1-15,5 0 3 0,1 0 1 0,5 0 2 0,3-1 0 16,2-1 3-16,3 1-2 0,5 0 0 0,3-2-1 0,5 0-2 0,-1 2 1 16,3 0 1-16,5-1-3 0,1-1-4 0,0 1-5 0,2 1-7 0,3-1-6 15,-3 0-8-15,1 2-6 0,-2 0-6 0,2 0-5 0,0 0-5 0,-2 0-4 16,-1 2-6-16,-3 0-5 0,0-2-5 0,1 1-3 0,-2 1-5 16,-2 0-1-16,-3-1-1 0,-1-1 0 0,-1 2-1 0,-4-1 1 15,-1-1 1-15,-1 1 3 0,-4-1 3 0,1 3 4 0,-9-3 2 0,2 0 11 16,-4 0 11-16,-2 0 19 0,-3 0 19 0,-3 0 15 0,0-3 11 0,-4 3 10 15,-2-1 9-15,-1 1 8 0,-2-3 4 0,-1 2 4 0,-2-3 2 16,-2 1 3-16,1 1 2 0,-2-1-6 0,-1-2-8 0,0 1-12 0,-3 1-14 16,2-3-7-16,-4 1-7 0,1 1-4 0,0-1-2 0,2 1-4 0,-5-1-7 15,1 0-2-15,1 0-4 0,-1 1-1 0,1 0 0 0,-1 1-2 16,-1-2 2-16,3 0-1 0,0 3 0 0,-1-3 1 0,1 3-1 0,0-3 1 16,0 2-1-16,1 0 1 0,0 0 3 0,1 0 3 0,-1 0 0 15,0 0 2-15,2 2-1 0,0-2-1 0,0 1 3 0,0 1 1 0,1-1 1 16,0-1 3-16,-1 1 2 0,1 2 7 0,0-2 6 0,0 1 5 15,1-1 3-15,0 0 4 0,0 2 6 0,-1-1 5 0,0 1 6 0,3-1 6 16,-1-2 6-16,0 3 2 0,-1 0 3 0,2-3-1 0,1 3-3 0,0 0-5 16,0 0-6-16,0 0-3 0,0 0-2 0,0 0-6 0,0 0-5 15,0 0-7-15,0 0-7 0,1 0-5 0,2 3-6 0,1-3-2 0,-3 3-3 16,5-2 2-16,-1 2 2 0,1 0 2 0,2-1 1 0,1 3 1 16,1-2 1-16,1 2-2 0,3-1-1 0,-1 2-1 0,1 0 0 15,1 0 0-15,0 0-1 0,-2-1-1 0,4 4-2 0,-4-4-1 0,3 3-3 0,-4 1-2 16,3-1-2-16,-3-1 0 0,0 1-1 0,0-1 0 0,-2 0 4 0,-2 2 2 15,-2 1 4-15,0-1 2 0,-3-1 2 0,0 0 1 0,-3 1 2 16,-3 0-2-16,0 2-1 0,-5-2-16 0,0 3-19 0,-1-2-26 16,-4 2-29-16,0 0-37 0,1 0-43 0,-2 2-70 0,-1-2-85 0</inkml:trace>
  <inkml:trace contextRef="#ctx0" brushRef="#br0" timeOffset="96561.7212">16437 3328 11 0,'-2'-3'196'0,"-1"1"-36"0,2 0-17 15,-3 0-8-15,3 1-5 0,-1-1-10 0,0 0-9 0,-1 1-6 0,2 0-4 16,-1 1-7-16,2-2-10 0,-2 1-7 0,1 1-7 0,-1-2-4 15,2 1-4-15,-1 1-6 0,1 0-7 0,-2 0-5 0,-1 0-4 0,2 0-3 16,-1 0-4-16,2 0-1 0,-1 0-4 0,-1 0-2 0,0 0-4 0,-1 0-2 16,1 0-5-16,1 1-1 0,-2 1-2 0,-1-1-1 0,1 1 0 15,0 0-1-15,-3 2-2 0,3-1-1 0,-2 2 2 0,0 0 2 0,0 2 0 16,1-2 1-16,-4 2 2 0,0 1-1 0,3 0 1 0,-1 1-2 16,1 0 0-16,-1 1 0 0,1-1-2 0,0 1 0 0,1 2-1 0,-1-2-1 15,1 0 0-15,0 2-2 0,1-1 0 0,1 2 0 0,-1-2-1 0,2 2 2 16,1-4 1-16,0 3 1 0,0 0 1 0,0 0 1 0,1 1 2 15,1-1-1-15,1-2 0 0,0 2 1 0,1 0 0 0,1 0 0 16,2-2-1-16,-1 2-1 0,1 0-1 0,0-3 1 0,1 0-1 0,0 0 0 16,5 0 0-16,-4-1-1 0,1-1-2 0,2-3-1 0,-1 3 0 0,1-4-1 15,0 2-1-15,1-3 1 0,1 1-2 0,-3-3 0 0,2 0 1 16,-1 0 0-16,0-3 1 0,0 1 3 0,-1-3 3 0,0 1 5 0,0-3 7 16,-1 1 8-16,0-1 6 0,-1-2 5 0,-1-2 6 0,-2 1 5 15,1-1 4-15,-2-1 6 0,0 0 4 0,-2-1 3 0,-1-2 0 0,-2 0 0 16,-2 0-4-16,1 0-5 0,-2-2-6 0,-1 1-8 0,-3-1-7 0,0 1-8 15,-1-1-7-15,0 1-6 0,-2-1-8 0,0 2-10 0,0 1-12 16,-4-3-21-16,3 5-25 0,0 0-32 0,-1 0-37 0,-1 2-48 0,0 2-57 16,2 1-95-16,-1 3-114 0,-1-1-75 0,0 4-54 0,-3 1-27 0</inkml:trace>
  <inkml:trace contextRef="#ctx0" brushRef="#br0" timeOffset="101344.385">13621 4463 109 0,'0'0'369'16,"0"0"-103"-16,0 0-69 0,0 0-51 0,0 0-34 0,0 0-26 15,0 0-19-15,0 0-17 0,0 0-10 0,0 0-9 0,0 0-5 16,2 3-4-16,0-2-7 0,1-1-2 0,0 0-8 0,2 0-6 0,0 0-3 16,2 0-4-16,0 0-5 0,-1 0-2 0,2 0-6 0,4 0-2 15,-3-1-6-15,0-2-7 0,3 3-11 0,-2 0-11 0,1-2-15 16,2 0-17-16,-2-1-18 0,1 3-17 0,-2-2-20 0,1 1-21 0,0 1-17 16,-3-2-17-16</inkml:trace>
  <inkml:trace contextRef="#ctx0" brushRef="#br0" timeOffset="101561.3878">13574 4659 334 0,'0'0'451'0,"0"0"-83"0,0 0-114 15,0 0-70-15,2 0-46 0,-1 0-35 0,3-2-26 0,2 1-19 0,-2 1-13 16,1-3-8-16,0 1-5 0,2 1-11 0,-1-1-10 0,3-1-15 15,-1 0-16-15,2 1-17 0,0 0-16 0,0-1-22 0,1 0-21 0,3 1-26 16,-2-3-25-16,1 1-26 0,0 0-25 0,1 0-23 0,-1 0-22 16,3 1-34-16,-3-2-39 0</inkml:trace>
  <inkml:trace contextRef="#ctx0" brushRef="#br0" timeOffset="101827.9425">13781 4393 90 0,'0'-1'358'0,"-1"1"-89"16,1 0-57-16,0 0-43 0,0 0-34 0,0 0-30 0,0 0-24 15,0 0-21-15,0 0-16 0,0 0-13 0,1 0-9 0,-1 3-10 0,3-2-9 16,-1 3-8-16,1-1-6 0,2-1-3 0,-1 1-2 0,1 2-2 0,0-1 3 16,3 1 2-16,-1 1 3 0,-2 0 3 0,3 0 3 0,-1 0 0 15,-1-1 2-15,3 3-1 0,-1-1 3 0,-3-2 3 0,2 4 3 16,-1-1-1-16,0-1 3 0,0 1 1 0,-1-1 1 0,0 1 1 0,-2-1 0 15,1 2 1-15,-3-1 3 0,1 0 1 0,-1-1 2 0,-1 1 1 16,0-1 1-16,-1 0 1 0,-1 0 3 0,-1 3 1 0,1-3-1 0,-2 1 2 16,0-1-4-16,-1 0-5 0,-1 1-14 0,0 0-20 0,1-1-31 15,1 1-40-15,-1 1-38 0,0-3-37 0,0 1-70 0,-1 1-87 0,3-3-61 16</inkml:trace>
  <inkml:trace contextRef="#ctx0" brushRef="#br0" timeOffset="102178.2332">14183 4410 55 0,'1'-5'305'0,"-1"-2"-79"0,2 2-80 0,0 0-44 0,-1 1-23 0,4-1-17 16,-4 1-11-16,2 0-9 0,1 1-2 0,-1 1-4 0,0 1-4 16,2-3-7-16,-2 4-9 0,0-1-5 0,2 1-1 0,-4 0 0 0,2 1 4 15,-1-1 3-15,1 4 5 0,-1-3 5 0,-1 1 6 0,-1 1 5 16,2 1 5-16,-2 0 5 0,0 1 7 0,0 2 6 0,0-2 3 0,0 4 1 16,-2-1 1-16,2-1-2 0,-1 4-1 0,-1-2-4 0,2 1-1 15,-1 3-5-15,-1-1-5 0,2-2-4 0,-2 3-5 0,2-1-3 0,-1 2-4 16,-1-2-4-16,2 0-1 0,0 0-3 0,0 1-4 0,2-1-8 15,-1-1-11-15,-1 2-14 0,2-2-15 0,1-1-17 0,0 0-19 16,-1-2-28-16,3 1-28 0,-2-1-35 0,2-2-35 0,4-1-34 16,-3 0-32-16,1-2-59 0,1-3-74 0,1 0-45 0</inkml:trace>
  <inkml:trace contextRef="#ctx0" brushRef="#br0" timeOffset="102494.477">14268 4200 309 0,'-3'-5'466'0,"-2"2"-64"0,3 0-91 0,-1 2-106 16,-1-2-60-16,2 3-37 0,2-2-29 0,0 2-25 0,0 0-16 0,0 0-13 15,0 0-10-15,0 2-8 0,0 1-8 0,0 0-7 0,0 1-3 0,0 1-2 16,0 1 0-16,0-1-2 0,2 5 3 0,-2-3 1 0,3 0 2 16,0 3 2-16,-2 0 1 0,1-2 0 0,1 1-1 0,0 0-1 0,-1 0-2 15,1-3-1-15,1 2-3 0,-1-1-2 0,0 0-2 0,1 0 0 16,-1-2 0-16,-1-3 4 0,1 3 2 0,0-3 6 0,2 0 3 0,-1-1 6 15,-3-1 2-15,2-1 1 0,2-1 4 0,-2 0 5 0,0-3 5 16,0 1 4-16,-1-3 5 0,0 2 3 0,-1-3 2 0,1-1 1 0,-1 0-1 16,-1-2-3-16,0 0-1 0,-1 1-3 0,-1 0 1 0,1 0 3 0,-3-2 0 15,1 4-2-15,0-3-4 0,-3 2-4 0,3 2-5 0,0-1-6 0,-1 3-9 16,-1-2-10-16,2 3-12 0,2 0-17 0,-1 0-17 0,0 1-20 16,1 1-26-16,1 2-30 0,0 0-24 0,0 0-23 0,-2 5-28 15,2-1-30-15,0 3-69 0,0 1-86 0,0-1-49 0</inkml:trace>
  <inkml:trace contextRef="#ctx0" brushRef="#br0" timeOffset="102749.2555">14521 4489 16 0,'-5'0'531'0,"4"0"7"16,-1 0-75-16,1 0-117 0,1 0-95 0,0 0-86 0,0 0-49 0,0 0-30 16,0 0-24-16,0 0-22 0,0 0-12 0,0 0-8 0,1 0-6 15,1 0-5-15,1 0-8 0,0 0-9 0,3 0-6 0,-1 0-8 16,1 0-6-16,1-1-8 0,1 1-7 0,3-1-10 0,-2-1-7 0,2-1-11 16,3 1-11-16,-1 2-13 0,0-2-18 0,-1-1-25 0,-2-1-29 15,4 3-32-15,-4-1-29 0,0 1-23 0,-2-3-26 0,1 4-29 0,-1 0-42 16</inkml:trace>
  <inkml:trace contextRef="#ctx0" brushRef="#br0" timeOffset="102910.3774">14527 4588 144 0,'-3'2'392'0,"3"-2"-77"16,0 0-58-16,3 1-49 0,-3 1-29 0,3-2-20 0,0 0-15 15,1 0-12-15,1 0-10 0,-1 0-10 0,1 0-11 0,4 0-11 0,-1 0-18 16,2 0-20-16,1 0-24 0,0-2-24 0,0 1-31 0,3 1-32 15,-3-4-41-15,3 3-46 0,1 0-49 0,-1-1-49 0,-1 1-77 16,1-1-90-16,0 1-59 0,-3-1-38 0</inkml:trace>
  <inkml:trace contextRef="#ctx0" brushRef="#br0" timeOffset="103196.0362">14943 4342 312 0,'0'-3'511'0,"2"2"-85"0,-1 1-123 16,-1 0-89-16,0 0-70 0,0 0-46 0,0 0-34 0,0 0-23 15,0 0-18-15,0 0-12 0,0 0-6 0,2 1-6 0,-2 2-3 0,3 0 0 16,-2 0-1-16,-1 2 2 0,2-1 1 0,-2 2 3 0,0 2 2 16,0-1 5-16,0 1 7 0,0 1 4 0,0 1 2 0,0-2 4 0,0 2 2 15,0 2 1-15,0-1 0 0,-2 2-2 0,2-1-1 0,0 0-2 16,0 0-1-16,0 2-1 0,0-2 0 0,0 1 1 0,0-1-2 0,2 0 0 15,-1 0 2-15,-1-1-2 0,2 1-1 0,1-1-3 16,-1 1-5-16,1-3-8 0,0 1-10 0,1-2-15 0,0 0-14 0,0 0-22 16,1-1-27-16,0-2-31 0,2-1-33 0,-1-1-39 0,5-2-38 15,-3-1-33-15,0-1-28 0,2-2-63 0,0-1-78 0</inkml:trace>
  <inkml:trace contextRef="#ctx0" brushRef="#br0" timeOffset="103456.0966">15055 4137 379 0,'-5'-3'389'0,"1"0"-107"16,0 0-89-16,2 1-82 0,0 1-43 0,0 1-25 0,1 1-18 0,-1 2-17 15,2 2-9-15,-1-1-5 0,-1 1 0 0,2 2-1 0,-2 2 1 16,2-1 2-16,-1 0 1 0,1 2 2 0,0-2 2 0,0 3 1 0,0 0-5 16,1-1-1-16,-1-1-4 0,2 2-1 0,-2-3-2 0,2-1-2 0,-1 0 2 15,2-1 1-15,-3 0 3 0,2-1 5 0,0-1 5 0,0-1 6 16,-2-1 7-16,4 1 7 0,-3-3 2 0,1 0 1 0,-1 0 0 0,1-3 0 15,1 0 1-15,0-2 1 0,-1 1-2 0,1-2-2 0,0-2-7 16,-1 1-7-16,1 0-7 0,0-3-7 0,-1 1-8 0,-1 0-5 0,-1 2-2 16,2-2 1-16,-1 0-2 0,-1 1-5 0,0 1-10 0,0 0-14 15,0 0-22-15,0 3-27 0,-1 0-26 0,-1 0-23 0,2 1-18 0,0 3-16 16,0 0-21-16,0 0-22 0</inkml:trace>
  <inkml:trace contextRef="#ctx0" brushRef="#br0" timeOffset="103727.8394">15227 4534 70 0,'0'0'569'0,"-1"2"5"0,-1-2-81 0,2 0-126 0,0 0-95 16,0 0-79-16,0 0-49 0,0 0-33 0,0 0-24 0,0 0-20 15,3 0-13-15,-1 0-8 0,1 0-10 0,2 0-10 0,-2 0-12 0,2-2-16 16,3 1-9-16,1-1-9 0,-1-1-10 0,5 0-11 0,-1-1-8 16,1 1-10-16,4 0-8 0,-4-3-10 0,4 1-10 0,-2 1-10 0,2-1-13 15,-2-1-8-15,2 2-8 0,-3-1-5 0,2 0-12 0,-2 1-14 16,-1 0-9-16,-1-2-10 0,-1 3-9 0,-1-2-11 0,-2 2-12 16,-2-1-13-16,0 1-7 0,-1 3-5 0</inkml:trace>
  <inkml:trace contextRef="#ctx0" brushRef="#br0" timeOffset="103994.0787">15330 4412 66 0,'0'-2'267'0,"-1"-1"-32"0,1 3-25 0,0-2-20 0,0 2-14 16,0 0-11-16,0 0-14 0,0 0-14 0,0 0-14 0,0 0-14 0,0 0-14 15,0 0-9-15,0 0-11 0,0 0-8 0,0 0-11 0,0 0-10 16,0 0-9-16,0 0-9 0,0 0-7 0,0 0-8 0,0 2-4 15,0 1-6-15,0 0-1 0,0-2-5 0,0 3 0 0,1 1-2 0,-1 1 1 16,2 0 2-16,0 2 2 0,-2-1 2 0,1 2 4 0,-1 2 1 16,2-1 4-16,-1 2 2 0,-1 0 2 0,2 2 2 0,0 1 2 0,-2-2 1 15,0 4 2-15,0-2 1 0,0 0-3 0,0 3-4 0,0-1-9 16,0-3-12-16,0 3-15 0,0-1-17 0,0 0-32 0,0 0-38 16,0-1-39-16,0-1-41 0,0 0-55 0,0-1-60 0,0 2-72 15,0-5-76-15,0 0-39 0</inkml:trace>
  <inkml:trace contextRef="#ctx0" brushRef="#br0" timeOffset="104344.4333">15735 4393 144 0,'-1'-1'507'0,"-3"-3"-13"16,3 4-99-16,-1 0-140 0,2-2-81 0,-2 2-50 0,2 0-34 0,0 0-25 16,0 0-20-16,0 0-14 0,0 0-13 0,0 0-10 0,0 0-9 15,0 2-10-15,0-2-4 0,0 4-4 0,2-1-2 0,-2 2 3 0,2-2 3 16,-2 1 2-16,1 2 5 0,-1-1 7 0,0 3 6 0,0 0 5 16,2-1 4-16,-2 2 7 0,0 0 1 0,2 2 3 0,-2-1 2 15,0 2 2-15,0 0 0 0,1 2 1 0,-1-1-2 0,0 2 0 0,0-1-2 16,0 2-4-16,2-1 0 0,-2 0-1 0,1 0-2 0,-1 2-2 15,0-2-2-15,3 0-2 0,-1 0 1 0,-2-2-2 0,0 1 2 16,1-1-1-16,-1-2 2 0,0 1-1 0,2-2 2 0,-2 0 0 0,1-1-5 16,-1-2-6-16,0 1-10 0,0-3-7 0,0 0-16 0,0-2-19 15,0 0-19-15,0 0-22 0,0-3-62 0,0 0-86 0,0 0-95 0,2-3-105 16,-2-2-59-16,0-1-35 0</inkml:trace>
  <inkml:trace contextRef="#ctx0" brushRef="#br0" timeOffset="104709.2016">15932 4628 14 0,'-3'-3'568'0,"-2"1"5"0,1 0-67 0,3 2-101 0,-3-1-98 0,3 1-97 15,-1-2-55-15,2 1-34 0,0 1-30 0,0 0-28 0,0 0-24 16,0 0-24-16,2 0-18 0,-1-1-17 0,3 1-20 0,1 0-17 16,0 0-17-16,2-3-18 0,2 3-19 0,0 0-18 0,1-2-23 0,1 2-23 15,3-2-23-15,-1 2-24 0,-1-1-21 0,1-1-20 0,0 2-15 16,0 0-14-16,-2 0-26 0,-1 0-35 0</inkml:trace>
  <inkml:trace contextRef="#ctx0" brushRef="#br0" timeOffset="104860.9675">16002 4666 83 0,'-3'2'216'0,"0"1"-20"0,1 0-19 0,0-2-16 0,1 0-16 16,1 1-14-16,0-2-13 0,0 3-9 0,1-1-10 0,1-1-8 15,0-1-9-15,1 2-10 0,0-2-15 0,4 2-20 0,-2-2-19 16,3 0-19-16,1 0-19 0,0 0-17 0,2 0-27 0,0 0-31 16,1-2-40-16,1 0-44 0,-1-1-58 0,2 0-62 0,-2 0-62 0</inkml:trace>
  <inkml:trace contextRef="#ctx0" brushRef="#br0" timeOffset="105099.7556">16083 4546 124 0,'-4'0'457'0,"3"0"-84"0,-1 0-121 0,2 0-78 16,0 0-57-16,0 0-33 0,2 2-21 0,-1 0-17 0,1-2-14 15,1 0-11-15,0 3-7 0,2-1-7 0,0 0-9 0,3-1-2 16,-4 3-5-16,4-1-1 0,0-1-3 0,-1 1 0 0,0 0-3 15,1 2 3-15,-1-2 1 0,-1 2 6 0,3 0 3 0,-4 0 8 0,0 0 5 16,2 2 6-16,-4-2 6 0,2 2 8 0,-3-2 7 0,1 2 7 16,-3 1 7-16,0-3 10 0,0 3 8 0,0 0 4 0,-3 2 1 0,1-3-1 15,-3 3-3-15,0 2-4 0,-2-2-5 0,1 0-15 0,-1 2-21 16,-2 2-31-16,3-1-35 0,0-1-48 0,-2 2-55 0,0-1-88 16,3 0-107-16,0 1-77 0,2-1-61 0,2-1-34 0</inkml:trace>
  <inkml:trace contextRef="#ctx0" brushRef="#br0" timeOffset="106259.2497">16604 4475 106 0,'0'0'259'0,"0"-4"-43"0,0 3-34 16,0-1-17-16,0 1-11 0,0-3-10 0,2 2-8 0,-1 0-10 15,1-1-10-15,-2 0-12 0,2 0-8 0,-1-1-10 0,-1 1-12 0,2 1-3 16,0-1-3-16,-1 0 0 0,1-1-3 0,0 1-2 0,0-2-4 15,1 2-3-15,-1-1-2 0,-1 1-1 0,1-3-2 0,1 2 1 0,-1-1 1 16,0 2 1-16,-1-4 1 0,-1 5 0 0,3-3 2 0,-3 2-2 16,2-1 0-16,0 1-1 0,-2-2-1 0,1 0-2 0,-1 3 0 15,2-1-3-15,0 0-1 0,-2 1-4 0,2 1-2 0,-2-1-5 0,0 1-5 16,0-1-6-16,0 2-8 0,0 0-7 0,0 0-8 0,0 0-8 0,0 0-8 16,0 0-7-16,0 0-11 0,0 0-5 0,0 2-3 0,2-1-3 15,-1 2-1-15,-1 0 1 0,0 2 3 0,2-1 2 0,-1 1 3 0,-1 3 4 16,2 2 5-16,-2-1 5 0,2 3 4 0,-2-1 8 0,0 3 9 15,0 0 5-15,0 3 4 0,0 0 1 0,0-2 2 0,0 5 2 16,0-2-1-16,-2 2 0 0,2-3-1 0,-2 3 0 0,2-2 2 0,-1-1-1 16,-1 1 2-16,2 0-2 0,0 0 0 0,0-1-2 0,0 0-2 15,0-2-1-15,0 0-4 0,0 0-1 0,0-2-2 0,0-1-3 0,0 0-3 16,0-1-3-16,2-2-3 0,-2 0-4 0,0-2-2 0,1 0-2 16,-1 0-2-16,0-2 0 0,0 0-1 0,0-3 2 0,0 1 1 15,0 0 0-15,0-1 1 0,0-1 1 0,0-1 1 0,0 0 1 0,0 0 3 16,0 0 1-16,0 0 1 0,0 0 0 0,0 0-1 0,0 0 1 15,0 0 0-15,0 0-1 0,-3 0-3 0,2 0-2 0,-3 0-6 0,2 0-3 16,-1 0-3-16,-1 0-2 0,1 0-2 0,0 0 0 0,-2 0-2 16,2 0 0-16,-2 0 2 0,-1 0-1 0,1 0 2 0,0 0 0 0,-1 0 4 15,3 0 6-15,0 0 5 0,-2 1 7 0,1-1 7 0,-1 0 4 16,1 1 5-16,1-1 3 0,2 2 3 0,-1-2 4 0,0 0 2 16,1 0 3-16,1 0 3 0,0 0 0 0,0 0 4 0,0 0-2 0,0 0 0 15,0 0-2-15,0 0 0 0,0 0-2 0,0 0-2 0,0 0-1 16,0 0-2-16,0 0-3 0,0 0-3 0,0 0-3 0,0 0-4 0,0 0-3 15,0 0-4-15,1 0-2 0,1 0 0 0,1 0 1 0,0 0-1 16,-1 0 1-16,3 0 1 0,1 0 0 0,0 0 0 0,1 0 1 16,2 0 0-16,0 0 1 0,1 0 2 0,1 0 0 0,3-2 3 0,-2 1-2 15,0 1 0-15,1-1-3 0,1 0-3 0,0 1 0 0,-1-2-3 16,1 2 0-16,-3-1-2 0,3-1 0 0,-3 2-2 0,1-2-2 0,-2 1-1 16,0 1-4-16,0-2-3 0,0 2-7 0,-3 0-7 0,-1-2-12 15,1 2-13-15,-2 0-23 0,0 0-29 0,-1 0-33 0,-4 0-36 16,3 0-66-16,-3 0-81 0,0 0-71 0,0 0-71 0,-2 2-35 0</inkml:trace>
  <inkml:trace contextRef="#ctx0" brushRef="#br0" timeOffset="118910.8576">16976 3410 5 0,'0'0'118'0,"-2"0"-2"16,2 0-1-16,0 0-5 0,0 0-4 0,0 0-6 0,0 0-5 16,0 0-9-16,0 0-8 0,0 0-7 0,0 0-7 0,0 0-6 0,0 0-5 15,0 0-6-15,0 0-5 0,0 0-5 0,0 0-4 0,0 0-5 16,0 0-4-16,0 0-5 0,0 0-5 0,0 0-5 0,0 0-5 0,0 0-5 15,0 0-5-15,0 0-3 0,0 0-3 0,0 0-3 0,0 0-2 16,0 0-1-16,0 0-3 0,0 0-3 0,0 0-1 0,0 0-2 0,0 0-2 16,0 0 1-16,0 0 1 0,0 0 1 0,0 0 2 0,0 0 3 0,0 0 2 15,0 0 1-15,0 0 1 0,0 0 2 0,0 0 2 0,0 0 1 16,0 0 1-16,0 0 4 0,0 0 2 0,0 0 2 0,0 0 0 0,0 0 1 16,0 0 0-16,0 0 0 0,0 0 1 0,0 0-1 0,0 0 1 15,0 0 0-15,0 0 0 0,0 0 0 0,0 0 1 0,0 0-1 0,0 0 0 16,0 0-2-16,0 0 2 0,0 0 0 0,0 0 0 0,0 0 1 15,0 0 1-15,0 0 0 0,0 0 2 0,0 0-1 0,0 0 2 0,0 0 1 16,0 0 0-16,0 0 1 0,0 0 1 0,0 0 1 0,0 0-2 0,0 0 1 16,0 0-1-16,0 0-2 0,0 0 0 0,0 0-3 0,0 0-3 15,2 0-3-15,-1 0-2 0,-1 0-1 0,2 0-2 0,-2 0-1 0,2 0-4 16,-1 0 0-16,-1 0-1 0,3 0-2 0,-1 0-1 0,-2 0 0 16,0 0 0-16,0 0 1 0,0 0 2 0,0 0 1 0,0 0 2 0,1 0 0 15,-1 0 3-15,0 0 1 0,0 0 4 0,0 0 2 0,0 0 6 0,0 0 6 16,0 0 7-16,0 0 8 0,0 0 6 0,0 0 6 0,0 0 6 15,0 0 5-15,0 0 6 0,0 0 5 0,0 0 3 0,0 0 6 0,0 0 3 16,0 0 3-16,0 0 1 0,0 0 0 0,0 0-2 0,0 0-2 16,0 0-1-16,0 0-3 0,0 0-1 0,0 0-4 0,0 0-7 0,0 0-5 15,0 0-5-15,0 0-3 0,0 0-5 0,0 0-2 0,0 0-4 0,0 0-2 16,0 0-3-16,0 0-6 0,0 0-4 0,0 0-5 0,0 0-4 16,0 0-1-16,0 0-2 0,0 0 0 0,0 0-2 0,0 0-4 0,0 0-1 15,0 0-4-15,0 0-4 0,0 0-5 0,0 3-3 0,-1-3-3 16,1 0 1-16,0 3-1 0,-2-2 1 0,-1 0 1 0,3 3 3 0,-1-3 3 15,-1 1 0-15,0 3 1 0,-1-3 4 0,0 2 2 0,1-1 3 16,-1 1 3-16,-2 1 4 0,2 0 2 0,2 1 3 0,-4-2 1 0,2 1 1 16,0-2 0-16,0 4-1 0,-1-1 0 0,1-2 2 0,2 3 0 0,-3-2 0 15,1 2 0-15,0-1 0 0,-1-2-1 0,0 2 0 0,1 0 0 16,2 0 0-16,-1 2 0 0,0-3 0 0,-1 3 0 0,3-1 0 0,-1-2-1 16,1 2 0-16,-2 1-1 0,2 0-2 0,0-1 2 0,0 1 1 15,0 0-1-15,2-1 0 0,-2 3-1 0,1 0 0 0,1-1 1 0,-1-1 1 16,3 1-1-16,-3 2 2 0,4-2 0 0,-2 0 0 0,1 0 0 0,1-1 3 15,-1 0-1-15,0 1 1 0,0 0 2 0,0-1 0 0,1 1 1 16,1-1 1-16,1-1 1 0,-3 2 0 0,3-4-2 0,-1 3 0 0,0-1 0 16,1-2-1-16,-1 1 1 0,1 0-2 0,0-1 0 0,-1-1-1 0,-1 1-1 15,2-1 2-15,-1 1-2 0,2-2 0 0,-4 0-1 0,3 0-1 16,-2-1 1-16,1 2 1 0,-1-3 0 0,2 2 2 0,0-2 1 0,-1-1-1 16,1 3 1-16,0-3-1 0,0 0 1 0,-1 0-1 0,2 0 1 0,0 0 0 15,1-3 0-15,-1 3-2 0,0-1 0 0,2-2-1 0,-2 2-1 16,0-3-2-16,0 2 0 0,1-1 0 0,-1-2-1 0,-2 1 1 15,3-1 0-15,-1 1 0 0,-1-2 0 0,-1 1 1 0,1-1 1 0,0 0 1 16,-2 1 2-16,2-3-1 0,-3 0 2 0,1 0-2 0,1 0 1 16,-3 2 3-16,2-3 0 0,-2-1 1 0,1 2 1 0,-3 0 0 0,2-1 0 15,-1 0-1-15,0 0 0 0,-1 0-2 0,-1-1 0 0,2 1 0 16,-1 1-1-16,-1-1 2 0,0 0-1 0,0 1-2 0,0 0-2 0,0-1-2 0,0 0-2 16,-1 0-2-16,-1 1-2 0,2 1 0 0,-1-1 0 15,1 1-1-15,-2 0 0 0,0-1-1 0,2 0 0 0,-3 1-2 0,2-1 1 16,-1 1 1-16,0 1 0 0,-1-2 1 0,1 2-1 0,1 0 2 0,-1 0-1 15,-1 2 2-15,0-3-2 0,0 2 0 0,2-2 0 0,-3 2 1 16,1 1-2-16,-2-1 0 0,2 0 0 0,1 1 0 0,-1-1 0 0,0 1-2 16,-1 1-1-16,1-2-3 0,-2 2 0 0,1-2-1 0,0 2 1 15,0-1-2-15,0 2 0 0,-2-1 0 0,3-1-2 0,-2 1 0 0,1 0-2 16,0 0-1-16,0 1-2 0,0 0 0 0,-4 0-1 0,3 1-1 0,0-1 0 16,-1 0-2-16,0 1-2 0,-2 0-6 0,3 1-5 0,-1-2-7 0,-1 2-9 15,-1 0-8-15,-1 0-11 0,3 2-11 0,-1-2-17 0,-1 2-22 16,-1 0-26-16,1 1-26 0,0-1-29 0,-1 3-29 0,1 0-29 0,0 2-26 15,-2-2-61-15,1 2-78 0,1 0-43 0</inkml:trace>
  <inkml:trace contextRef="#ctx0" brushRef="#br0" timeOffset="126731.1155">17766 3333 130 0,'2'-2'168'0,"-2"-1"-14"16,0 1-11-16,0 1-9 0,0-3-8 0,0 4-8 0,0-2-6 15,0 2-6-15,0 0-7 0,0 0-8 0,0 0-8 0,0 0-5 0,0 0-6 16,0 0-7-16,0 0-6 0,0 0-6 0,0 0-5 0,0 0-5 0,0 0-6 15,0 0-6-15,0 0-4 0,0 0-4 0,0 0-6 0,0 0-4 16,0 0-5-16,0 0-3 0,0 0-5 0,0 0-5 0,-2 0-2 0,2 2-2 16,0-2-1-16,0 2 1 0,0 0 2 0,0 1 2 0,0 0 1 15,0 1 2-15,0-1 2 0,0 2 2 0,0 2 2 0,0-2 3 0,0 3 3 16,0-1 3-16,0 1 3 0,0 2 2 0,0 0 0 0,0 2 0 16,0 0 0-16,0 1 1 0,0-1 0 0,0 3 0 0,0 1-1 0,0-1-2 15,0 2 0-15,0-1-2 0,0 4 1 0,0-3-1 0,0 2-1 16,0 2 1-16,0-3-1 0,0 4-1 0,0-1 1 0,0 0-3 0,0 0-1 15,0 0 1-15,0 0-1 0,0-1 0 0,2 0 0 0,-1-1-1 0,-1-1 0 16,2 0-1-16,-2-2-1 0,3 0 1 0,-2-3 0 0,-1-1 0 0,2 0-1 16,-1-3 1-16,-1 1 1 0,2 0 0 0,-2-3 1 0,2 0 2 15,-2-2 4-15,1-1 2 0,-1 2 2 0,0-3 2 0,0 0 0 16,0-1-1-16,2 1-8 0,0-3-10 0,-2 0-19 0,0 0-23 0,0 0-56 16,0-2-69-16,1-1-105 0,2 0-122 0,-3 0-72 0,2-3-47 15,0 2-26-15</inkml:trace>
  <inkml:trace contextRef="#ctx0" brushRef="#br0" timeOffset="129026.4938">16884 4453 137 0,'2'-3'194'0,"-1"-1"-60"0,-1 4-32 0,2-3-21 15,-2 1-12-15,2 1-6 0,-1-3-8 0,3 3-6 0,-2 0-3 16,0-2-1-16,-1 3-2 0,3-3-3 0,-3 3-4 0,2-2-8 0,1 1-1 15,-3-1 0-15,1 2 4 0,1-1 2 0,-1-1 7 0,-1 2 6 16,2-2 8-16,-2 1 9 0,-1 1 8 0,0 0 6 0,0 0 4 16,0 0 3-16,0 0 1 0,0 0 4 0,0 0-1 0,0 0-3 0,0 0-3 15,0 0-3-15,0 0-5 0,0 0-5 0,-1 1-5 0,-2 1-6 16,3-2-7-16,-1 2-6 0,-1-1-5 0,2-1-8 0,-2 2-5 16,-1-1-5-16,2-1-5 0,-1 2-6 0,0-1-2 0,-1 1-1 0,-2 1-2 15,2-1 0-15,-3 2 0 0,0 2-1 0,-2-2 1 0,-2 4 1 16,-1 0 1-16,-2 1 1 0,0 1 2 0,-4 0 3 0,0 4 2 0,0-2 2 15,-4 3 0-15,-1 2 0 0,1-3 0 0,-4 3-1 0,2-1 0 16,-3 2-1-16,1 1-1 0,1-2 2 0,-1 3 1 0,0-3 0 0,-2 2-1 16,2-1 0-16,-1 0 0 0,2-1 0 0,-3 0 1 0,2-2 1 15,0 1 0-15,1 1 0 0,2 0 1 0,-2-2 1 0,2-2-1 0,0 0-2 16,3 1-1-16,0-1-3 0,1-1 1 0,1-2-1 0,0-2-2 16,4 2-2-16,1-3-3 0,-1 1-4 0,4-1-8 0,1-1-11 15,0-1-15-15,2-3-16 0,1 1-25 0,2 1-27 0,-1-3-35 0,-1 3-36 16,5-4-47-16,0 0-50 0,0 0-79 0,0 0-91 0,0 0-62 15,5-2-44-15</inkml:trace>
  <inkml:trace contextRef="#ctx0" brushRef="#br0" timeOffset="129843.5013">16999 4620 34 0,'0'-3'319'0,"-1"2"-55"15,-1-2-35-15,2 3-28 0,-1-2-18 0,1 2-11 0,-2-2-12 16,0 2-12-16,2-1-12 0,-1-1-9 0,-1 2-10 0,2-2-10 0,0 2-9 16,0 0-7-16,0 0-7 0,0 0-5 0,0 0-5 0,0 0-4 15,0 0-4-15,0 0-3 0,0 0-3 0,0 0-3 0,0 0-2 16,0 0-2-16,0 0-2 0,0 0-3 0,0 0-1 0,0 0-3 0,0 0-2 15,0 0-3-15,0-1-3 0,2 1-2 0,-1-2-1 0,1 1-3 16,0 1-4-16,-1-1-5 0,2-2-3 0,1 3-5 0,1-3-4 0,-1 1-4 16,2-1-2-16,-1 0-5 0,1 0-1 0,3 0-3 0,-3 0 0 15,3 0-3-15,-1 0-4 0,2 0-1 0,0 1-2 0,-1-1 1 16,0-1 2-16,2 1-1 0,-1 1 2 0,-2-1 0 0,1 3-1 0,0-4-1 16,-2 4-2-16,-1-1-1 0,2 1 0 0,-2 0-1 0,1 0 0 15,-3 1 1-15,1 1-1 0,0 0 0 0,-1 1 0 0,1-1 0 0,-2 3 1 16,1 0 2-16,-1 0 1 0,-2 1 3 0,1 2 3 0,0 1 3 15,-1-2 3-15,-1 4 2 0,0-1 2 0,-1 1 2 0,-1 2 1 16,-1-1 2-16,0 2 0 0,-1-1 1 0,0 1 0 0,-4 0 1 0,3-1 0 16,-3 0 0-16,0 0 0 0,-1-1-3 0,1 3 1 0,2-3-1 0,-6-1-1 15,3 1 1-15,0 0 0 0,-1-1-1 0,-1-1 1 0,2-1 0 16,-1 1-1-16,-1-2 1 0,3 1-1 0,-2-1 1 0,1 1 0 16,1-4-1-16,0 2 1 0,2-2 0 0,-2 2-2 0,2-2-1 0,1-1 1 15,0 1-1-15,0-2-1 0,2 0 0 0,0 1-4 0,-1-1 1 16,2-2 0-16,0 2 0 0,1-1-1 0,-1-2 0 0,2 1-2 15,0-1 1-15,0 0-1 0,0 0 0 0,0 0-2 0,0 0 0 0,0 2-1 16,2-2 1-16,-1 0 1 0,1 1 0 0,0-1 2 0,-1 1 0 0,4-1 2 16,-2 0 2-16,2 2 2 0,-1-2 1 0,1 0 2 0,3 0 2 15,1 0 1-15,-1 0 1 0,2 0 2 0,4 0 2 0,-3 0-2 16,3-2-1-16,-1 2-1 0,4-1-1 0,-2 0-2 0,0-2-3 0,1 1-3 16,2 1-1-16,-2-2-3 0,-1 0-1 0,1-1-1 15,1 2-1-15,-2-1-2 0,0 0-1 0,0 0 0 0,-1 1 1 0,-1 0 1 16,1-1 0-16,-3 1 1 0,0 0 0 0,0 1 3 0,-1-3 0 15,-2 4 3-15,1-3 3 0,-3 3 2 0,1-2 2 0,-1 2 2 0,-1-2 2 16,1 2 2-16,-1-1 0 0,-4-1 3 0,2 2 0 0,-1 0 2 16,-2 0 1-16,0 0-1 0,0 0-2 0,0 0-9 0,0 0-8 0,0 0-16 15,0 0-19-15,0 0-28 0,0 0-31 0,0 0-47 0,0 0-53 0,0 0-93 16,-3 0-111-16,-2 0-83 0,-4 0-67 0,-1 2-34 0,1-2-17 16</inkml:trace>
  <inkml:trace contextRef="#ctx0" brushRef="#br0" timeOffset="135445.8715">18381 3543 47 0,'-3'-4'200'0,"1"0"-27"0,-1 0-12 16,2 1-8-16,-1 0-8 0,0 0-7 0,1 1-10 0,-1-1-9 0,1 0-6 16,1 0-8-16,-2 2-6 0,0-2-6 0,1 1-10 0,-1 2-6 0,2-3-3 15,-2 1-8-15,2 0-9 0,-3 0-4 0,3-1 0 0,-1 2 0 16,-2 0 0-16,1-2 0 0,1 0 0 0,-1 2-2 0,1 0-1 0,-3-1-2 15,3-1-1-15,-1 1 0 0,0 1-5 0,-1-1 0 0,2 0-2 0,-1 2-4 16,0 0-3-16,-1 0-6 0,2-3-4 0,-2 3-4 0,1 0-2 16,-1-2-3-16,2 0-1 0,-1 2-4 0,-1 0-4 0,-1 0-3 0,1 0-3 15,2 0-1-15,-4 0-2 0,2 0-1 0,-2 0 1 0,2 0-2 16,0 0 1-16,-2 2 1 0,2 0 1 0,0-2-1 0,-2 0 2 0,-1 3 0 16,1-3 1-16,-1 4 1 0,1-3 0 0,0 3 1 0,0-1 0 15,-1-1 0-15,1 1 1 0,1 1 2 0,-3-1 1 0,2 2 0 0,0-3-1 16,-2 3 0-16,2-2-1 0,-1 1 0 0,1 2 2 0,0-1-1 15,-1 1 0-15,0 0-1 0,1 0 2 0,-2 1-2 0,3-1 0 0,-1 1 1 16,-1 1-2-16,1 1-1 0,0 0 1 0,-1 0 1 0,1 2 0 0,-1-2-1 16,3 3-1-16,-2 0 2 0,2-2-1 0,0 2 1 0,-1 2 1 15,3-3 0-15,-1 3 1 0,1 0-1 0,-1-1 1 0,2 0 0 0,0 1 2 16,0 0 0-16,2-1 1 0,-2 1 1 0,1-1 1 0,2 1 1 16,1-1-1-16,-1 0 0 0,0-1-1 0,2 3 0 0,1-4 1 15,-1 0 0-15,1 1 1 0,1 0-2 0,1-2 1 0,-1 1-2 0,1-1-1 16,0-2-1-16,0 1-1 0,3-2-1 0,-1 1-1 0,-1 1 0 0,4-4-2 15,-2 2-2-15,1-2-2 0,-1 0 1 0,2 0-1 0,1 0-1 16,-1-3 0-16,3 1-2 0,-3-1 0 0,0 1-2 0,4-3-2 0,-4 1-1 16,2-1 0-16,2-1-1 0,-2 1-2 0,-2-3 1 0,4 1-1 0,-3-1 1 15,0 1 0-15,2-3 1 0,-5 0-1 0,0 0-1 0,3 0 2 0,-3-3 3 16,2 1 4-16,-4 1 2 0,-1-3-1 0,3 1 4 0,-3-2 5 16,-1 0 3-16,-1 1 3 0,0-4 5 0,0 3 5 0,-3-4 5 15,1 2 4-15,1 0 5 0,-4-5 4 0,-1 4 1 0,2-3 3 0,-2 0 4 16,0 3 6-16,-2-4 2 0,1 0-1 0,-1 0 0 0,-3 1-2 0,3-1-5 15,-2 2-4-15,-1-2-5 0,1 0-4 0,-3 2-5 0,2-1-5 0,0-1-7 16,-1 2-10-16,-3-2-13 0,2 2-17 0,-1 1-21 0,-1-1-24 16,0 2-32-16,-3 0-37 0,0 1-47 0,1 2-55 0,-5-2-90 15,0 2-110-15,-3 0-76 0,-3 1-60 0,-2 1-29 0</inkml:trace>
  <inkml:trace contextRef="#ctx0" brushRef="#br0" timeOffset="141376.0376">18858 3539 51 0,'0'-1'159'0,"-1"0"-12"0,-1 1-7 16,2-2-10-16,-1 1-8 0,1 1-9 0,-2-2-7 0,0 1-6 15,2 1-4-15,0-2-7 0,-1 1-6 0,1 1-5 0,0 0-4 16,0-2-3-16,-2 1-4 0,2 1-4 0,0-2-2 0,0 1-2 0,0 1-2 16,0-2-2-16,0 2-1 0,0-2-1 0,0 1-1 0,0 1-2 0,0-1-1 15,0 1-3-15,0 0-2 0,0 0-3 0,0 0 0 0,0-2-3 16,0 2-2-16,0 0-3 0,0 0-5 0,0-1-3 0,0 1-3 0,0 0-3 15,0-2-3-15,0 1-3 0,2 1-2 0,-1-3-5 0,-1 3-2 16,4-2-5-16,-3-1-4 0,1 1-2 0,1 2-2 0,0-4-1 0,3 1-1 16,1 2-3-16,-3-3 0 0,1 1-3 0,2 1-1 0,0-1 0 15,1-1-1-15,0 1 1 0,2 1 1 0,-1-1 2 0,-1 1 3 0,2 0 2 16,0 0 1-16,0 0 0 0,-2 1 1 0,1-1 1 0,1 1 3 0,0 1-1 16,-2-2 2-16,-1 2-1 0,1 0 1 0,0 0-1 0,1 2-1 0,1-2-1 15,-4 1 0-15,2 1-2 0,0 1 0 0,-2-1 0 0,1 2 0 16,-1-1 0-16,-1 4 0 0,3-2 2 0,-4 0-1 0,0 2 2 0,0 0 2 15,-2 1 2-15,1-1 0 0,-1 1 2 0,0 2 1 0,-2 1 2 16,0-1 0-16,-2 1 1 0,0-1 0 0,-1 2 1 0,-2-1-1 0,2 2 2 16,-2-1 0-16,-1 1 0 0,0-1-2 0,-1-1 2 0,-1 0 0 0,2 1 0 15,-2 0 0-15,0-2 1 0,2 1-1 0,-1-1 0 0,-2-1-2 16,1 0 0-16,2-1 1 0,-1 1-2 0,-2-3-1 0,5 2 1 0,-5 0-1 16,3-1-1-16,1-2 1 0,-1 1-2 0,2-1-2 0,-3 1 0 15,2-2 1-15,2 1 0 0,-2 1 1 0,-1-2-2 0,3 1-1 0,-2 1 1 16,2-3 1-16,1 1 1 0,-1-1-1 0,0 2 0 0,0-3 0 15,0 4 0-15,0-2 0 0,1-1 0 0,-1 2 0 0,1-3 2 0,2 0-1 16,-3 1 0-16,3 0 1 0,-1 0 1 0,1-1 0 0,0 0-1 16,0 0 1-16,0 1 2 0,0-2 0 0,0 1 3 0,1 1 2 0,-1-3 2 15,3 1 2-15,1 1 3 0,-1-1 3 0,1 1 4 0,3-2 3 0,-3 1 3 16,5 1 4-16,0-2 1 0,0 1 1 0,1 1 0 0,2-2 0 16,-1 0 0-16,4 0-2 0,1 0-3 0,-2 0-1 0,3-2-3 0,-1 1-4 15,5 1-3-15,-3-2-2 0,0 1-3 0,2 1-4 0,-1-2-2 16,1 1-1-16,-2 1-1 0,1 0-3 0,-3 0 0 0,1 0-2 0,-1 0 0 15,2 0-1-15,-6 0-2 0,4 0 0 0,-5 0 0 0,2 0-1 0,-1 1 0 16,-2 1-1-16,1-2 1 0,-3 1 0 0,0 1 0 0,0-2 0 16,-1 1 1-16,-2 1-1 0,0-2 0 0,-2 0 1 0,2 0 1 0,-2 0 0 15,1 0 0-15,-3 0-1 0,-1 0-2 0,0 0 0 0,0 0-4 16,0 0-4-16,0 0-8 0,0 0-7 0,0 0-13 0,0 0-14 0,0 0-20 16,-1 0-23-16,-3 0-29 0,0 0-34 0,-3 0-46 0,1 0-59 0,-5 0-83 15,-2 0-101-15,-1 0-54 0,0 0-32 0</inkml:trace>
  <inkml:trace contextRef="#ctx0" brushRef="#br0" timeOffset="142925.4671">17583 4613 262 0,'-2'-2'443'0,"1"0"-91"16,-3 2-75-16,3-1-68 0,-1-1-39 0,1 2-25 0,-3 0-20 16,1 0-16-16,1 0-14 0,-3 2-13 0,0-1-9 0,-2 1-7 15,-1 0-5-15,-1 1-6 0,-2 1-3 0,-2-1-4 0,-2 2 1 0,-3 0-2 16,-3 2-1-16,-1 1-2 0,-4 0-1 0,-3 2-1 0,-2 0 0 16,-4 2-2-16,-2 0-1 0,-2 1-4 0,-4 0-4 0,-1 1-3 0,-2-1-4 15,0 0-6-15,-3 3-5 0,5-3-5 0,-2 2-4 0,3-1-8 16,5 0-8-16,-1-2-13 0,4 1-17 0,4 0-17 0,4-1-22 0,2 0-24 15,4-1-33-15,2-1-42 0,4 1-33 0,1-1-29 0,5-1-36 16,2 0-39-16,2 0-64 0,5-2-77 0,0 1-43 0</inkml:trace>
  <inkml:trace contextRef="#ctx0" brushRef="#br0" timeOffset="143593.6633">17598 4763 302 0,'0'-4'321'0,"0"1"-56"0,0 1-44 0,0 1-28 0,0-2-17 0,-1 2-19 16,-1-2-15-16,2 3-13 0,0-3-8 0,0 3-13 0,0 0-14 16,0 0-10-16,0 0-11 0,0 0-9 0,0 0-8 0,0 0-8 15,0 0-8-15,2 0-9 0,-1 0-7 0,-1-2-6 0,4 1-7 0,-3 1-4 16,2-2-5-16,-1 0-4 0,3 2-5 0,-2-2-3 0,5 0-2 0,-4 1-2 16,3 1-2-16,-1-2 1 0,1 1-1 0,0 1 0 0,1-2 2 15,-1 2-1-15,2 0 3 0,-1 0-1 0,0 0 2 0,-2 0 1 16,2 0 1-16,0 2 0 0,-2-1-1 0,1 1-2 0,-1 1-1 0,-1-1-2 15,1 2 0-15,-3-1-1 0,2 0-1 0,-2 0 0 0,-1 1 1 16,1-1 2-16,-1 2 0 0,-2 0 3 0,0 0 2 0,-2 2 3 0,-1-2 5 16,0 2 3-16,-1 1 3 0,-1 0 1 0,-2-1 1 0,1 1 4 15,-1 2 0-15,-1 0 0 0,-1-1 0 0,1 1 1 0,0-2-2 16,0 3-1-16,0-4-1 0,0 3-2 0,2-2-1 0,-1 1-2 0,3-1-1 16,-2 1 0-16,2-4-4 0,0 2-1 0,0-1-1 0,3 0-4 15,-1-1-4-15,1 1-2 0,1-2-4 0,0 1-2 0,0-3-3 0,0 3-2 16,1-2-2-16,2 1-1 0,-1-1-1 0,3-1-1 0,0 0-3 15,2-1-1-15,0 3-1 0,-1-4 3 0,2 0 0 0,1 3 4 16,1-3 3-16,0 0 3 0,0 0-1 0,2 0 3 0,-3-3 1 0,0 3 1 16,1 0 1-16,0-2 1 0,0 0 2 0,-2 2 1 0,0 0 2 0,0 0 0 15,2 0-3-15,-2 0 0 0,-4 0-2 0,3 2 0 0,-2 0-1 16,1-2 0-16,-2 3 1 0,1-2-1 0,0 0 1 0,-2 2 1 16,1 1 2-16,-3-1 2 0,3 0 2 0,-2 2 3 0,0 1 5 15,-2-1 4-15,0 1 3 0,0 0 3 0,0 1 2 0,-2 1 4 0,0 1 2 16,-2-1 2-16,3-1 2 0,-4 0 4 0,0 1 2 0,2-1 2 15,-4 1 0-15,2 1 3 0,-1-2 3 0,0 0 1 0,0 0 2 0,-2-2 1 16,-2 0 3-16,2 2 1 0,0-3 1 0,-1 0-1 0,0 1 0 0,-3-1-1 16,0-2-2-16,2 1 0 0,1-1-3 0,-4 2-6 0,2-3-8 15,1 1-14-15,0-2-15 0,-2 0-23 0,4 0-28 0,-2 0-44 16,2-3-46-16,0 1-61 0,0-1-69 0,0 0-84 0,0 0-92 0,3 0-49 16</inkml:trace>
  <inkml:trace contextRef="#ctx0" brushRef="#br0" timeOffset="144698.6525">14380 5801 24 0,'0'0'162'0,"0"-1"-30"0,0 1-21 0,0 0-13 0,0 0-13 15,0 0-12-15,0 0-10 0,0 0-9 0,0 0-8 0,0 0-7 16,0 0-7-16,0 0-11 0,0 0-7 0,0 0-9 0,0 0-6 15,0 0-5-15,0 0-3 0,0 0-3 0,0 0 0 0,0 0-1 16,0 0 3-16,0 0 1 0,0 0 1 0,0 0 2 0,0 0-2 0,0 0-2 16,0 0-4-16,0 0-5 0,0 0-10 0,0 0-14 0,0 0-14 15,0 0-15-15,0 0-17 0,0 0-18 0,0 0-11 0,0 0-11 0,0 0-9 16</inkml:trace>
  <inkml:trace contextRef="#ctx0" brushRef="#br0" timeOffset="145942.0328">14470 6950 155 0,'-3'0'412'0,"0"0"-82"0,2 0-60 0,-1 0-49 15,1 0-34-15,1 0-25 0,0 0-22 0,0 0-18 0,0 0-14 16,0 0-10-16,0 0-11 0,0 0-8 0,0 0-9 0,0 0-8 0,-2 0-8 16,2 0-9-16,-2 3-7 0,2-3-8 0,0 0-4 0,0 0-4 15,0 0-3-15,0 0-1 0,0 0-1 0,0 0-1 0,0 0 2 16,0 0 2-16,0 0-1 0,0 0 2 0,0 0 0 0,0 0 3 0,0 0 0 15,0 0 0-15,0 0 1 0,0 0-1 0,0 0-1 0,0 0 1 16,-1 0 1-16,1 0 0 0,0 0-1 0,0 0 0 0,0 0-2 16,0 0 0-16,0 0-2 0,0 0-1 0,0 0-1 0,0 0 0 0,0 0-1 15,0 0 1-15,0 0-1 0,0 0-1 0,-2 3-2 0,2-3 0 0,0 0-2 16,0 0-1-16,0 0 0 0,0 0-2 0,0 0-2 0,0 0 1 16,0 0-1-16,0 0-2 0,0 0-1 0,0 0-1 0,0 0 0 15,0 0-1-15,0 0 0 0,0 0-1 0,0 0-1 0,0 0 0 0,0 0 1 16,0 0 1-16,0 0-1 0,0 0 0 0,0 0 0 0,2 0 1 15,-2 0 2-15,0 0-1 0,0 0 0 0,0 0 1 0,0 0 0 16,0 0 2-16,1 1 1 0,-1-1 0 0,0 0 1 0,0 0 1 16,0 0-1-16,0 0 1 0,0 0-1 0,0 0 0 0,0 0 0 0,0 0 0 15,0 0-2-15,2 1 0 0,-2-1 0 0,0 0-2 0,0 0 0 16,0 2-2-16,0-2-1 0,0 0-2 0,2 0 0 0,-2 0 0 0,0 2-2 16,0-2 0-16,0 1 0 0,0-1-2 0,1 2 2 0,-1-2 0 0,2 0 2 15,-1 2 0-15,-1 1 2 0,3-1 0 0,-1-1 1 0,-1 2 0 16,2 0 0-16,-1 0 0 0,3 2 2 0,-2-1-1 0,0-1 2 15,2 2-1-15,-2-1 1 0,3 2-2 0,-1-2-1 0,0 3 0 0,0 1 1 16,1-3-1-16,0 2 1 0,0 0 1 0,-1 0 0 0,2 2 1 16,-1-1 1-16,0-1 1 0,1 1 1 0,1-1-1 0,-4-1 1 15,3 2 1-15,0-2 0 0,-2 1 0 0,2-2 0 0,-1-1 2 0,0 2 0 16,0-3 2-16,1 2 2 0,-2-2 3 0,1-2 4 0,1 1 4 16,0-2 4-16,1-2 5 0,0 1 1 0,0-2 2 0,4-2 0 15,1-1 2-15,1-3-1 0,2 1-1 0,1-1-2 0,1-6-3 0,1 2-6 16,1-2-8-16,1-1-11 0,1 0-10 0,2-4-11 0,1 2-10 0,0-3-8 15,-1 2-5-15,2-3-3 0,0 1-3 0,1-1-2 0,-2 0 1 16,2 3-2-16,-3-2 1 0,2 2 2 0,-3 0 5 0,1 3 5 16,-1-2 7-16,-3 4 5 0,0-2 8 0,0 1 4 0,-4 3 4 0,3 0 3 15,-3 0 3-15,0 2 2 0,-2 0 3 0,0 2 2 0,-1-1 2 16,-1 1 4-16,-2 2 2 0,-2-1 0 0,2 2 1 0,1-1 0 16,-5 0 1-16,0 3 0 0,1-2 0 0,0 2 0 0,-2-2-1 0,0 1-1 15,1 1-2-15,-2 1-3 0,2-1-2 0,-3 1-1 0,0 0-2 16,0-1-1-16,-1 1-1 0,-1 2-1 0,1 0-1 0,0-2-2 0,-1 2-2 15,-1-1-5-15,0 1-4 0,0 0-8 0,0 0-8 0,0 0-11 16,0 0-10-16,0 0-17 0,0 0-18 0,0 0-20 0,0 0-16 0,0 0-22 16,0-2-26-16,0 2-43 0,0 0-54 0,0 0-86 0,-3 0-101 15,-2 0-66-15,0 0-49 0,1 0-21 0</inkml:trace>
  <inkml:trace contextRef="#ctx0" brushRef="#br0" timeOffset="150758.7512">19699 3492 84 0,'-3'-4'170'0,"-2"1"-34"0,3 1-13 0,-2-1-6 15,1-1-6-15,0 1-6 0,0 1-9 0,-1-1-6 0,1 1-8 0,0 0-5 16,0 0-7-16,-1 0-6 0,1 1-7 0,1-2-5 0,0 1-5 0,0 1-2 16,-1-1-4-16,2 1-5 0,-1 1-3 0,0-2 0 0,-1 1-3 15,1 1 0-15,2-2-1 0,-1 2 1 0,-1-2 1 0,1 1 0 16,1 1 0-16,-4-1-2 0,4-1-1 0,-3 2 0 0,1-1-1 0,0 1-1 15,0 0 1-15,1-2 0 0,-1 1 1 0,1 1 0 0,-1-2-1 16,0 1-1-16,-1 1-1 0,1-2-3 0,1 2 1 0,-1 0-1 0,1-3 0 16,-3 3-1-16,3-2-2 0,-3 0-2 0,0 1-2 0,1-3-3 0,2 3-2 15,-4 0-1-15,1-2-1 0,1 0 0 0,-2 2 0 0,2 0-1 0,-3-1-2 16,1-1 0-16,1 0-2 0,-1-1-2 0,0 2 0 0,-1 1 0 16,-2-3 2-16,2 2 0 0,-1-3 2 0,1 1-1 0,-2 1 2 0,0-2-1 15,0 2 0-15,2-1 0 0,-2 1 0 0,0-2 1 0,0 2-1 16,-2-1 1-16,1-1 1 0,1 3-2 0,0-4 0 0,-1 2-2 0,1-1-1 15,0 0-1-15,0 2-1 0,-1-3-1 0,-1 1 0 0,2 1 0 16,-2-2 1-16,1 1 0 0,0 1-1 0,-2-1 0 0,1 2 0 0,2-2 0 16,-1-2-1-16,0 2 1 0,-1 1-1 0,0 0-1 0,0-3-1 15,2 3 1-15,-2-1 0 0,-1 0-1 0,2 0 1 0,0 1-1 0,0-1 0 16,1-1-1-16,-1 2 1 0,1-1-1 0,-1 2 1 0,-1-1-1 0,0-1 2 16,0 3 0-16,1-4-1 0,0 4 0 0,-2-3 0 0,3 2 1 0,-2-1-1 15,-2 1-1-15,2-2 1 0,1 1 0 0,-4 1 0 0,4 0 0 16,-1 0 1-16,-1 0-2 0,0 1 2 0,1-1 0 0,-2 0 0 15,4 0 2-15,-2 0 1 0,0 0 1 0,0 0 1 0,2 1 0 0,-3-1 0 16,2-1 0-16,1 3 2 0,-3-3 0 0,1 4 2 0,2-3-1 16,-2 2 1-16,0-2 1 0,0 2 0 0,2-3-1 0,-3 3 1 0,2-3 1 15,-1 4 0-15,1-2 1 0,-1 1 1 0,1-3 1 0,0 3 0 0,-1 0 2 16,0-2-2-16,1 1 0 0,-1-1 1 0,1 2-1 0,-2-2-1 16,3 1 0-16,-2-1 0 0,1 2-1 0,-2-1 0 0,1-1-2 0,-2 2 0 15,2-1-2-15,-1 1 0 0,0-2-2 0,0 1 1 0,-2 2-2 16,1-3 0-16,-1 1 0 0,-1 0 1 0,1 1-2 0,-2-3 0 0,0 3 0 15,-2-1 0-15,3 0 0 0,-4-1 0 0,2 2 0 0,-2 0-2 16,-2-1 0-16,2-1-1 0,-3 1 1 0,2 1-1 0,-2-3-1 0,0 4 1 16,0-2 0-16,0 1 1 0,1-3-2 0,1 3 1 0,-2-2 0 15,1 2 0-15,0-2-2 0,0 0 3 0,1 0 1 0,0-1 0 0,0 2-1 0,1-1 1 16,0 0-1-16,-1 0 0 0,3 0 2 0,-1 1-2 0,1-1 0 16,-1 1 0-16,-1-1 1 0,2-1-2 0,1 1 1 0,0 1 1 15,0-1-1-15,0 1 0 0,2 0 1 0,-1-1 0 0,2 1 1 0,-2 1-2 16,2-3 0-16,-2 4 0 0,2-2 1 0,0 1 1 0,2-3 0 0,-2 3 0 15,0 0 0-15,2-2 0 0,2 1 1 0,-1 1-1 0,-2 1 0 16,1-2 0-16,2 1 1 0,-1 1 0 0,-1-2 2 0,1 1 0 0,-2 1 0 16,3-2-1-16,-3 0 0 0,0 2 1 0,1 0-1 0,-1 0 1 15,-1 0-1-15,1 0 1 0,-2 0 1 0,4 0-1 0,-4 0 0 0,0 0-1 16,2 0-1-16,1 0 1 0,-3 0 0 0,1 0 0 0,0 0 1 0,-1 0-1 16,0 0 1-16,1 0-1 0,-1 0 0 0,-3 0 1 0,4 0-1 0,-2 0 0 15,-1 0 2-15,1 0-1 0,1 2 1 0,-1-2-1 0,2 0 0 16,-3 0-1-16,1 2-1 0,1-2 1 0,-1 0-1 0,3 0 0 0,-3 0 0 15,1 0 1-15,2 0-2 0,-3 0-2 0,1 1 1 0,1-1-1 16,1 2-1-16,-5-2 1 0,3 1-1 0,0 1 0 0,-2-2 0 0,2 1-1 16,-1 1 1-16,1-2-1 0,-2 1-1 0,2 1 1 0,-1-2 0 15,-1 2-2-15,1 0 1 0,1 0-1 0,-1-1-1 0,-2 1 1 0,3 0-1 16,0 0 1-16,-2 1-1 0,1 0-1 0,1 0 0 0,-1-2 0 0,1 2 0 16,2 1 0-16,-3-1 0 0,1-1 1 0,1 1-1 0,-1-1 1 15,3 1 2-15,-2-1-1 0,3 1 1 0,-4-2-2 0,4 1 2 0,-3-1-1 16,2 2 1-16,0-1-1 0,0-1 2 0,1 0-1 0,0 3 1 15,0-3-2-15,-3 1 2 0,4 1 0 0,-2-2-2 0,2 1 1 0,-2 1-1 16,0-2 1-16,0 0-2 0,1 3 0 0,1-3 1 0,-1 1-1 16,-2-2 1-16,1 4-2 0,2-3-1 0,-3 1 0 0,2 1 0 0,-1-1 0 15,1 0-1-15,-1 1 1 0,2 1-1 0,-4-3 2 0,4 3-1 16,-2-1 0-16,2-1 1 0,-2 1 0 0,0 0 2 0,0 0-1 0,1 0 0 16,1 0 1-16,0 2-1 0,0-2 2 0,-1 1-1 0,1 1 2 0,0-2-1 15,-1 1 2-15,-1-1 0 0,4 1-1 0,-2 1-1 0,-2 0 2 0,2 0 0 16,-1-1-1-16,0 1 2 0,1 0 1 0,1 0 0 0,-1-1 3 15,1 2 0-15,-1-1 1 0,1 1 1 0,-1 0 2 0,1-1-1 0,0 2 3 16,2-2 0-16,-3 2 2 0,3-2-1 0,-2 0 1 0,1 2 1 16,1-2 1-16,0 1-2 0,0-1-1 0,0 1 0 0,-2-2 0 0,2 1 0 15,0 1-1-15,0 0 0 0,2-3-1 0,-2 4 1 0,1-1-1 16,-1-2 0-16,2 1-1 0,-2 2-2 0,0-2 1 0,2 0 1 0,-2-1-2 16,1 2 1-16,-1-1 0 0,2 1-2 0,-2 0 2 0,3 0-1 0,-1-3 1 15,-2 4 0-15,0-1-1 0,1 1 1 0,1-1 0 0,-2-1-1 16,2 0 1-16,-2 1-1 0,4 0 0 0,-4 0 1 0,1 0-2 15,0 0 1-15,-1 0-1 0,2-3-1 0,0 4 1 0,0-2-1 0,-1 0 1 16,1-1-1-16,0 1-1 0,1 0 0 0,-2 0 1 0,1-1-1 0,0 1 0 16,0-1 2-16,1 1-1 0,0-1 0 0,-1 1 1 0,1-2-2 15,1 1 0-15,-1 1 0 0,-1-3 0 0,1 3-1 0,-2 0 0 0,3-3 0 16,-1 4 0-16,0-4 1 0,2 3-1 0,-1-1-2 0,-1 1-1 16,2-2 1-16,-2 1 0 0,2-1 0 0,-1 2 0 0,-1 1-1 0,2-3 1 15,-1 3 0-15,-1-2 0 0,2 1 1 0,0-1-1 0,0 2 0 0,0-2 1 16,0 2 0-16,0-2 1 0,0 1 0 0,0 0 0 0,0 1-2 15,0 0 1-15,0-1 1 0,0 1-1 0,0-2 1 0,0 2 0 0,0-1 1 16,0 1-1-16,0-2 1 0,0 2 0 0,0 1-1 0,2-2 0 16,-1 1 1-16,-1-1 0 0,2 1 1 0,-1-1 1 0,-1 2-2 0,2-1 0 15,1 0 1-15,-1 0 1 0,0 1-1 0,-1-1 2 0,3 1-1 0,1 0 1 16,-2 0 0-16,-1-1 1 0,3 0 0 0,-2 2 0 0,2-1 0 16,-2 1 1-16,3-2-1 0,0 1 1 0,-1 1 0 0,2-3 1 0,-1 3-1 15,0-2-1-15,2 2 1 0,-1-2-1 0,-1 0 0 0,5 1 0 16,-3 1 0-16,0-2-2 0,3 1 1 0,-3-1-2 0,1 1 0 0,1 0 0 15,1 1-1-15,-2-3-1 0,3 1-1 0,-2 2-1 0,2-2 0 16,-2 1-1-16,0-1-1 0,1-1 0 0,1 2 0 0,-2-1-2 0,1-2 1 16,3 3-1-16,-2-2 2 0,-3 2-2 0,5-1 1 0,-3-2 0 0,0 1 1 15,0 1 0-15,2-2 0 0,-2 1 2 0,0 1 0 0,2-3 2 16,-1 2 1-16,-2 0 1 0,2-1 1 0,0 3 1 0,2-3-1 0,-1 0 1 16,-2 1 1-16,3 0 0 0,-3-1 0 0,3 2-1 0,-3-3 1 0,2 2 0 15,1-1-1-15,-3 1 1 0,3-2-2 0,-1 3 1 0,1-2-1 16,-1-1 1-16,2 2-2 0,-2-3 1 0,0 4-2 0,3-2 0 0,-2-1 0 15,0 2 1-15,2-3-1 0,-2 3 0 0,2-2 0 0,1 1-1 16,-2-1-1-16,0 2 0 0,4-2-1 0,-3 1 0 0,1 1 0 0,0-2-1 16,0 0-2-16,0 0 1 0,1 0 0 0,-2-1-1 0,1 1 0 15,0 1-1-15,-1-2 1 0,1 1-1 0,-1 1 1 0,3-1-1 0,-4-2 1 16,2 3-1-16,-3-1 1 0,2-1 0 0,-2 1 1 0,0 0 0 0,1 0-2 16,-1 0 2-16,-2 0-1 0,2 0 0 0,-2-1 1 0,0 1-1 15,2 0 1-15,-2 0-1 0,2-1 1 0,-2 2 0 0,0-1-2 0,0 0 2 16,3 0-1-16,-3-2 1 0,-1 2 0 0,3 0 0 0,-1 0 0 0,-2-2 0 15,3 2-1-15,1 0 1 0,-1-2-2 0,-2 2 1 0,4-2-2 16,-2 3 1-16,0-4-1 0,3 3-1 0,-4-1-1 0,2 0 1 0,0 1-1 16,0-1-2-16,0-1-2 0,0 2 0 0,0-2-2 0,0 2 1 15,1 0-1-15,-2-1 2 0,2 1 0 0,-2 0-1 0,2 0 0 0,-2-1-1 16,2 2 2-16,-2-1 1 0,2 0-1 0,-2 0 3 0,-1-1 2 0,3 1-1 16,-2 1 1-16,2-1 1 0,-2-1 1 0,2 2 0 0,-2-1 1 15,2-2 0-15,-2 3 1 0,0-1 1 0,2 1 1 0,1-1-1 0,-2 1 1 16,0-1 1-16,1 2 0 0,2-2 1 0,-1 1 1 0,-1 1-4 15,1-3 1-15,-1 2-1 0,1-1 0 0,3 0 0 0,-3 1-1 0,1-1 0 16,0 2-2-16,-1-2 0 0,3-1-2 0,-3 2 0 0,1-1 1 16,0-2-2-16,1 3 0 0,-1-1 0 0,0-1 1 0,0 1 0 15,-2 1 1-15,-1-2 0 0,1 1-1 0,1-2 2 0,-4 1 1 0,3 1 1 16,-2-1 0-16,0-1-1 0,-1 1 2 0,0 1 0 0,-1-2-1 16,1 1 1-16,1 0 0 0,-3 0 1 0,2 0 0 0,0 1 0 15,0-3 2-15,0 3-2 0,-1-3-2 0,2 3 0 0,-1-3 1 0,-2 1-2 16,1-1 1-16,3 1 0 0,-3 1-1 0,-1-2 1 0,2 1-3 15,3 1 1-15,-3-2-3 0,0 2 0 0,0-1 0 0,1-1 0 0,-1 2 0 16,3-2-1-16,-3 2-2 0,0-2-1 0,2 0-2 0,-1 3-1 16,-1-2 0-16,1-1-1 0,0 1 0 0,-1 1 2 0,3-2 0 0,-4 0 1 15,2 1-1-15,-1-1 1 0,1 0-1 0,-1 2 2 0,-2 0 2 16,3-2 1-16,-1 0 2 0,-1 0 2 0,1 0 4 0,1 0 1 0,-2 0 0 16,0 0 1-16,2 0-1 0,-2 0 0 0,0 0 1 0,-1 0 2 15,0 0-1-15,2 0 1 0,-2 0 1 0,0 0-2 0,2 0 0 0,-4 0-1 16,2 0-1-16,-1-2 0 0,1 0-1 0,0 2 2 0,-2-1 0 15,1 1 2-15,1-2-2 0,-2 1-2 0,-1 1 1 0,2-1-1 16,-1-2-3-16,2 3 2 0,-3-2 1 0,3 0 0 0,-3-1 1 0,3 1 0 16,-1 1-1-16,-1-2-2 0,-1 2 1 0,3-2-1 0,-1 3 0 15,-4-3 1-15,2 1 1 0,1 1 1 0,-1-3 1 0,2 3 0 16,-1 0 0-16,-3-2-1 0,3 1-1 0,-3 1 2 0,1-1 1 16,1-1-1-16,1 2 1 0,-3-1 0 0,1-1 0 0,0 2 0 0,-1-2-1 15,-1 2 0-15,3-3 0 0,-2 1 1 0,1 1 0 0,-1-1 2 0,0 1 0 16,-1 0 1-16,1-1 0 0,1 2 1 0,-3-3 0 0,1 2-1 15,0-1 3-15,3-1 0 0,-4 1-1 0,1 1 1 0,-2-1 0 0,2 0 1 16,0 0 0-16,-2-1 0 0,3 2 0 0,-3-1 0 0,2 0-2 16,0 0 1-16,-2 1 1 0,2-3-1 0,-2 1-2 0,3 2 1 0,-1-2 2 15,-2 1-2-15,2-2 0 0,-2 1 0 0,2 1-1 0,-2-2-1 16,3 3 0-16,-3-1-1 0,2-1 0 0,-1 0 0 0,-1 0 2 0,2 1-1 16,-4 0 1-16,2-1 1 0,1 0-1 0,0 0 0 0,-1 1-5 15,0 0-2-15,1-1 0 0,-3 0 0 0,1 3 1 0,-1-4 0 0,3 2-1 16,-3 1-2-16,1-1 0 0,-1-2 0 0,1 2-3 0,1-1 0 0,2 0 0 15,-5-1 1-15,1 1 5 0,-1 0 1 0,3 1 0 0,-3 0 2 16,4-2 0-16,-3 1 0 0,-1-1 1 0,3 1-2 0,-1-1 1 0,0 1 2 16,-1-2 1-16,1 2-1 0,-1-1 0 0,1 0-1 0,1 0 1 0,-3 1 0 15,5-2 3-15,-4 2-1 0,1-2 0 0,-1 3-1 0,1-3 5 16,0 0 2-16,-1 1 3 0,-1-1 1 0,3 2 0 0,-1-1-1 0,0 2 2 16,-2-4 2-16,1 2-1 0,-1 0-1 0,2 1 0 0,-1-2 0 15,-1 2 1-15,2-2-1 0,-2 3-1 0,2-3-3 0,-1 1-5 0,-1 1-1 16,3-1 0-16,-1-1 1 0,-2 2 0 0,0-1 0 0,0 0 1 0,0 1-1 15,0 0 1-15,0-3-1 0,1 3-2 0,-1-1 0 0,0 0 0 16,0 2 2-16,0-3 1 0,0 1 0 0,2 1-1 0,-2-1 0 0,0-1 2 16,0 2 0-16,1-1 1 0,-1 2 0 0,0-2 3 0,0 0 1 15,0-2 2-15,0 3 2 0,0 0 0 0,0-1 2 0,0 1 4 0,0-2 3 16,0 1 4-16,0 1 0 0,0-2-2 0,0 1 0 0,0-1 0 16,0 2 1-16,0-1-2 0,-1 0-1 0,-1-2 0 0,2 2 0 0,-1-2-2 15,1 1-3-15,-2 2 0 0,-1-2-2 0,3 0-1 0,-1 0-1 0,-1-2-1 16,2 2 0-16,-2-1 0 0,2 0-1 0,-1 2 0 0,-1-2 0 15,2 0 0-15,-1 0-1 0,1 1 0 0,-2-2-2 0,0 1-3 0,2 1-2 16,-3-2 0-16,3 1-1 0,-1 0 0 0,-1-1-2 0,0 0-1 16,1 0-2-16,-1 0 1 0,1 2-2 0,-1-3-1 0,-1 1-1 0,0 1 1 15,1-1 0-15,1 1 0 0,-1-3 0 0,1 3-2 0,-3-3 1 0,3 2-1 16,-1-2-1-16,-1 0 0 0,0 2-3 0,0-2-4 0,-3-2-7 16,2 2-8-16,0 0-15 0,-3-2-12 0,-1-1-22 0,1 2-26 0,-5-3-34 15,-1 2-39-15,0-1-66 0,-4-1-80 0,-5 1-100 0,1-1-107 16,-8 0-56-16,-1-1-30 0</inkml:trace>
  <inkml:trace contextRef="#ctx0" brushRef="#br0" timeOffset="159292.6179">6649 17483 363 0,'-9'3'510'0,"0"-1"5"0,2 0-99 16,1-1-149-16,-1 3-85 0,2-4-52 0,0 3-26 0,1-3-14 0,1 0-8 15,0 0-3-15,1 2 1 0,-1 0 4 0,3-2 2 0,0 0-2 0,0 0-6 16,0 0-9-16,0 0-7 0,0 0-10 0,0 0-9 0,0 0-8 15,0 0-10-15,0 0-5 0,0 0-7 0,0 0-5 0,0 0-5 0,2-2-5 16,-1 0-2-16,1 2-4 0,1 0-1 0,0-3-3 0,1 3 2 16,1-4 0-16,0 3 2 0,3-3 3 0,2-1 0 0,2-2 2 0,1 2 1 15,6-4-1-15,0 1 4 0,3-2 3 0,3-2 0 0,2 0 0 16,3 0-1-16,0-2-2 0,4-1-2 0,0 0-3 0,3 1-5 0,0-3-5 16,1 2-6-16,-1 0-8 0,3-1-6 0,0 1-5 0,-2 1-9 15,2-1-7-15,-2 1-4 0,0 0-6 0,-2 3-2 0,1-1-4 0,-3 1-5 16,1 2-7-16,-5 0-2 0,2 2-5 0,-4-1-3 0,-1 2-4 0,0 1-4 15,-5 0-6-15,2 2-1 0,-5-1-1 0,0 1-3 0,-5-1-1 16,0 3 1-16,-1-3 5 0,-1 4 9 0,-4-3 13 0,0 1 16 0,-1 0 19 16,0 2 14-16,-5-1 11 0,1-1 11 0,-3-1 11 0,0 1 9 15,-3 1 7-15,1 0 9 0,-4-2 7 0,0 0 5 0,-2-2 3 0,0 1 1 16,-1-1 4-16,-1 1-4 0,-3-1-7 0,1 0 3 0,-1-2 5 16,-2 2 8-16,0-2 7 0,1-1 6 0,-2 3 7 0,2-2 6 0,-2 2 7 0,-1-1 5 15,2 0 6-15,1 1 4 0,-2 1 3 0,2-1 2 0,0 1 3 16,-2 1 3-16,2 0-1 0,3 0-3 0,-3-1-2 0,2 4-3 0,2-3-3 15,0 1-5-15,2 0-8 0,0 2-5 0,2-1-9 0,0 1-8 16,2 0-12-16,0 0-11 0,0 0-10 0,3 0-12 0,-1 0-9 0,2 0-10 16,0 0-6-16,0 0-5 0,0 0-4 0,3 0-2 0,2 1-2 15,0-1-2-15,0 4-1 0,4-4 0 0,1 3 0 0,1 1 1 0,3-1 3 16,0 2 1-16,3-3 4 0,1 4 5 0,1-1 2 0,1 1 3 16,1 0 1-16,1 0 2 0,0 1 3 0,-1 1 1 0,-1-1 2 0,2 3 0 15,-2-1 3-15,0 1-1 0,-3 2 2 0,-1 0 0 0,0 1 3 0,-5 3 0 16,0 1-1-16,-1 2-5 0,-4 4-8 0,-3 1-15 0,-1 4-20 15,-4 2-27-15,-1 5-33 0,-2 0-51 0,-1 5-58 0,-5 0-97 0,1 3-118 16,-1 1-74-16,-3-1-53 0,-2 1-27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3:58:28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13685 4025 22 0,'0'-4'113'16,"0"3"0"-16,-2-1 2 0,2 1-6 0,0-3-10 0,0 4-7 16,0-3-3-16,0 2-3 0,0 1-1 0,-2-1-4 0,2-1-3 0,0 2-6 15,0 0-5-15,0 0-4 0,0 0-4 0,0 0-5 0,0 0-6 16,0 0-4-16,0 0-1 0,0 0-4 0,0 0-3 0,0 0-2 0,0 0-3 15,0 0-1-15,0 0-3 0,0 0-1 0,0 0-2 0,0 0-1 16,0 0-2-16,0 0-1 0,0 0 0 0,0 0-4 0,0 0 0 0,0 0-1 16,0 0-2-16,0 0-3 0,0 0-1 0,0 0-2 0,0 0-1 0,0 0-1 15,0 0 0-15,0 0-2 0,0 0-2 0,0 0-2 0,0 0-1 16,0 0-2-16,0 0-2 0,0 0-1 0,0 0-1 0,0 0-1 0,0 0-1 16,0 0 0-16,0 0-1 0,0 0 0 0,0 0-1 0,0 0 1 15,0 0 0-15,0 0 1 0,0 0 0 0,0 0-1 0,0 0 2 0,0 0 0 16,-1 0 0-16,1 0 2 0,-2 2-1 0,2-2 0 0,0 0 0 15,0 1 1-15,0-1 0 0,0 1 1 0,0 2-3 0,0-3-1 0,0 3-1 16,0-2 2-16,0 2 2 0,0-2-1 0,0 1 1 0,0 0 1 16,0 1 2-16,0-1-1 0,0 1 2 0,0 0 0 0,0 0-2 0,0 1 3 15,0 1 3-15,0-2 2 0,0 2 1 0,0 1-1 0,2-2 0 0,-2 1 0 16,1 2-1-16,-1-1 0 0,2 1-1 0,-2-2 0 0,0 4 1 16,2-4 0-16,-1 2-1 0,-1 1 0 0,2 1-1 0,-2-2 0 0,2 1-1 15,-2-1 0-15,0 0 0 0,0 1 0 0,1 1-1 0,-1-1 1 16,0-1-1-16,2 1 0 0,-2-1 1 0,1 1 0 0,-1-1-1 0,2-1 2 15,-2 1 3-15,0 0-2 0,2-2 0 0,-1 0 1 0,-1 0 0 16,2-2 2-16,-1 1-1 0,-1-1 1 0,2 2 0 0,-2-2 1 0,3 0 0 0,-2 0 2 16,-1-2 0-16,2 0-1 0,-1 3 1 0,-1-3 1 0,2 1 3 15,0 1 1-15,-1-3-1 0,1 3 1 0,1-3 2 0,0 1 0 0,2-1 2 16,-2 1 1-16,3 1-1 0,1-2-1 0,-1 1 1 0,2 1-1 16,1-2-2-16,1 2 1 0,0-1-2 0,2-1 1 0,1 0-3 0,0 0 0 15,1 0-1-15,0 0-1 0,3 0-2 0,-2 0 1 0,4 0 0 0,-4 0 0 16,3 0-2-16,1 0 1 0,-2 0 1 0,2 0-1 0,0 0 1 15,-2 0-1-15,4 0-1 0,-3 2 1 0,2-2-1 0,-1 2-2 0,0-2 0 16,0 3 1-16,-1-2-2 0,2 2 0 0,-1-2 0 0,3 1 0 16,-5 0-2-16,5 3-2 0,-4-3 0 0,4 1 1 0,-2 0 2 0,-2-2-1 15,4 3 0-15,-2 1 0 0,0-2 0 0,0 0 1 0,2 2 0 16,0-3 2-16,-1 2-1 0,-1-1 0 0,2 0 0 0,-2 0 1 0,2-1 0 16,-4 1-1-16,3 1-3 0,-2-1 0 0,1-1 0 0,1 2 0 15,-2-1-1-15,1-2-3 0,-2 1-2 0,2 0-3 0,-2 1-1 0,1-1-3 16,1-2 0-16,-2 2-3 0,2 1-1 0,-1-1-1 0,1-1-1 15,-3 0-2-15,0 2 1 0,2-2-2 0,-2 1 0 0,-1 1-1 16,1-1 0-16,0-1 2 0,0 1 1 0,-3-1 1 0,2 1 2 0,-2-1 3 16,0 1 1-16,-1 0 3 0,1-2 1 0,-1 4 1 0,-2-4 2 15,1 1 1-15,1 1 2 0,-2-2 2 0,0 0 1 0,-1 3 2 16,2-3 1-16,0 0 0 0,-3 3 2 0,4-3 0 0,-1 1-1 0,-2-1 1 16,2 1-2-16,1 1 1 0,0-2 1 0,-4 0-1 0,3 0 2 15,1 0 0-15,0 0 2 0,0 0-1 0,0 0-1 0,0 0 1 0,0 0-2 16,0 0 1-16,1 0 1 0,-1 0-1 0,3 0 2 0,-4 0-1 15,2 0-1-15,-2 0-1 0,2-2-1 0,-2 1-1 0,-2 1 0 0,2 0 1 16,1 0-1-16,-3 0 1 0,1-1 1 0,-2 1-2 0,-1 0-1 16,3 0-2-16,-3 0 0 0,-1 0 1 0,-1 0 1 0,1 0 1 15,-2 0 2-15,2 0-1 0,-4 0 1 0,2 0 1 0,-2 0 1 0,1 0 0 16,-2 0 2-16,-1 0 3 0,1 0 5 0,0 0 2 0,-1 0 4 16,-1-3 0-16,0 3 3 0,0 0 0 0,0 0-1 0,0 0 1 0,2 0 1 15,-2 0 0-15,2 0 0 0,-2-3-2 0,1 3-2 0,-1 0-3 16,3-2-3-16,-1 1-4 0,0 1-2 0,1-4-2 0,0 3-2 15,0-2-2-15,3 0 1 0,-3 0-3 0,2-1-3 0,0-1-1 0,1 2-2 16,-1-1 2-16,3-1 0 0,-2 0 1 0,-1 0-1 0,0 1 2 16,0-3 2-16,1 1 0 0,-2 2 2 0,1-2 1 0,0 1 0 0,0-1 3 15,0 2 4-15,-1-2 1 0,1 1 3 0,-2 1 0 0,0-2-1 0,1 2 0 16,-3-3-2-16,2 3 2 0,-1-2 1 0,0 1 2 0,-1-1 3 0,-1-1 4 16,2 4 3-16,-1-3 1 0,-1 0 1 0,0 1-1 0,0-1 0 15,0 2 3-15,0-2 2 0,0 2 5 0,-1-3 1 0,-1 3 2 0,2 0 1 16,-1-1-4-16,1 0-3 0,-2 1-2 0,0-2-3 0,2 3-2 15,-1-2 1-15,-1 1-1 0,1 1 0 0,1-2-1 0,-2 2-2 0,0 0-1 16,2 0-3-16,-1 2 0 0,-1-2-3 0,2 1-1 0,-2 1-1 0,2-1-1 16,-1 0-3-16,-1 2-1 0,2-3 1 0,-1 3-3 0,1 0-2 15,0 0-3-15,0-2 0 0,0 2-2 0,0 0 1 0,0 0-2 16,0 0 0-16,0 0 0 0,0-2 1 0,0 2-2 0,0 0 0 0,0 0 0 16,0 0 0-16,0 0 0 0,0 0 0 0,0 0 1 0,0 0-1 0,0 0 0 15,0 0 0-15,0 0 0 0,0 0 0 0,0 0 1 0,0 0 0 16,0 0 0-16,0 0-1 0,0 0 1 0,0 0 0 0,0 0 1 0,0 0-2 15,-2-1 1-15,2 1-1 0,0 0 1 0,0 0 0 0,0 0-1 16,0 0-1-16,0 0 0 0,0 0-1 0,0 0-2 0,0 0 0 0,0 0 0 16,0 0-1-16,0 0 0 0,0 0-2 0,0 0-2 0,0 0-4 15,0 0-6-15,0 0-7 0,0 0-11 0,0 0-12 0,0 0-20 0,0 0-20 16,0 0-34-16,0 0-40 0,0 0-42 0,0 0-41 0,0 0-35 0,0 0-30 16,3 1-64-16,2-1-83 0,-2 0-50 0</inkml:trace>
  <inkml:trace contextRef="#ctx0" brushRef="#br0" timeOffset="6103.9377">13256 4053 112 0,'-1'0'127'0,"-1"-2"0"0,2 2-2 0,0 0-3 0,0 0-6 16,0-1-7-16,0 1-7 0,0 0-9 0,0 0-5 0,0 0-7 0,0 0-4 15,0 0-8-15,0 0-3 0,0 0-7 0,0 0-2 0,0 0-5 16,0 0-2-16,-2-2-4 0,2 2-3 0,0 0-3 0,0 0-1 0,0 0-3 15,0 0-4-15,0 0-3 0,0 0-3 0,0 0-4 0,0 0-3 16,0 0-3-16,0 0-5 0,0 0-3 0,0 0-3 0,0 0-4 0,0 0-2 16,0 0-3-16,0 0-2 0,0 2-2 0,0-2-3 0,0 0-1 0,0 0-3 15,-2 0-2-15,2 0 0 0,0 0-1 0,0 0-1 0,0 0-2 16,0 0-1-16,0 1 0 0,0-1-1 0,0 2 2 0,0-1 0 0,0 1-1 16,0 1 2-16,0-2 1 0,0 1 2 0,0 1 2 0,0 0 1 0,0 0 0 15,0 1 1-15,0-1-1 0,0 2 2 0,0-3 2 0,0 5 3 16,0-3 1-16,0 0 3 0,0 3 0 0,0-1 0 0,0-2 2 15,0 4 2-15,0-2 1 0,0 1-1 0,-2 1 2 0,2-1 3 0,0 0 2 16,-1 3 1-16,1-2 1 0,-2 0-1 0,2 1-1 0,0-1-1 0,-2 2 1 16,2 1 0-16,0-2-1 0,-1 0 0 0,1 2-2 0,-2-2 0 0,2 1-1 15,0-1 1-15,0 3 0 0,0-4 1 0,0 2 0 0,0 0 0 16,0-1 2-16,0 0 1 0,0 2 0 0,0-2 0 0,0 0-1 16,0 1 1-16,0 0 1 0,2-2 0 0,-1 1 1 0,-1-1-1 0,2-1 0 15,-2 1 0-15,2 0-1 0,-1-1-1 0,-1 0 0 0,2-1 0 16,0 1-1-16,-2-2 2 0,2 2 0 0,-2-2-1 0,2-2-2 15,-1 2 0-15,-1-1-1 0,2 1 1 0,-1-1-1 0,-1-1 1 0,2 2-1 16,-2-3-1-16,2 2 1 0,-2-1-1 0,1 0-1 0,-1 0 0 16,0-1 0-16,2 1 0 0,-2-1 1 0,0 1-1 0,2-1 3 15,-1 0-1-15,-1-2 1 0,2 4 0 0,-1-3-1 0,-1 1 2 0,2-1 0 16,0 3 0-16,1-1 0 0,-2-1 2 0,4 0-1 0,-2 1 1 0,0 0 0 16,2-1 0-16,-2 0 0 0,2 1 0 0,1 0 1 0,2 0 1 15,0 0-1-15,-2 0 0 0,4 0 0 0,-2 0-1 0,1 0 0 0,1-1 0 16,1 1 0-16,-2 1 0 0,3-1-1 0,1 0-1 0,0 0-2 15,0-1 1-15,0 0-3 0,2-2-1 0,0 4 1 0,0-3-2 16,1 1-1-16,1-1 0 0,1 3 0 0,-1-4-1 0,-1 3-2 16,3-1 1-16,1-2 0 0,-2 0-3 0,3 2 1 0,0-2-1 0,0 1 2 15,3 1 1-15,-2-2 2 0,3 2 1 0,0-1 0 0,0-1 1 16,1 2 1-16,1-2-1 0,2 1 1 0,-1-1 2 0,0 0 0 0,2 0 3 16,0 1 1-16,0-1 0 0,0 0 0 0,1 1-1 0,0 1-1 15,-1-2-2-15,0 2 0 0,2-1-1 0,-1-1 0 0,-1 2-1 0,1-1-1 16,0 1 1-16,-2 1-1 0,1-2-1 0,0 1-1 0,-2 0-1 15,0 2 0-15,1-1 0 0,-2 0-2 0,-2 0 2 0,2-1 0 16,-2 1 1-16,1 1 0 0,-3-1-1 0,2-1 0 0,-4 1-1 0,3 1-1 16,-4-3 1-16,1 3 1 0,0-1-1 0,-1-1-2 0,-1 0 1 15,0 1 0-15,1 0-2 0,-3-1 1 0,1-1-2 0,-2 1 0 0,2 0 0 16,0 1 0-16,-2 0 0 0,2-1 1 0,-2-1-1 0,1 1 1 16,0 1 0-16,-1-1 3 0,2 0 0 0,0 0 0 0,0 1 4 0,-1-3 0 15,2 3 0-15,-1 0 1 0,1-2 2 0,-1 0 1 0,2 1 0 16,-2 1 1-16,3-1 0 0,-4-1 1 0,4 1-2 0,-2-2 1 15,2 2 0-15,-1-2-1 0,-1 0-1 0,2 3 1 0,-1-3 1 16,-1 0-2-16,0 2 1 0,1 0-2 0,-2-2 1 0,2 1-1 0,-1-1 1 16,1 2-2-16,-2 0 1 0,0-2 0 0,2 0-1 0,-3 3 1 15,1-3-1-15,1 2-1 0,-3-2 1 0,1 0-2 0,-1 2 0 0,1-2 0 16,1 0-1-16,-4 0-1 0,3 0 1 0,-2 0-1 0,0 0 0 16,-2 0 0-16,0 1-1 0,1-1 1 0,-3 0-1 0,3 0 0 0,-1 0-2 15,-1 2 2-15,-2-2 0 0,3 0 1 0,-2 0-1 0,-2 0 0 16,3 0 1-16,-2 2 0 0,0-2 0 0,0 1-1 0,-1-1 0 15,0 0 0-15,1 0 2 0,-1 0 0 0,1 0 0 0,-1 0-1 0,0 2 1 16,1-2 1-16,-2 0-1 0,0 0-1 0,3 0 0 0,-1 0 1 0,-2 0-1 16,2 0 0-16,-2 0-1 0,2 0-1 0,-1 0 2 0,1 0-1 15,0 0 0-15,-2 1 0 0,2-1-2 0,0 0 1 0,-2 1-1 16,3-1 1-16,-2 0 0 0,-1 0-2 0,3 0 1 0,-3 0 1 16,2 1 0-16,-1-1 0 0,-1 2-1 0,0-2 1 0,2 0 0 0,-1 0-1 15,-1 0 2-15,0 0 0 0,3 0 1 0,-3 0 1 0,0 0 0 16,1 0 1-16,0 0 0 0,1 0 0 0,-2 0 0 0,1 0 1 0,-1 0 2 15,0 0-1-15,2 0 2 0,-1 0-1 0,-1 0 1 0,0 0-2 16,1 0 0-16,-1 0 1 0,-1 0-1 0,-1 0 0 0,2 0 2 16,-2 0-1-16,1 0 1 0,-3 0-1 0,4 0 1 0,-2 0-1 0,-1 0 1 15,0 0-1-15,0 0 1 0,0 0 1 0,0 0-2 0,-1 0-1 0,1 0 2 16,-1 0-2-16,0 0 2 0,0 0-2 0,0-2 1 0,1 2-2 16,-1-1 0-16,1 1 1 0,-2-1 1 0,0 1-1 0,2-1 1 15,0 1-1-15,0-2 0 0,-2 2 3 0,1-1 0 0,1-1 0 0,-2 2 1 16,2-2 1-16,-2 1 1 0,0 1 0 0,1-2 1 0,-1 2 1 15,3 0 3-15,-3-2 0 0,0-1 2 0,0 3 1 0,1-2 2 16,-3 0 1-16,2 1 2 0,1-1-1 0,-1 0 2 0,1-1-1 0,-2 3 2 16,-1-2 1-16,3 0-1 0,-3 1 1 0,1-1-2 0,-1-1-2 15,3 1-1-15,-3 1-1 0,2 0-2 0,-1-2-2 0,0 3-3 0,-1-3-1 16,2 1 0-16,0 1-2 0,0-3-3 0,1 3 0 0,-1 0-3 16,0-2 1-16,0 0-3 0,0 0 0 0,-1 0-1 0,3-1 1 0,1 2 0 15,-1-1-1-15,-2 0 0 0,0 0 0 0,0 1 1 0,0 0 0 16,2-1 1-16,-1-1-1 0,0 1 0 0,-1 1 1 0,0-1 0 15,0-1 1-15,1 1 0 0,-1 0 1 0,0 0 1 0,0 2 2 0,1-2-1 16,-2 0 2-16,1 0-1 0,-1-1 0 0,0 2 0 0,-1 0 0 16,2-1 2-16,-1 0 0 0,0 2 3 0,-1-2 1 0,3-1 2 0,-4 2-1 15,1-1 0-15,1 0-2 0,-1 0 1 0,1 1-3 0,2 0 0 16,-2-1 1-16,-1-1-1 0,1 0 0 0,1 0 1 0,-1 0-1 16,-1 1-2-16,1-2-2 0,1 3 0 0,1-4-2 0,-3 1 1 0,2 1 1 15,1-2 1-15,-3 1 2 0,3 0 4 0,-2 2 1 0,0-4 2 16,1 2 1-16,0-2 1 0,-1 3 1 0,-1-2 0 0,3-1 2 0,-3 2-1 15,1-1 2-15,-1-2 2 0,1 1 0 0,1 1-1 0,0-2 0 16,-2 1-2-16,1 0-1 0,-2-1-1 0,2 0-1 0,-1 0-2 16,-1 0 0-16,2 1-1 0,0-1-2 0,-1 0-1 0,-1 1 0 0,2-1-2 15,-1 1-2-15,3-3 0 0,-3 3-1 0,1-3 1 0,1 4-2 0,-1-3 0 16,-1 1 0-16,3-1 0 0,-2 2 1 0,0 0-2 0,1-1 2 16,0 0 0-16,0 0 0 0,1 0 0 0,-3 1 1 0,2 2-1 0,-1-3 1 15,1 2 0-15,0-1 1 0,-1 2 1 0,-1-2 0 0,2 1 2 16,1-1 3-16,-3 3 0 0,1-2 0 0,-1 2 1 0,1-2 0 0,0 1 0 15,-1 1 1-15,-1-2-1 0,2 3 2 0,-1-2 0 0,-1 2 0 16,2-1 0-16,-2 1-1 0,2-1-2 0,-1 1-2 0,-1-2-1 0,0 2-3 16,0-1 0-16,0 1-1 0,3 1-1 0,-3-2-1 0,0 1 0 15,0 1-2-15,2-1-2 0,-2 0 0 0,0 0-1 0,0 1 0 0,0 1-2 16,0-2 1-16,0 1 0 0,0 1 1 0,0-2 0 0,0 3 0 0,0-2 0 16,0 2 0-16,0 0 0 0,0 0 2 0,0 0-1 0,0 0-1 0,0 0 1 15,0 0-1-15,0 0 1 0,0 0 0 0,0 0-1 0,0 0 0 16,0 0 0-16,0 0 0 0,0 0-1 0,0 0 0 0,0 0 0 15,0 0-1-15,0 0 1 0,0 0-1 0,0 0 0 0,0 0 0 0,0 0-1 16,0 0 0-16,0 0 0 0,0 0 1 0,0 0 0 0,0 0 0 0,0 0 1 16,0 0-1-16,0 0 1 0,0 0-1 0,0 0-1 0,0 0 4 15,0 0-2-15,0 0 0 0,0 0 1 0,0 0-1 0,0 0 1 0,0 0-1 16,0 0 0-16,0 0 0 0,0 0 0 0,0 0-1 0,0 0 2 16,0 0 0-16,0 0-1 0,0 0 0 0,0 0 1 0,0 0 0 0,0 0 0 15,0 0-1-15,0 0 1 0,0 0 1 0,0 0-1 0,0 0 0 0,0 0 1 16,0 0-1-16,0 0-1 0,0 0 0 0,0 0-1 0,0 0 0 0,0 0 0 15,0 0-1-15,0 0-1 0,0 0 1 0,0 0-1 0,0 0-1 16,0 0 1-16,0 0-2 0,0 0 0 0,0 0-3 0,0 0-7 0,0 0-8 16,0 0-17-16,0 0-19 0,0 0-31 0,0 0-37 0,0 0-62 15,0 0-75-15,0 0-78 0,0 0-82 0,0 0-80 0,3 2-76 0,0-2-40 16,0 1-20-16</inkml:trace>
  <inkml:trace contextRef="#ctx0" brushRef="#br0" timeOffset="20679.9947">12332 4242 33 0,'-2'-1'100'15,"2"-2"-11"-15,-1 3-9 0,1 0-10 0,0-3-10 0,0 3-10 16,0 0-8-16,0 0-10 0,0 0-8 0,0 0-6 0,0 0-3 0,0 0-5 16,0 0-5-16,0 0-3 0,0 0-6 0,0 0 0 0,0 0-1 0,0 0 3 15,0 0 3-15,0-1 6 0,0 1 5 0,0 0 6 0,0-1 4 16,0-1 2-16,0 2 3 0,0 0 6 0,0-3 5 0,0 3 6 0,0-2 4 16,0 1 3-16,0 0 0 0,0-2-1 0,0 3-1 0,-2-3-2 15,2 3-1-15,0-2-1 0,-2 1 0 0,2-3 1 0,0 4 1 0,0-2-2 16,-1 2-4-16,1-2-6 0,0 1-5 0,-2 1-3 0,2-2-2 15,0 1-3-15,0 1 0 0,0-2-1 0,0 1-1 0,0 1 0 0,0 0-4 16,0-2-1-16,0 2-3 0,0 0 0 0,0 0-2 0,0 0-1 16,0 0-1-16,0 0-2 0,0 0 0 0,0 0-1 0,0 0-2 0,0 0-2 0,0 0 0 15,0 0-1-15,0 0 0 0,0 0-1 0,0 0-1 0,0 0 0 16,0 0-2-16,0 0 1 0,0 0 1 0,0 0-1 0,0 0 2 16,0 0 2-16,0 0 0 0,0 0 3 0,0 0 0 0,0 0 1 0,0 0-2 15,0 0 1-15,0 0-1 0,0 0 0 0,0 0 0 0,0 0-3 0,0 0-3 16,0 2-1-16,0-2-4 0,0 0-4 0,0 1-8 0,0 1-1 15,0-1-4-15,0 1-1 0,0 1 2 0,0-2-1 0,0 2 0 0,0 0 2 16,0 2 0-16,0-2 3 0,0 1 3 0,0 2 3 0,0-2 4 16,0 3 5-16,0 1 5 0,0-1 3 0,0 0 3 0,0 1-1 0,0 1 1 15,0 0 1-15,-1-1 2 0,1 2 1 0,-2 0 1 0,2 1 0 0,0-1 1 16,0 1-1-16,0-1 0 0,0 1 0 0,0 1 1 0,0-2 0 16,0 2 0-16,0 0 2 0,0-1-1 0,0 1 0 0,0 1-2 15,0-1 0-15,0 0 0 0,0 0 0 0,0 2-1 0,0-2-1 0,0 1-1 16,0-1-1-16,0 0 1 0,2 0-1 0,-1 0-1 0,-1 0-1 15,2 0 0-15,-1-2-1 0,-1 2 1 0,0-2-1 0,2 0 0 0,-2 1-1 16,0-1 0-16,2-1 2 0,-2 2-2 0,1-2 1 0,-1 1 0 16,0-2 1-16,0-1-1 0,0 2 1 0,2 0 0 0,-2-1 1 15,0-1-2-15,0 1 2 0,0 1 0 0,0-1-1 0,0-1 1 0,0 0 0 16,0 1 0-16,0-2 0 0,0 1 1 0,2 1-2 0,-2-3 1 16,0 3-2-16,0-1 1 0,0-2-1 0,0 2 1 0,0-2-1 0,1 2 0 15,-1-2-1-15,0 1 1 0,0-1-2 0,2-1 0 0,-2 1 0 16,1 1 1-16,-1-2-2 0,0-1 1 0,3 2 0 0,-3-2 2 15,0 2-1-15,0-1-1 0,2-1 0 0,-1 2 1 0,-1-3-1 16,2 1 0-16,-1 1 2 0,-1-1-1 0,2-1 0 0,-2 1 1 0,0 0-1 16,2 0 0-16,-1 0 1 0,-1-1-1 0,0 1 2 0,2-1-1 0,-2 2 1 15,1-1-2-15,-1-2 0 0,0 1 2 0,2 1-1 0,-2-1 0 16,2 0-2-16,-1 1 0 0,-1-1 1 0,0-1-2 0,2 1 0 0,-2 0 0 16,2 1 0-16,-1-1-2 0,-1 0 1 0,2-1 0 0,-1 3-1 15,-1-4 0-15,3 3 1 0,-3-2 0 0,2 2 1 0,-1-2 0 16,-1 1-1-16,2 1 1 0,-1-1 0 0,-1-1 0 0,2 0 0 0,-2 2 1 15,2-1-1-15,-1-1 1 0,-1 1 1 0,0-1 0 0,2-1-1 16,0 3-2-16,-2-3 0 0,0 2 1 0,1-1 1 0,-1 1 0 0,3-2 1 16,-3 2-1-16,0-2-1 0,2 2 1 0,-2 0-1 0,2-1 1 15,-1 1-2-15,-1-2 0 0,2 3 1 0,-1-3 0 0,-1 0 0 16,3 3 0-16,-3-2-1 0,2 0-1 0,-1-1 0 0,-1 2 0 0,2-2 1 16,-1 1 1-16,-1 1 0 0,2-2-1 0,-2 2 1 0,2-1 0 15,-1-1 0-15,-1 2 0 0,2-2-1 0,-2 2 2 0,0-2-1 0,2 0 1 16,-2 0 0-16,0 0 0 0,0 0 1 0,0 0-1 0,0 0-1 15,0 0 1-15,0 0 1 0,0 0-1 0,0 0 1 0,0 0 1 16,0 0-2-16,0 0 0 0,0 0 0 0,0 0 1 0,0 0-1 0,0 0-1 16,1 0-1-16,-1 0-1 0,0 0 1 0,2 0 0 0,-1 0 0 15,1 0 1-15,1 0 0 0,-1 0 0 0,-1 0 1 0,4 0 1 0,0 3-1 16,-4-3-1-16,4 0 1 0,-2 0-1 0,2 0 2 0,0 2-2 16,1 0 0-16,-1-2 0 0,1 0-1 0,0 1-1 0,1-1-1 15,0 0-2-15,-2 2 0 0,2 0-2 0,-1-2 1 0,1 0-2 0,0 3 0 16,-1-3 0-16,-1 1-1 0,2-1 1 0,-1 1 0 0,0 1 1 0,0-2 2 15,3 1-1-15,-5 1 2 0,3 0-1 0,0-1 2 0,-2 1 1 16,2-1 1-16,-1 0 2 0,1 2 1 0,1-3 1 0,-1 3 2 16,-1-3 0-16,3 3 1 0,-2-3 0 0,1 3 0 0,-2-3-1 0,2 2 2 15,2-1 0-15,-2 1 1 0,0-2 1 0,2 2 0 0,-2-2 1 16,0 2-2-16,-1 0 1 0,2-2-1 0,1 1 1 0,-2 1-1 16,1-2 0-16,-1 1 0 0,0 1-1 0,0-2-2 0,1 3 0 0,-1-3-1 15,-1 1-1-15,-1 0-1 0,3 1 0 0,-1-2-1 0,-3 1-1 16,1 1 0-16,2-2-2 0,-2 2 0 0,-1-1 1 0,0-1-1 0,1 2 1 15,-1-2-1-15,1 2 1 0,-1-2 1 0,1 0 0 0,-1 3 0 16,-2-3 1-16,2 0 1 0,1 2-1 0,-1 0 0 0,0-2 1 16,0 1 2-16,-1-1-2 0,1 2 2 0,1 0 0 0,-1-2 2 0,1 0 0 15,3 3 0-15,-5-3 1 0,5 0-1 0,-2 0 1 0,1 0 0 16,1 0 0-16,-1 0 0 0,2 0 0 0,-1 0 0 0,2 0 0 0,0 0-1 16,-1 0 0-16,2 0 0 0,0 0 0 0,2 0-3 0,-2 0 1 0,1 0-2 15,0 0 0-15,1 0 1 0,0 0-2 0,-1 0 0 0,2 0 1 16,-2-3-2-16,0 3 0 0,0 0 0 0,0 0-1 0,-1 0 1 15,-1 0 0-15,5 0 0 0,-7 0 0 0,2 0 1 0,3 0-2 16,-4 0-2-16,1 0 1 0,-2 0 0 0,1 0 0 0,2 0 0 0,-2-2 0 16,0 2 0-16,0 0 0 0,0 0-2 0,-2 0 0 0,3 0 0 15,-2 0 0-15,0 0 0 0,0 0 0 0,0 0 0 0,-1 0 1 0,0 0 0 16,1 0 0-16,1 0-1 0,-2 0 2 0,0 0-1 0,3 0 0 16,-3 0-1-16,3 0 1 0,-2 0 0 0,1 0 0 0,-2 0-1 15,4 0 2-15,-4 0-1 0,2 0 1 0,-1 0-1 0,1 0-1 0,1 0 1 16,0 0-1-16,-1 0-1 0,-1 0 1 0,3 0-1 0,-2 0-1 15,1 0 1-15,0 0-1 0,0 0-1 0,-1 0 2 0,1 0-1 0,0 0 0 16,1 0-1-16,-2 0-1 0,1 0 2 0,0 0 0 0,2 0 2 16,-2 0 2-16,0 0 0 0,0 0 0 0,1 0 2 0,0 0 0 0,-1 0 0 15,0 0 0-15,2 0 1 0,-4 0 1 0,4 0 0 0,-4 0 3 16,2 0-2-16,0 0-1 0,0 0 0 0,0 0-1 0,0 0 0 0,-1 2 0 16,1-2 1-16,-2 0 0 0,3 3 0 0,-2-3 1 0,0 0-2 15,1 1 1-15,0-1 1 0,0 0-1 0,-1 1 1 0,1-1-1 0,0 2 0 16,0-2 1-16,2 0 0 0,-2 0 1 0,1 1-1 0,-1-1 0 15,1 2-1-15,0-2 0 0,-1 0 0 0,2 0-1 0,-1 0 0 16,0 0 1-16,2 0 1 0,-1 0-1 0,-1 0 1 0,1 0-1 0,-2 0 0 16,5 0 2-16,-4 0-2 0,2 0 1 0,-1 0-2 0,1 0 0 15,-1 0 1-15,1 0 0 0,-3 0-1 0,2 0 0 0,1 0 0 16,-3 0 0-16,3 0-2 0,-3 0 0 0,1 0-2 0,0 0 0 0,-1 0 0 16,0 0 1-16,0 0 0 0,-1 0 0 0,1 0-1 0,0 0 0 15,-1 0 0-15,0 0 0 0,-2 0-1 0,2 0 1 0,1 0 0 16,-2 0 1-16,-1 0 0 0,2 0 0 0,1 0-2 0,-2 0 1 0,0 2 0 15,1-2 0-15,-2 1 0 0,4-1 0 0,-3 2 1 0,0-2 0 16,-1 1 0-16,3-1-1 0,-1 1-1 0,-1-1 1 0,2 1 0 0,0-1 0 16,-1 2-1-16,2-2 1 0,-2 0 0 0,0 0 0 0,2 0-1 15,-2 0 2-15,-1 0-1 0,2 0 1 0,2 0-1 0,-1 0-1 16,-1 0 2-16,-1 0 0 0,4 0-1 0,-3 0 0 0,-1 0-1 0,2 0 1 16,1 0 1-16,-1 0 0 0,-2 0-1 0,1 0-2 0,0 0 0 0,0 0 0 15,-1 0 0-15,1 0-2 0,0 0 1 0,-1 0 0 0,0 0 1 16,0 0 0-16,1 0 1 0,0 0 1 0,0 0-1 0,0 0 1 0,0 0 0 15,-1 0 2-15,1 0 1 0,-2 0 0 0,4 0 2 0,-2 0 2 16,0 0-1-16,0 0 2 0,0 0-1 0,0 0-1 0,2 0 1 16,-2 0-2-16,0 0 1 0,2 0 1 0,-4 0-1 0,3 0 1 0,0 0-2 15,-2 0 1-15,-1 0-1 0,3 0-1 0,-2 0 1 0,2 0-1 16,-2 0 0-16,-2 0 0 0,2 0 1 0,1 2 0 0,-2-2-1 16,-1 1 0-16,3-1 1 0,-1 0-1 0,-1 0 0 0,0 0 0 0,1 0 1 15,-2 2-1-15,1-2 0 0,-1 1 0 0,0-1 1 0,0 0-2 16,1 0 0-16,-1 0 1 0,2 0-1 0,-2 0 2 0,-2 0-1 0,2 0 0 15,0 0 0-15,1 0 1 0,-2 0-1 0,1 0-1 0,-2 0 0 16,3 0 0-16,-1 0 0 0,0 0 2 0,0 0-2 0,1 0 0 16,0 0 0-16,-1 0 0 0,1 0 0 0,0 0 0 0,-1 0 0 15,0 0-1-15,2 2 2 0,-1-2-1 0,1 0 0 0,1 0 0 0,-2 0 0 16,1 1 0-16,2-1-1 0,-2 0 0 0,0 0 1 0,0 0 0 0,2 0 1 16,-3 0-4-16,3 0 1 0,-2 0 1 0,1 0 0 0,0 2 0 15,-1-2-1-15,-1 0 0 0,2 0-1 0,-3 0 0 0,2 1-1 0,1-1 1 16,-3 2 0-16,1-2-2 0,2 0 2 0,-3 0 0 0,2 1 0 15,-1-1-2-15,0 1 2 0,0-1 0 0,-1 0 0 0,-1 0-1 16,1 0 1-16,3 0 0 0,-2 0 0 0,0 2-1 0,-1-2 1 0,-2 0-1 16,5 0 0-16,-3 0 2 0,0 0-1 0,0 0 1 0,1 0 0 15,-1 0-1-15,0 0 0 0,0 0 4 0,0 0-2 0,-2 0 1 0,0 0-1 16,3 0 1-16,-2 0 0 0,1 0 0 0,-1 0-1 0,1 0 0 16,-1 0-1-16,1 0 0 0,0 0 1 0,1 0-1 0,-1 0-2 15,0 0 1-15,0 0 0 0,1 0 0 0,0 0-1 0,-1-2 2 0,0 2-1 16,1 0-1-16,0-1-1 0,-1 0 2 0,2 1-1 0,-1 0-1 0,-1 0 1 15,5-2 1-15,-5 1-1 0,1 1 2 0,-1 0-1 0,1-2 1 16,1 2-1-16,-2 0 1 0,1 0-1 0,-1 0 2 0,0 0 2 16,0 0-1-16,1 0 0 0,-2 0 1 0,-1 0 0 0,1 0-1 15,0 0-1-15,0 0 2 0,-1 0-1 0,-1 0 0 0,0 0 0 0,1 0-1 16,-1 0 1-16,-2 0 0 0,2 0 0 0,-2 0 0 0,2 0 1 0,-1 0 0 16,1 0 0-16,0 0 0 0,-2 0 1 0,2 0-1 0,-2 0 0 15,0 0-1-15,2 0 0 0,-2 0-2 0,3 0 0 0,-1 0 0 16,0 0-1-16,-1 0-1 0,1 0 1 0,0-1-1 0,3 1-1 0,-4 0 1 15,1 0-1-15,0 0-1 0,2 0 1 0,-2 0-1 0,0 0 1 16,0-2 0-16,0 2 1 0,0 0 1 0,0 0-1 0,0-1 0 0,0 1 0 16,0 0-1-16,-2-2 1 0,2 2-1 0,0 0 0 0,-2 0 1 15,3 0-2-15,-1 0 2 0,0 0-1 0,0 0 0 0,-1 0 0 16,1 0 2-16,1 0-1 0,1 0 1 0,-3-1-1 0,1-1 0 16,0 2 1-16,0 0 1 0,2 0 2 0,-2-2 0 0,0 2 0 0,1-1 1 0,-1 1 0 15,1 0 1-15,-1-1-1 0,0 1-1 0,1-1 1 16,-1 1-1-16,-2 0 2 0,3 0-1 0,-3 0 0 0,2-2 0 0,-2 2 0 15,1 0-1-15,-1 0 0 0,0 0-1 0,0 0 0 0,1 0 1 16,-2-1-1-16,1 1 0 0,-1 0 0 0,0-2 0 0,-1 2 0 0,2 0-1 16,-1 0 1-16,0 0 1 0,-1 0-1 0,3 0-1 0,-3-2 1 15,1 2-1-15,-1-1 1 0,3 1-1 0,-3 0-2 0,3 0 1 0,-2 0 1 16,0-2 1-16,-1 2 0 0,2-1 1 0,-1 1 0 0,1 0 0 16,-1 0 2-16,0 0-1 0,-1 0 1 0,2-1 1 0,-3 1 1 15,0 0 3-15,2 0 2 0,-2 0 3 0,0 0 1 0,0 0 3 0,0-3 1 16,0 3 2-16,0 0 3 0,0 0 0 0,0 0 2 0,0 0 1 0,2 0 0 15,-2 0-1-15,0 0-1 0,0 0 0 0,0 0-3 0,0 0 0 16,0 0-3-16,0 0-1 0,0 0-3 0,0 0 0 0,0 0-2 16,0 0 0-16,0 0 0 0,0 0-1 0,0 0 0 0,0 0 2 15,0 0-1-15,0 0 3 0,1 0 0 0,-1 0 1 0,0 0 1 0,0 0 1 16,0 0 1-16,0 0 0 0,0 0 1 0,0 0 2 0,0 0-1 16,0 0 1-16,0 0-1 0,0 0 0 0,0-2 1 0,0 2-1 0,0 0 2 15,0 0-1-15,0 0 2 0,0 0 0 0,0 0 1 0,0 0 0 16,0 0 0-16,0 0-1 0,0 0 0 0,0-2-1 0,0 1-3 0,0-1-3 15,0 0-2-15,3-1-1 0,-2 3-3 0,-1-2-2 0,2 0-3 16,-2-1-2-16,2 1-1 0,-1 1-5 0,-1-1 1 0,2 0-2 16,0-1 1-16,-2 1-1 0,1-1 2 0,-1 0 0 0,2 0 2 0,-1 0 0 15,-1 0 2-15,2 0-1 0,0 0-1 0,-2 0 1 0,1 0 1 16,-1 1-1-16,3 0 1 0,-1-1-1 0,-2 0 2 0,3-1 0 16,-3 1 0-16,4-2-1 0,-4 1 0 0,2 1 1 0,0-1-2 0,-1-1 0 15,1 2 1-15,0-2-1 0,-2 2-1 0,1 0 0 0,1-2-1 16,-1 1 0-16,1 1-1 0,0-2-1 0,-1 0 1 0,-1 2-1 0,3-2 1 15,-3 0 0-15,2 3 0 0,0-5 0 0,-1 2 0 0,4 2 0 16,-5-2 0-16,1 0-1 0,1 1 1 0,-1-1-2 0,3 1 1 0,-4-2-1 16,1 1 2-16,-1 1-1 0,2-1 0 0,-1 0 0 0,-1 0-2 15,2 0 2-15,-2 0 0 0,2 1-2 0,-1-1 1 0,-1-2-2 16,2 1 1-16,-1 2 1 0,-1-2-2 0,2-1-1 0,-2 2 1 0,2-1-1 16,-1-2 1-16,-1 3-1 0,3-2 0 0,-1 0 1 0,-2 0-1 15,1 0 0-15,-1 1 1 0,2-1 0 0,-1 1 1 0,1-2 0 0,0 2 2 16,-2-2 0-16,1 3 0 0,-1-1-2 0,2 2 1 0,-1-3-2 15,-1 2 2-15,2-2 0 0,-2 1 0 0,2 2 2 0,-1-2 0 16,-1-1 0-16,2 2 0 0,0-1-1 0,-1-1-1 0,-1 2 1 0,2-1-1 16,-1 2 1-16,-1-3 0 0,3 2 1 0,-1-2-1 0,-2 1 0 15,0 2-2-15,1-4 1 0,-1 2-1 0,2-1-1 0,-2 1 1 0,1-1-2 16,-1 2 0-16,2-2 0 0,-2 0-1 0,2 2-1 0,-1-2 0 16,-1 1-1-16,0-1 0 0,2 1 1 0,-1 0 0 0,-1-2 0 0,2 2 1 15,-2 1-2-15,2-3 1 0,-1 4-1 0,-1-3 1 0,2-1 2 16,0 4 2-16,-2-2-1 0,1-1 2 0,-1 2-2 0,2-1 1 0,-2 0-1 15,1 0 1-15,-1 1-2 0,2 1 2 0,1 0-1 0,-3-1 2 16,0 0 1-16,0 0-1 0,1 1-1 0,-1-1-1 0,0 2 1 16,2-2 0-16,-2 2 2 0,0-1 0 0,1 1 0 0,-1 0-1 0,0-1 1 15,0 2 1-15,2-1-1 0,-2 0 0 0,0 1-2 0,0 1 1 16,0-1-1-16,0-1 1 0,0 1-3 0,2 1 1 0,-2 0-3 16,0-1 0-16,1 2-1 0,-1-1 0 0,0 1 0 0,0-3 1 0,0 3 0 15,0-2 0-15,2 1 1 0,-2 1-1 0,0 0 2 0,0-2 0 16,0 2 3-16,0 0 1 0,0 0 1 0,0 0 0 0,0 0-1 0,0-2 1 15,0 2 0-15,0 0 0 0,0 0 0 0,0 0 0 0,0 0-1 16,0 0-2-16,0 0 0 0,0 0-2 0,0 0 0 0,0 0 1 16,0 0-1-16,0 0 1 0,0 0-1 0,0 0 0 0,0 0 1 15,0 0-1-15,0 0 0 0,0 0 1 0,0 0 0 0,0 0 1 0,0 0 0 16,0 0 1-16,0 0 0 0,0 0-1 0,0 0 0 0,0 0 0 16,0 0 1-16,0 0 1 0,0 0-2 0,0 0 2 0,0 0 0 0,0 0 0 15,0 0-2-15,0 0 1 0,0 0 1 0,0 0-1 0,0 0 1 0,0 0 0 16,0 0 0-16,0 0-1 0,0 0 1 0,0 0 0 0,0 0 1 15,0 0 0-15,0 0 0 0,0 0-1 0,0 0 1 0,0 0 0 16,0 0 0-16,0 0 1 0,0 0 0 0,0 0 0 0,0 0 0 0,0 0-1 16,0 0-1-16,0 0-1 0,0 0 1 0,0 0 0 0,0 0-1 15,0 0 0-15,0 0 2 0,0 0 0 0,0 0 0 0,0 0 0 16,0 0-1-16,0 0 0 0,0 0 1 0,0 0 2 0,0 0 1 0,0 0 0 16,0 0 1-16,0 0-1 0,0 0 2 0,0 0-2 0,0 0 0 15,0 0 1-15,0 0-1 0,0 0 1 0,0 0 1 0,0 0 0 16,0 0 1-16,0 0-2 0,0 0 0 0,0 0 2 0,0 0-1 0,0 0 2 15,0 0 2-15,0 0 0 0,0 0 1 0,0 0 1 0,0 0 1 0,0 0 0 16,0 0 1-16,0 0-1 0,0 0 0 0,0 0 0 0,0 0 1 16,0 0-1-16,0 0-1 0,0 0-2 0,0 0-1 0,0 0-3 15,0 0-1-15,0 0 0 0,0 0-2 0,0 0 0 0,0 0-2 0,0 0-1 16,0 0-1-16,0 0 0 0,0 0-2 0,0 0 0 0,0 0-1 16,0 0 1-16,0 0 0 0,0 0-1 0,0 0 1 0,0 0-1 0,0 0 1 15,0 0-1-15,0 0 0 0,0 0 1 0,0 0-1 0,0 0 2 16,0 0 0-16,0 0 1 0,0 0-1 0,0 0 1 0,0 0 0 0,0 0 0 15,0 0 1-15,0 0 0 0,0 0 0 0,0 0 1 16,0 0-1-16,0 0 1 0,0 0 0 0,0 0 0 0,0 0 0 0,0 0 0 16,0 0 1-16,0 0 1 0,0 0 1 0,0 0 0 0,0 0 1 0,0 0-1 15,0 0 0-15,0 0 2 0,0 0-1 0,0 0 0 0,0 0 2 16,0 0-1-16,0 0 1 0,0 0-2 0,0 0-1 0,0 0 1 16,0 0-1-16,0 0 0 0,0 0 0 0,0 0 0 0,0 0 0 0,0 0-1 15,0 0 0-15,0 0-2 0,0 0 0 0,0 0 0 0,0 0 0 16,0 0-1-16,0 0 1 0,0 0-1 0,0 0-1 0,0 0-1 0,0 0 0 15,0 0-2-15,0 0 1 0,0 0-2 0,0 0-1 0,0 0-1 16,0 0-1-16,0 0-1 0,0 0-3 0,0 0 1 0,0 0-3 0,0 0 0 16,0 0-1-16,0 0 0 0,0 0 2 0,0 0-1 0,0 0 1 15,0 0 2-15,0 0 0 0,0 0 1 0,0 0 2 0,0 0 1 16,0 0 2-16,0 0 3 0,0 0 1 0,0 0 2 0,0 0 1 0,0 0 1 16,0 0 2-16,0 0-1 0,0 0 0 0,0 0 0 0,0 0 2 15,0 0-1-15,0 0 0 0,0 0 1 0,0 0-1 0,0 0 1 0,0 0-2 16,0 0 0-16,0 0 0 0,0 0 1 0,0 0-1 0,0 0-1 15,0 0 0-15,0 0 0 0,0 0 1 0,0 0 0 0,0 0-1 16,0 0 0-16,0 0-2 0,0 0 1 0,0 0-1 0,0 0-1 0,0 0 0 16,0 0-1-16,0 0-1 0,0 0 2 0,0 0-1 0,0 0-1 15,0 0 1-15,0 0-1 0,0 0-1 0,0 0 1 0,0 0-1 0,0 0 2 16,0 0-1-16,0 0 2 0,0 0 1 0,0 0 0 0,0 0 0 16,0 0 0-16,0 0-1 0,0 0 1 0,0 0 2 0,0 0 1 0,0 0-1 15,0 0 0-15,0 0 1 0,0 0 0 0,0 0 1 0,0 0-2 16,0 0 0-16,0 0 0 0,0 0 0 0,0 0 0 0,0 0 0 15,0 0-1-15,0 0 0 0,0 0-1 0,0 0 0 0,0 0-1 0,0 0 0 16,0 0-1-16,0 0 0 0,0 0 1 0,0 0-2 0,0 0 1 16,0 0 0-16,0 0-2 0,0 0 2 0,0 0-1 0,0 0 0 15,0 0 0-15,0 0 1 0,0 0 0 0,0 0-1 0,0 0 1 16,0 0 0-16,0 0-1 0,0 0 1 0,0 0-1 0,0 0 1 0,0 0 0 16,0 0-1-16,0 0 1 0,0 0 0 0,0 0-1 0,0 0 1 0,0 0 1 15,0 0-1-15,0 0 1 0,0 0-1 0,0 0-1 0,0 0 2 16,0 0 0-16,0 0 2 0,0 0 0 0,0 0 0 0,0 0 0 0,0 0 0 15,0 0 0-15,0 0 1 0,0 0 0 0,0 0 0 0,0 0 1 16,0 0 1-16,0 0-1 0,0 0 1 0,0 0 0 0,0 0-1 16,0 0-1-16,0 0 1 0,0 0 0 0,0 0 0 0,0 0 0 0,0 0 0 15,0 0 0-15,0 0-1 0,0 0 1 0,0 0-1 0,0 0 0 16,0 0 0-16,0 0 0 0,0 0 0 0,0 0 0 0,0 0 0 16,0 0 1-16,0 0-1 0,0 0 0 0,0 0-1 0,0 0 0 0,0 0 1 15,0 0-1-15,0 0 1 0,0 0-2 0,0 0 0 0,0 0-1 16,0 0-1-16,0 0 1 0,0 0 1 0,0 0 0 0,0 0-1 0,0 0-1 15,0 0 1-15,0 0 0 0,0 0-2 0,0 0 2 0,0 0 0 16,0 0 0-16,0 0-1 0,0 0 1 0,0 0 0 0,0 0 0 16,0 0-2-16,0 0 1 0,0 0 0 0,0 0-1 0,0 0 1 0,0 0-1 15,0 0 1-15,0 0 0 0,0 0-1 0,0 0 1 0,0 0 0 16,0 0 0-16,0 0 1 0,0 0 0 0,0 0 0 0,0 0 0 0,0 0 1 16,0 0 0-16,0 0 0 0,0 0 0 0,0 0 0 0,0 0 1 15,0 0-1-15,0 0 0 0,0 0-1 0,0 0 1 0,0 0 1 16,0 0 0-16,0 0 1 0,0 0 1 0,0 0-2 0,0 0 1 0,0 0 0 15,0 0 0-15,0 0 0 0,0 0 0 0,0 0 0 0,0 0 0 16,0 0 2-16,0 0-1 0,0 0 0 0,0 0 0 0,0 0 1 0,0 0-2 16,0 0 1-16,0 0-1 0,0 0 0 0,0 0 0 0,0 0-1 0,0 0 2 15,0 0-4-15,0 0 2 0,0 0 0 0,0 0-1 16,0 0 0-16,0 0-2 0,0 0-4 0,0 0-3 0,0 0-4 0,0 0-2 16,0 0-7-16,0 0-3 0,1 0-4 0,-1 0-6 0,0 0-6 15,0-3-6-15,0 3-7 0,0 0-7 0,2 0-7 0,-2 0-7 0,0 0-8 16,0 0-7-16,0 0-9 0,0 0-10 0,0 0-9 0,0 0-14 15,0 0-17-15,0 0-21 0,0 0-22 0,0 0-27 0,0 0-29 16,0 0-52-16</inkml:trace>
  <inkml:trace contextRef="#ctx0" brushRef="#br0" timeOffset="25222.7016">13122 5329 67 0,'0'0'72'0,"0"0"-6"15,2 0-6-15,-2 0-7 0,0 0-5 0,0 0-3 0,1 2-1 0,-1-2-1 16,0 0 0-16,0 0 3 0,0 0 2 0,0 1 4 0,0-1 4 15,0 2 6-15,0-2 3 0,0 0 1 0,0 0 0 0,0 0 1 16,0 0 1-16,0 0-1 0,0 0 0 0,0 0-1 0,0 0-1 16,0 0-2-16,0 0-3 0,0 0-3 0,0 0-3 0,0 0-4 0,0 0-4 15,0 0-1-15,0 0-1 0,0 0 0 0,0 0-3 0,0 0-1 0,0 0-4 16,0 0-4-16,0 0 0 0,0 0-1 0,0 0 2 0,0 0 0 16,0 0-3-16,0 0-4 0,0-2-2 0,0 2-5 0,0-1-2 15,0-1-4-15,0-1-2 0,0 2-1 0,0-1 1 0,0-1-1 0,0 1-2 16,0 1-5-16,0-1-5 0,0 0-4 0,0 1 0 0,0-1 2 15,0-1-1-15,0 1 2 0,2 1 2 0,-2 0 1 0,0-2 1 16,0 1 0-16,0 0 0 0,0 2 3 0,0 0-1 0,0 0 3 0,0 0 0 16,0 0 1-16,0 0 1 0,0 0-1 0,0 0-2 0,0 0 1 15,0 0-1-15,0 0-1 0,0 0-2 0,0 0-2 0,0 0-2 16,0 0-1-16,0 0-3 0,0 0-1 0,0 0-2 0,0 0-3 0,0 0-4 16,0 0-3-16,0 0-1 0,3 2-2 0,-2 0 1 0,-1-2-1 15,2 3-1-15,-2-2 2 0,2 2-1 0,-1 0 1 0,-1 2 1 0,3-3 1 16,-1 4 2-16,0 0 1 0,1 0 4 0,-2 2 3 0,3-1 2 15,-1 2 0-15,0 0 1 0,1 1 1 0,-2 0-1 0,1 0 1 0,0 2 0 16,1-1 1-16,-1 2 0 0,0-1 2 0,0 2 1 0,1-2 2 16,-1 0 1-16,1 0 2 0,-1 1 0 0,0-2 2 0,1 1 0 0,-1-2 1 15,0 2 2-15,0-1 1 0,1-1 0 0,-1-1 2 0,1 2-1 16,-1-3 0-16,0 1-1 0,-1-1-1 0,3 0 0 0,-2-1 0 16,0 1 0-16,-1-2 0 0,1 1 0 0,3 0 0 0,-3-2 0 0,0 2 0 15,2-2 0-15,-1 0 0 0,0 1 0 0,0 0 1 0,0 0 2 16,2-2 0-16,-1 2 2 0,0-1-2 0,1 1 1 0,1-2 2 15,0 1 1-15,1 0 0 0,-1-2 0 0,1 2 2 0,1 2 2 0,-1-3 0 16,3 1 0-16,0-1 0 0,0 0 2 0,3 1-2 0,-1-1-1 16,2-1 0-16,0 1-1 0,4 0 0 0,-3-1-2 0,4-2-1 0,0 1-2 15,0 1-2-15,5-3-2 0,0 1-2 0,-2-1-2 0,5 0-3 16,-1 0 0-16,3-1 0 0,3 1 2 0,-1-2 1 0,4 1 1 16,0-1 0-16,3 1-1 0,-1-2 2 0,4 1 0 0,1-1-1 0,2 0 2 15,2 0 2-15,1 0 1 0,0 0 0 0,4 0-2 0,2-1-2 0,1 1-3 16,-1-2-2-16,1 2-4 0,1-2-2 0,0 1-3 0,0 1-3 15,-1 1-2-15,-1-1 2 0,1-1 0 0,0 1 0 0,-1 0 1 16,0 1 1-16,-2 0 1 0,2-1 3 0,-1 0 2 0,-2 1 2 16,3 1 3-16,-2-3 4 0,3 3 2 0,-4 0 2 0,3-1 0 0,-2-1 2 15,0 3-1-15,-1-1 0 0,1-1-1 0,-2 1-2 0,-2-1-2 16,-1 2-1-16,-1-1-1 0,1-1-2 0,-4 2-1 0,1-2-2 0,-2 1-1 16,-1 1-1-16,0-1-2 0,-2 0 2 0,-2 1-1 0,2 0 1 15,-3 0 0-15,2 0 4 0,-3 0 0 0,2-2 1 0,-1 2 2 0,-2 0-1 16,1-1 3-16,0-1 1 0,0 2 1 0,-2-2 1 0,2 1 0 15,-1 1 1-15,1 0-1 0,-1-2 2 0,-3 2-2 0,2-2-2 0,1 2-2 16,-3 0 1-16,3 0 0 0,-1-3-1 0,0 3-1 0,-3 0 0 16,3 0-2-16,-3-2 0 0,0 0 0 0,0 2-2 0,0 0-2 15,-3 0-2-15,0 0 0 0,0 0-1 0,-2 0-1 0,2 0 1 0,-4 0-2 16,2 0-1-16,-3 0 0 0,-1 0 2 0,0 2-1 0,1 0 1 16,-3-2-1-16,3 0-1 0,-3 3 0 0,0-3 1 0,1 0 0 15,-2 2-1-15,4-2 2 0,-2 2-1 0,0-2 2 0,0 1 0 0,0 1 2 16,0 0 0-16,0-1-1 0,0 1 2 0,0-1 0 0,0 0 2 15,-2 0 2-15,3 1-1 0,-3 0 0 0,2-1 1 0,-2 1 1 16,0-1 0-16,1-1 0 0,0 2-2 0,-2-1 0 0,0-1 0 0,0 2 0 16,0-1-1-16,-3-1 0 0,3 2 0 0,-2-2 0 0,0 1 2 15,-2-1 1-15,4 0-1 0,-4 0-1 0,1 0 1 0,1 0 0 0,-1 0-1 16,-2 0 2-16,2 0-1 0,-1 0 0 0,-1 0 0 0,1 0-1 16,0 0 0-16,0 0 0 0,0-1 0 0,0 1-1 0,-3 0 0 0,1 0 0 15,2-2 0-15,0 2 0 0,-4 0-1 0,4 0 0 0,-4-1 0 16,4 1 1-16,-4-2 0 0,-1 2 1 0,2 0-1 0,1 0 0 15,-5 0-1-15,2 0 1 0,0-1-1 0,-2 1 0 0,-1 0 0 0,0-2 1 16,1 2 0-16,-3 0 1 0,3 0 1 0,-3 0-2 0,2 0 0 16,-1-1-1-16,-3 1 1 0,2 0 0 0,1-2 0 0,-1 2 0 0,0 0 2 15,1 0-2-15,-1-1 0 0,1-1 0 0,-1 2-1 0,0 0 0 16,2-2 0-16,-2 1 1 0,2 1-1 0,-1-1 1 0,1 1-1 0,-2-1 0 16,2 1-1-16,0-2 1 0,-2 2 0 0,2-1 0 0,-1-1 0 15,1 2 0-15,0-2 1 0,-2 1 0 0,2 1 1 0,0-2-1 0,-2 2 0 16,5-2 0-16,-5 2 1 0,2 0 0 0,-2-3 1 0,0 3-1 15,2 0 0-15,-2-2 0 0,3 0 1 0,-3 2 0 0,0-1-1 16,1 1 2-16,-3-2-1 0,4 0 0 0,-2 2 2 0,1 0-1 0,-3-3 1 16,2 3-2-16,2 0 2 0,-2-2-1 0,0 0 2 0,0 1 0 15,0-1-1-15,-1-1 1 0,3 1-1 0,-2 1 1 0,5 0 0 0,-5-2 0 16,0 0 1-16,2 0 0 0,-2-1 0 0,2 2 2 0,-2 0 0 16,3-2 2-16,-3-1 2 0,2 2 3 0,2-1 1 0,-3 1 1 15,0-2 2-15,0 2 2 0,1-2-1 0,0 0 2 0,-2 1-1 0,2-1 1 16,-2 0-1-16,2 0 2 0,-1 0-2 0,1-1 1 0,0 0-1 15,-2 1 1-15,2-1-2 0,-2 0-1 0,0 1 2 0,0-2-1 16,1 2 3-16,-3-2 0 0,3 0 1 0,0 0 0 0,-1 2 0 0,2-3-1 16,-4 1 1-16,2-1-1 0,1-1-1 0,-1 2-1 0,0 0-1 15,1-3-1-15,0 1 0 0,-3 0-4 0,2-1-2 0,1-1-3 0,-1 0-1 16,0 0-1-16,0 0-1 0,2-1 0 0,-1-1-1 0,1 1-2 16,-2 0 0-16,2-2-1 0,-1 1 0 0,0-1-2 0,0 1-1 0,1-1 0 15,-1 1-1-15,2 0 1 0,-1-2-1 0,0 2-1 0,0-1 1 16,0 1-1-16,0 0 0 0,0-1-1 0,2 1-2 0,-4 1 2 15,2-2-1-15,0 2-1 0,-1-1 1 0,1 1 0 0,-2 1-1 0,2-2 0 16,-2 2-2-16,0 1-1 0,0 0 2 0,1-1-2 0,0 2 1 16,1-2 1-16,-4 3-2 0,1 0 1 0,-1-1 0 0,3 1-1 0,-3 2 0 15,-1-1 2-15,2 1 0 0,-1 2 1 0,-1-3-1 0,2 4 2 16,-2-2 0-16,0 3 1 0,0 0-1 0,0-1-1 0,0 1 2 16,0 1 0-16,0 1 1 0,0 0-1 0,0 0-1 0,0 0 1 0,0 0-1 15,0 0-1-15,0 0 1 0,0 0 1 0,0 0-2 0,0 0 2 16,0 0-1-16,0 0 0 0,0 0 2 0,0 0 0 0,0 0 1 0,0 0 0 15,0 0 1-15,0 0 0 0,0 0-1 0,0 0 2 0,0 0-1 16,0 0 0-16,0 0 0 0,0 0 0 0,0 0 0 0,0 0-1 16,0 0 0-16,0 0-1 0,0 0 1 0,0 0-1 0,0 0-1 0,0 0 1 15,0 0-1-15,0 0 1 0,0 0 0 0,0 0 0 0,0 0 1 16,0 0-1-16,0 0 1 0,0 0-1 0,0 0 1 0,0 0-1 0,0 0 1 16,0 0 0-16,0 0 1 0,0-2-1 0,0 2-1 0,0 0 0 15,0 0-1-15,0 0 1 0,0 0 0 0,0 0-1 0,0 0 0 0,0 0-2 16,0 0 1-16,0 0 1 0,0 0-2 0,0 0 1 0,0 0 1 15,0 0-2-15,0 0 1 0,0 0 0 0,0 0-1 0,0 0 1 16,0 0-1-16,0 0 1 0,0 0 0 0,0 0 0 0,0 0 0 0,0 0 1 16,0 0 0-16,0 0-1 0,0 0 1 0,0 0 1 0,0 0 0 15,0 0 0-15,0 0 1 0,0 0 1 0,0 0 0 0,0 0 0 0,0 0 1 16,0 0 1-16,0 0-1 0,0 0 1 0,0 0 1 0,0 0-1 16,0 0 0-16,0 0 2 0,0 0-1 0,0 0 1 0,0 0-2 0,0 0 1 15,0 0-2-15,0 0 0 0,0 0 0 0,0 0-1 16,0 0 2-16,0 0-2 0,0 0 0 0,0 0-1 0,0 0 0 0,0 0-1 15,0 0 1-15,0 0-1 0,0 0 0 0,0 0-1 0,0 0 1 0,0 0 0 16,0 0 0-16,0 0 0 0,0 0 0 0,0 0 0 0,0 0-2 16,0 0 2-16,0 0 0 0,0 0 0 0,0 0 0 0,0 0 0 15,0 0 0-15,0 0 1 0,0 0-1 0,0 0-1 0,0 0 1 0,0 0 0 16,0 0 1-16,0 0-1 0,0 0 1 0,0 0-1 0,0 0 1 16,0 0-1-16,0 0 0 0,0 0 0 0,0 0-1 0,0 0 1 0,0 0 1 15,0 0 0-15,0 0 0 0,0 0 0 0,0 0 0 0,0 0-1 16,0 0 0-16,0 0 0 0,0 0-1 0,0 0 1 0,0 0-1 15,0 0 0-15,0 0 1 0,0 0-1 0,0 0-2 0,0 0 1 0,0 0-1 16,0 0 0-16,0 0 0 0,0 0 0 0,0 0 1 0,0 0 0 16,0 0-1-16,0 0 1 0,0 0-1 0,0 0 1 0,0 0-1 15,0 0 0-15,0 0 0 0,0 0 0 0,0 0 0 0,0 0-1 0,0 0 2 16,0 0-2-16,0 0 1 0,0 0-1 0,0 0 1 0,0 0-1 0,0 0 2 16,0 0 0-16,0 0-1 0,0 0 1 0,0 0 1 0,0 0-1 15,0 0 2-15,0 0 0 0,0 0 0 0,0 0 0 0,0 0 0 0,0 0 1 16,0 0 0-16,0 0-1 0,0 0 1 0,0 0 0 0,0 0 0 15,0 0 0-15,0 0-1 0,0 0-1 0,0 0 1 0,0 0 0 16,0 0 1-16,0 0-1 0,0 0 1 0,0 0-1 0,0 0 1 16,0 0-1-16,0 0 0 0,0 0 0 0,0 0 1 0,0 0-2 0,0 0 2 15,0 0-1-15,0 0 1 0,0 0 0 0,0 0 0 0,0 0-1 16,0 0 1-16,0 0 1 0,0 0-1 0,0 0 0 0,0 0 0 0,0 0 0 16,0 0 1-16,0 0 1 0,0 0-1 0,0 0 0 0,0 0 0 15,0 0-1-15,0 0 1 0,0 0 0 0,0 0 0 0,0 0 0 0,0 0 1 16,0 0-2-16,0 0 1 0,0 0-1 0,0 0 0 0,0 0 0 15,0 0-1-15,0 0 1 0,0 0-2 0,0 0 2 0,0 0 0 16,0 0 0-16,0 0 0 0,0 0-1 0,0 0 0 0,0 0 1 0,0 0 0 16,0 0 0-16,0 0-1 0,0 0 1 0,0 0 1 0,0 0-1 0,0 0 0 15,0 0 0-15,0 0 0 0,0 0 0 0,0 0 0 0,0 0 0 16,0 0 0-16,0 0-1 0,0 0 2 0,0 0-1 0,0 0 1 16,0 0-1-16,0 0 0 0,0 0 1 0,0 0-1 0,0 0 0 15,0 0-1-15,0 0 0 0,0 0 0 0,0 0 0 0,0 0 0 0,0 0 1 16,0 0-1-16,0 0 0 0,0 0-1 0,0 0 1 0,0 0 0 15,0 0-1-15,0 0 1 0,0 0 0 0,0 0 0 0,0 0 1 16,0 0 0-16,0 0 0 0,0 0 0 0,0 0 0 0,0 0-2 0,0 0 2 16,0 0 0-16,0 0 0 0,0 0-1 0,0 0 1 0,0 0 0 0,0 0 0 15,0 0 1-15,0 0-1 0,0 0 0 0,0 0 0 0,0 0-1 16,0 0 0-16,0 0 1 0,0 0 0 0,0 0 0 0,0 0 0 0,0 0 0 16,0 0-1-16,0 0 0 0,0 0 0 0,0 0-1 0,0 0-2 15,0 0 1-15,0 0-1 0,0 0 1 0,0 0 0 0,0 0-2 16,0 0 1-16,0 0-1 0,0 0 0 0,0 0 0 0,0 0-1 0,0 0 2 15,0 0-1-15,0 0 1 0,0 0-1 0,0 0 1 0,0 0-1 16,0 0 2-16,0 0 1 0,0 0 0 0,0 0-1 0,0 0 1 16,0 0 0-16,0 0 0 0,0 0 0 0,0 0 1 0,0 0 1 0,0 0 1 15,0 0 1-15,0 0-1 0,0 0 0 0,0 0 0 0,0 0 0 16,0 0 0-16,0 0 1 0,0 0 1 0,0 0-1 0,0 0 0 16,0 0 0-16,0 0 1 0,0 0-1 0,0 0-1 0,0 0 0 0,0 0 0 15,0 0 0-15,0 0 1 0,0 0-2 0,0 0 0 0,0 0 0 0,0 0-2 16,0 0 1-16,0 0 0 0,0 0-1 0,0 0 0 0,0 0-1 15,0 0 0-15,0 0 0 0,0 0-2 0,0 0 0 0,0 0-1 16,0 0-2-16,0 0 0 0,0 0 0 0,0 0-1 0,0 0 0 0,0 0 0 16,0 0 0-16,0 0 0 0,0 0 0 0,0 0 0 0,0 0 1 15,0 0-1-15,0 0 2 0,0 0-1 0,0 0 1 0,0 0 0 0,0 0 0 16,0 0 2-16,0 0 0 0,0 0 1 0,0 0 0 0,0 0 1 16,0 0 0-16,0 0-1 0,0 0 1 0,0 0 1 0,0 0 1 15,0 0 1-15,0 0 0 0,0 0 1 0,0 0 1 0,0 0-1 0,0 0 0 16,0 0 0-16,0 0 0 0,0 0 2 0,0 0-2 0,0 0 0 15,0 0 0-15,0 0 1 0,0 0 1 0,0 0-2 0,0 0 1 0,0 0-1 16,0 0 0-16,0 0 0 0,0 0 2 0,0 0-2 0,0 0 1 16,0 0 0-16,0 0 2 0,0 0-1 0,0 0 1 0,0 0 1 15,0 0-1-15,0 0 1 0,0 0 1 0,0 0-1 0,0 0 1 0,0 0-1 16,0 0 1-16,0 0 0 0,0 0-1 0,0 0 1 0,0 0 1 16,0 0-2-16,0 0 1 0,0 0-2 0,0 0 1 0,0 0-1 0,0 0 1 15,0 0-2-15,0 0 1 0,0 0-1 0,0 0-1 0,0 0 1 16,0 0-1-16,0 0-1 0,0 0 0 0,0 0 0 0,0 0-1 15,0 0 0-15,0 0 1 0,0 0 0 0,0 0-1 0,0 0 2 0,0 0-2 16,0 0 0-16,0 0 1 0,0 0-1 0,0 0 1 0,0 0-1 0,0 0 0 16,0 0-1-16,0 0 1 0,0 0 0 0,0 0 0 0,0 0-1 15,0 0-1-15,0 0 2 0,0 0-1 0,0 0 0 0,0 0 0 16,0 0 0-16,0 0 0 0,0 0 0 0,0 0 0 0,0 0 1 0,0 0-2 16,0 0 1-16,0 0 0 0,0 0-1 0,0 0 0 0,0 0 1 15,0 0-2-15,0 0 1 0,0 0 0 0,0 0-2 0,0 0 1 16,0 0 0-16,0 0-1 0,0 0 1 0,0 0 0 0,0 0-1 0,0 0 1 15,0 0-2-15,0 0 1 0,0 0-2 0,0 0-1 0,0 0 1 16,0 0-1-16,0 0 0 0,0 0-1 0,0 0 0 0,0 0-1 16,0 0-1-16,0 0 0 0,0 0-1 0,0 0 0 0,0 0-1 0,0 0 1 15,0 0 0-15,0 0 0 0,0 0-2 0,0 0 0 0,0 0-2 0,0 0-1 16,0 0-2-16,0 0-1 0,0 0-1 0,0 0-2 0,0 0-2 16,0 0-2-16,0 0-2 0,0 0-1 0,0 0-2 0,0 0-1 15,0 0-3-15,0 0 0 0,0 0-2 0,0 0 0 0,0 0-2 0,0 0 0 16,0 0 0-16,0 0-2 0,0 0 0 0,0 0-2 0,0 0 0 15,0 0-2-15,-2 0-2 0,2 0-3 0,0 0-4 0,0 0-2 16,0 0-2-16,0 0-1 0,0 0 1 0,0 0-1 0,0 0 1 0,0 0-1 16,0 0 1-16,0 0-5 0,-1-1-8 0,-1 1-18 0,2-1-24 15,0 1-26-15,-1 0-32 0,-3-3-47 0,1 1-56 0,0 1-55 0</inkml:trace>
  <inkml:trace contextRef="#ctx0" brushRef="#br0" timeOffset="29285.038">11470 4723 104 0,'0'0'94'15,"0"0"-17"-15,0 0-13 0,0 0-13 0,0 0-12 0,0 0-8 16,0 0-9-16,0 0-6 0,0 0-10 0,0 0-13 0,0 0-8 0,0 0-7 16,0 2-5-16,0-1-3 0,0 1 1 0,0 1 2 0,0 0 7 15,0-1 8-15,0 2 10 0,0-1 13 0,0 3 7 0,0-2 6 16,-1 2 8-16,-1 1 7 0,2 2 6 0,-2-2 5 0,-1 3 1 0,2 1 2 16,-4 1 1-16,2-1 1 0,0 4-2 0,-2-1-2 0,2 1-3 15,-2 1-3-15,2 4-4 0,-3-1-5 0,3 1-2 0,-1 0-3 0,-2 1-3 16,1 1-3-16,2 1-4 0,-2 0-3 0,1 2-4 15,-1-1-5-15,2 1-4 0,-2 1-1 0,2-1-2 0,-2 2-1 0,2-1-1 16,-1 1 0-16,-3 0 1 0,5 0 0 0,-1 0 1 0,0-1 1 0,0 1 3 16,1 1 3-16,1-1 2 0,-3 0 2 0,3-1 3 0,-1 1 1 0,0-4 0 15,1 2 1-15,-2-1 0 0,3 1 1 0,-1-1 0 0,-1-2 0 16,2-1 1-16,0 2 0 0,0-2-2 0,0 0-3 0,2 0-1 16,-1 0-2-16,-1-4 1 0,3 4-1 0,-2-4 0 0,1 1 0 0,1-2-1 15,-1 1 1-15,0 0-1 0,1-3 0 0,0 1-2 0,0 0-2 16,0-1 1-16,-1-2 0 0,4 2 1 0,-3-2 1 0,0-2-1 15,-1 0 0-15,1 2 0 0,0-2 1 0,1-2 1 0,-1 2-1 0,0-2 0 16,2 2 1-16,-1-3 0 0,1 1 1 0,-2-1-1 0,2 0 0 16,0 0 0-16,0-1 1 0,1 1-1 0,-2-1 1 0,3 0 2 0,-1 0-1 15,-1 0 0-15,4 0-1 0,-1 0-1 0,0-1 0 0,0 0 1 16,1 0 0-16,1 2-1 0,-2-3 1 0,4 1-1 0,-2-1 1 0,1 0 1 16,2 2-1-16,-2-1 0 0,3-1 0 0,0 1-1 0,0 1 1 15,2-2 1-15,0-1-2 0,0 2 1 0,4-2 1 0,-2 2-1 0,2-1-1 16,2-1-1-16,-1 2 0 0,3-3 1 0,0 3-4 0,2-2 0 15,1-1 1-15,0 0-1 0,1 1-2 0,2 0 0 0,0 0-2 16,0-1-2-16,0-1-3 0,1 2 0 0,0-1-1 0,-1-1-2 16,0 0-1-16,2 3 0 0,-2-3-3 0,0 1-1 0,0 1-2 0,0-2 0 15,0 1-2-15,2 0 2 0,-1 0 3 0,1-2 2 0,0 1 4 0,-1 1 1 16,4-2 1-16,0 2 3 0,0-1 1 0,1-1 3 0,3 0 3 16,1 0 1-16,0 0 3 0,2 0 2 0,1 0 1 0,3-1 0 0,-2-1-3 15,3 2-2-15,-1-3-1 0,1 1-2 0,1 1-1 0,-1 0-2 16,-2-2-3-16,2 1-2 0,-1 1-1 0,-2-1-3 0,-1 1 0 15,1 1-3-15,-3-2-1 0,1 0-2 0,-2 2-1 0,0-1 0 0,-2 1 3 16,1-1 1-16,-2 1 1 0,-1 0 2 0,1 0 2 0,-2 0 0 16,0 0 1-16,0 0 2 0,-1 0 2 0,-1 1 1 0,0-1 2 0,-3 1 2 15,3-1 1-15,-3 2-1 0,0 0-1 0,2-2 1 0,-2 0-1 16,0 0 0-16,0 0 0 0,0 0-1 0,0 0 0 0,0 0 0 0,0 0-1 16,-1 0 0-16,1 0-2 0,-2 0 0 0,0 0 0 0,2 0-1 15,-3 0-1-15,0 0 0 0,0 0-2 0,0 0 0 0,-2 0-1 16,2 0-2-16,-3 0 1 0,1 0-2 0,-4 0 1 0,3 0-2 15,-2-2 1-15,-1 2-1 0,0-2 0 0,0 2 2 0,-1 0-1 0,0-1 1 16,-2 1-1-16,0-1 0 0,2-1-1 0,-1 2 2 0,0-1-1 0,0-1 2 16,2 2-1-16,-4-1 2 0,2-1 3 0,-1-1-1 0,0 2 1 15,1-1 1-15,-1-1 0 0,1 2 1 0,-2 0 2 0,1-1 0 0,0-1 2 16,0 1 1-16,1 1 0 0,-2-1 0 0,-1 0-2 16,3-1 1-16,-3 3 0 0,-1-4 0 0,2 3-1 0,-2-1 0 0,1 0-1 15,-2-1-2-15,-1 1 0 0,-2 2-2 0,3-2 1 0,-3 1-4 0,0-1 1 16,-3 2 1-16,3-2-1 0,-1 1 0 0,-2 1-1 0,-2-2-2 15,0 2 0-15,1-1-1 0,0 0 1 0,0 1-1 0,-1-2 2 0,-1 1 1 16,3 1 0-16,-2-2-1 0,0 1 1 0,-1-2 0 0,0 3 1 16,3-4 0-16,-4 4-1 0,1-1 2 0,0-2 2 0,0 2-1 15,0-1 1-15,2-1 0 0,-2 2-2 0,-2-1 0 0,2-1-1 0,2 3 1 16,-3-4 0-16,0 1 0 0,1 0 0 0,0 0 0 0,0 1 1 16,-2 0 0-16,2-1 0 0,-2 3 1 0,3-4-1 0,-3 3 1 0,-1-1 2 15,1 0 1-15,1-1 1 0,-3 1 0 0,2 2 1 0,-1-2 0 16,-2 2 1-16,2-1 0 0,-1-1-2 0,-1 2 1 0,2-2 0 0,-1 1 1 15,-1 1 0-15,2-2 1 0,0 2-2 0,-2-1 1 16,0 0 0-16,1 1 0 0,-1-2-1 0,0 2 0 0,0-1-2 0,0 1 1 16,3 0-2-16,-3 0 0 0,2-2-2 0,-2 2 0 0,0-1 0 0,0 1 1 15,1 0-1-15,-1 0 1 0,0-2 2 0,0 1 0 0,2 1 3 16,-1-4 1-16,-1 3 3 0,0 0 0 0,2-1 4 0,0-1 1 16,-2 2 2-16,1-1 1 0,-1-1 1 0,2 0 2 0,-1 0-2 0,-1 1-1 15,2 0 0-15,1-3-1 0,-1 2-1 0,-1-2-1 0,1 1-2 16,1 1 1-16,0-2 1 0,-1 3-1 0,-1-3-1 0,2 2 1 0,-1-1-1 15,1 1-2-15,-3-2 2 0,2 0 1 0,-1 3 1 0,-1-3-1 16,2 2 2-16,-2-1 2 0,2-1-1 0,-1 3 1 0,-1-3 1 16,2 2 1-16,0-1-2 0,-2 1 0 0,1-1 0 0,-1 1 0 0,0-2-2 15,0 3-3-15,0-1 0 0,0-1 0 0,0 1-3 0,0-1-1 16,0 1-1-16,2 0-2 0,-2 0-2 0,0 0-1 0,0 0 0 0,0 0-1 16,0 0 1-16,0 0 1 0,0 0-2 0,0 0 1 0,0 1-1 15,0 0 1-15,0 1 0 0,0-1 1 0,0-1-1 0,0 1 0 0,0 0-1 16,0 2 1-16,0-3-1 0,0 1 1 0,0 0-1 0,0 1 1 15,1-3 1-15,-1 4-2 0,0-3-1 0,0 1 1 0,0 2-2 0,0-2 0 16,0 1-1-16,0-1 1 0,0-1 0 0,0 1 0 0,0 1-1 16,0 0 0-16,0-2-1 0,0 0-1 0,0 0 0 0,0-1 0 15,0 2 1-15,0-1 0 0,0 0 0 0,0 0 1 0,0 0 0 16,0-1 0-16,0 2 0 0,0-1 2 0,0 0 0 0,0 0 2 0,0 1 0 16,0 0 3-16,0-1 1 0,0-1 2 0,0 1 1 0,0 1 0 0,-1-3 0 15,-1 3 2-15,2-1 2 0,-1 0-1 0,1 1 0 0,-2 0 0 16,0-1-3-16,2 0-1 0,-1 0-2 0,-1-1-1 0,2 2-1 15,-2-1-2-15,2 1 1 0,-1-1-1 0,1 2-2 0,-2-1-1 16,2-1-2-16,0 1-1 0,0 1 0 0,0 0 1 0,0 0 0 0,0 1 0 16,0 0 0-16,0 0-1 0,0-2 0 0,0 2-2 0,0 0 1 15,0-1-1-15,0-1-2 0,0 2 1 0,0 0-3 0,0 0-2 0,0 0-2 16,0 0-3-16,0 0-3 0,0 0-3 0,0 0-5 0,0 0-6 16,0 0-7-16,0 0-10 0,0 0-10 0,0 0-13 0,0 0-14 0,0 0-18 15,0 0-18-15,0 0-33 0,0 0-39 0,0 0-48 0,0 0-53 16,0 0-80-16,0 0-92 0,0 0-48 0,0 0-28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4:00:47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9216 5865 199 0,'-4'-2'218'0,"-1"0"-38"15,2 1-23-15,-2-2-13 0,2 0-10 0,-2 0-7 0,2 0-4 16,-1 0-5-16,0 0-6 0,1 1-7 0,1-1-6 0,-1 1-4 16,2-1-5-16,-1 1-7 0,0 0-6 0,1-1-7 0,-1 3-3 0,2-4-4 15,-2 3-4-15,2-1 0 0,-1 0-1 0,-1-1 0 0,2 3-1 16,-1 0-1-16,-1-2 1 0,2 0-2 0,0 2 0 0,-2-3 0 0,2 3 0 15,0-2-1-15,-1 1-1 0,1 1-1 0,0-2-2 0,-3 2-1 16,3-1-5-16,0 0-4 0,0 1-2 0,0-2-4 0,0 1-3 16,-1 1-4-16,1 0-5 0,0 0-3 0,0 0-4 0,0 0-5 15,0 0-6-15,0 0-5 0,0 0-5 0,0 0-6 0,1-2-2 0,2 1-2 16,0 1 0-16,0-2 0 0,4 2 0 0,-1-1 0 0,4 1 0 0,2-2 1 16,3 0 0-16,2 2 0 0,3-2-1 0,-1 0 1 0,7 1-1 15,-1-1-2-15,3-1-1 0,1 0-6 0,1 0-4 0,1 0-6 0,1 2-6 16,-2 0-4-16,3-1-6 0,-1-1-6 0,-2 1-3 0,0 1-5 15,2-1-3-15,-2 2-4 0,-2-2-2 0,0 2-4 0,-2 0-1 16,0 0-1-16,-3 0-1 0,2 0 1 0,-1 0 1 0,-2 0 1 16,-1 0 1-16,-1 0 4 0,-3 2 5 0,1-2 2 0,-1 0 6 0,-2 0 5 15,-2 0 4-15,0 0 6 0,-3 0 6 0,2 0 5 0,-4 0 9 16,0 0 8-16,-3 0 8 0,1 0 8 0,-1 0 8 0,-2 0 7 0,0 0 7 16,-1-2 5-16,0 2 3 0,-2 0 1 0,0 0-1 0,0 0 0 15,0 0-4-15,-2-3-1 0,2 3-5 0,-3-4-5 0,1 3-6 0,-1-1-6 16,1 0-7-16,-1-1-6 0,0-1-8 0,-3 1-6 0,3 0-4 15,-2 1-1-15,2 0-2 0,-2-1 2 0,2 0-1 0,-2 0 3 16,-1-1 0-16,1 2 2 0,0-1 1 0,0 0 3 0,2 0 3 0,-2 0 3 16,2-1 5-16,-3 3 4 0,3-1 6 0,-2 0 5 0,0 1 5 15,2-1 4-15,-2-1 4 0,2 3 3 0,-1-2 4 0,1 2 1 16,-1-2 5-16,1 2 0 0,0 0 3 0,1 0-1 0,-1 0 0 0,0 0-1 16,-2 0 1-16,3 0-2 0,0 0-2 0,0 0-2 0,-1 0-2 15,1 0-4-15,2 0-5 0,0 0-5 0,0 0-5 0,0 0-3 0,0 0-6 16,0 0-3-16,0 0 0 0,0 0-4 0,0 0-1 0,0 0-1 15,2 0-2-15,1 2 0 0,-1 0 2 0,4 1 0 0,-1 0 2 0,-1-1 2 16,3 1 4-16,-1 2 1 0,2-2 3 0,0 2 1 0,0-2 2 16,0 3 2-16,3-2 0 0,-2 1 1 0,-1-1-1 0,3 2 1 15,-3-2-1-15,0 1 0 0,0-2-1 0,1 1 0 0,-1 1 0 0,-1-2-2 16,-1 2-2-16,0-1-1 0,-3-1 0 0,1 3 1 0,-3-1 0 0,1-1-1 16,-4 1-1-16,1 1-7 0,-3-1-10 0,-1 3-15 0,-4-1-17 15,0 2-21-15,-1-1-25 0,-4 1-29 0,1 3-30 0,-5 0-64 0,1 0-78 16,-1 1-60-16</inkml:trace>
  <inkml:trace contextRef="#ctx0" brushRef="#br0" timeOffset="766.7341">9226 6457 10 0,'-5'-1'138'0,"0"-1"-2"15,-1-1 0-15,1 2 3 0,2-1-3 0,-2 1-5 0,2-1-6 16,-2 2-8-16,2 0-8 0,1-3-6 0,-2 3-10 0,1-1-12 0,1 0-9 16,-1 1-10-16,2 0-7 0,-1 0-6 0,2 0-8 0,0 0-7 15,0 0-7-15,0 0-8 0,0 0-7 0,0 0-6 0,0 0-6 16,0 0-6-16,0 0-1 0,3 0-4 0,-1 0 1 0,1 0 0 15,0 0 1-15,5 0 1 0,0 0 2 0,1 0-1 0,2 0 1 0,0 0 1 16,6 0 0-16,-2 0 1 0,4 0-3 0,0 0-3 0,3-2-4 16,3 2-3-16,-1-1-5 0,0-1-4 0,3 2-7 0,-2-2-5 0,3 1-6 15,-2 1-6-15,0-2-7 0,1 0-3 0,0 2-3 0,-1-3-2 16,-1 1 1-16,0 0 2 0,0 1 2 0,-1-3-1 0,-2 4 0 16,0-3-1-16,0 1 3 0,-2 0 5 0,-3 1 5 0,2-1 8 0,-5-1 8 15,2 1 8-15,-3 1 12 0,-2 0 11 0,-2-2 12 0,-1 1 11 0,0 1 12 16,-3-2 9-16,1 1 9 0,-3 0 6 0,-1 1 4 0,-1-2 3 15,-1 2 4-15,-1-1 0 0,-1-1 0 0,0 0-2 0,-1 0-6 16,-1 0-6-16,-1 1-8 0,0 0-8 0,0-1-5 0,1 0-5 0,-3-1-3 16,1 4 0-16,0-3-3 0,-1 1-4 0,3 0-3 0,-3 1-4 15,1-3-3-15,3 4-5 0,-2 0-5 0,2-3-6 0,1 3-8 0,-1-2-10 16,3 2-5-16,0 0-6 0,0 0-3 0,0 0-2 0,2 2-1 16,-1-2 0-16,1 3-1 0,1-1 0 0,0 1-3 0,1 1-5 0,1-1-3 15,0-1-3-15,0 3 2 0,0 0 2 0,1 0 1 0,-1 1 0 16,-2 2-3-16,3-1-6 0,-4 2-10 0,1 0-14 0,-3 0-11 15,0 1-11-15,-3 2-9 0,0 2-7 0</inkml:trace>
  <inkml:trace contextRef="#ctx0" brushRef="#br0" timeOffset="8317.4326">10051 2568 11 0,'5'-4'35'0,"-2"3"5"0,0-1 6 15,1 0 8-15,-2 0 7 0,1 1 5 0,-1-2 5 0,0 3 5 0,-1-2 2 16,-1 1 5-16,2 1 2 0,-2 0 2 0,0 0-1 0,0 0 0 16,0 0-3-16,0 0-3 0,0 0-6 0,0 0-4 0,0 0-6 0,0 0-3 15,0 0-5-15,0 0-4 0,0 0-6 0,0 0-6 0,0 0-5 16,-2 0-7-16,2 0-7 0,-3 0-8 0,1 0-7 0,1 0-7 0,-3 0-5 16,0 0-4-16,1 1-5 0,-2 1-4 0,0-1-3 0,0 1-4 0,-1 1-2 15,-3-1 1-15,1 3 0 0,1 0 2 0,-2 0 2 0,-2 4 2 16,1-4 3-16,-1 3 2 0,0 1 5 0,2-2 2 0,-3 4 2 0,2-2 2 15,0 1 1-15,2 2 2 0,-3-1 1 0,3-1 0 0,0 2 0 16,-1-1 1-16,3 0 0 0,-1 1 0 0,1 0 1 0,1 3-1 0,-1-5-1 16,1 1 0-16,2 3 1 0,0-3-2 0,1 2 1 0,-1-2 1 15,3 1 0-15,0-2-1 0,0 2 0 0,0 0-1 0,2 0 0 16,-1-2-2-16,1 2 0 0,1 1-2 0,0-3-1 0,1 1-1 0,-1-1 1 16,1 2-1-16,1-1 0 0,0-1-1 0,-2-1-1 0,2 1 0 0,-2 0-1 15,2 2 1-15,-1-4 0 0,1 4-1 0,-2-2 1 0,2 0 0 16,-2 1 0-16,2-1-1 0,0 2 1 0,-1 0 0 0,-1-2 0 0,-1 2 2 15,1 1 4-15,0-1 0 0,-1 1 1 0,1-1 1 0,-3 1 3 0,2 1 0 16,-1-2 2-16,-1 0 2 0,0 1-1 0,0-1 3 0,-1 0 3 16,-1 2 0-16,2-3 0 0,-3 1 1 0,1 0-1 0,-1-3 1 0,0 3 0 15,1-2 0-15,-4 2 3 0,3-4-1 0,-2 1 1 0,1 1-1 16,-1 1 1-16,0-3-1 0,0 1 1 0,-1-1-2 0,1 1 1 0,-1 0-1 16,1 0 2-16,0-1-2 0,0-1-2 0,0 1-3 0,1-1-5 0,0 2-4 15,0-1-6-15,3 0-7 0,-1-1-4 0,0 0-6 0,2 1-5 0,0-1-6 16,2 2-6-16,0-1-5 0,1 2-6 0,0 1-3 0,0-1 0 15,2 1-2-15,1 1 2 0,-1 0 3 0,1 1 5 0,1 3 3 16,-1-2 6-16,0 1 3 0,1 2 3 0,-1 1 6 0,0-2 7 0,1 2 7 16,-1 2 8-16,-1-1 5 0,-1-1 4 0,0 3 6 0,-1-1 6 0,-2 2 4 15,1-1 5-15,-2 0 3 0,0 3 4 0,0-1 4 0,-2 1 3 0,-1 0 3 16,-2 1 0-16,1-1 1 0,-3 2-2 0,1-1-2 0,-2 2-1 0,0-1-2 16,2 0-1-16,-2-3-3 0,3 3-4 0,-1-4-2 0,1 2-2 15,0-1-1-15,0 1-2 0,1-3 0 0,4 1-2 0,-1-1-1 16,1 1-1-16,1-2 1 0,3 0 0 0,1 0 1 0,0-1-1 15,3-1 0-15,0 0 0 0,1-2-1 0,3 0-2 0,0 0-2 0,4-1-5 16,-1 0-6-16,3-2-6 0,-1-1-5 0,4 0-6 0,-2-2-11 16,3 0-11-16,-1-2-14 0,3 2-14 0,-4-3-21 0,2 1-22 15,-1-3-26-15,-1 0-26 0,-1 2-26 0,-1-3-24 0,0 2-55 0</inkml:trace>
  <inkml:trace contextRef="#ctx0" brushRef="#br0" timeOffset="9082.7087">8502 3691 209 0,'-2'-3'230'0,"-1"0"-36"0,1 2-22 0,1-2-14 0,-1 1-17 16,1 1-17-16,-1-1-14 0,2 1-14 0,0 1-13 0,0 0-12 0,0 0-9 15,0 0-9-15,0 0-10 0,0 0-13 0,0 0-11 0,3 0-10 0,0 0-8 16,1 0-8-16,1 0-5 0,1 0-3 0,1 1 0 0,3 1-1 15,1-2 1-15,2 1 2 0,1 1 0 0,3-2 3 0,1 1 4 0,2-1 2 16,2 0 3-16,5 0 2 0,-3 0 1 0,6 0 1 0,0 0-2 16,2-1-2-16,4 1-2 0,-1-2-1 0,1 1-6 0,2-1-6 0,3 1-6 15,-3-2-9-15,0 1-13 0,2 0-14 0,2 1-23 0,-2-2-26 16,-2 2-22-16,3-1-22 0,-5 1-16 0,-1-2-12 0,0 1-12 0,-2 2-15 16,-1 0-30-16</inkml:trace>
  <inkml:trace contextRef="#ctx0" brushRef="#br0" timeOffset="9297.3941">9216 3575 105 0,'-6'-2'149'16,"1"-1"-13"-16,1 1-11 0,0 1-17 0,3-3-20 0,-1 4-22 16,2 0-20-16,0 0-14 0,2-3-12 0,-1 3-12 0,3 0-13 0,0 0-11 15,1 3-9-15,1-3-9 0,2 3-6 0,2-2-2 0,2 2-1 0,-1 0 5 16,1 1 6-16,3 1 4 0,-2-1 1 0,1 2 2 0,2 0 5 15,-2 2 2-15,1 0 3 0,0 3 3 0,-4-1 2 0,3 3 2 0,-4 0 2 16,1 1 4-16,-2 2 3 0,-2 1 5 0,-2 0 3 0,-2 0-6 16,-2 3-11-16,-2 1-14 0,-2-2-17 0,-2 2-18 0,-4 2-15 0,-3 1-20 15,-1-1-22-15</inkml:trace>
  <inkml:trace contextRef="#ctx0" brushRef="#br0" timeOffset="39897.6621">11145 12871 30 0,'-2'0'174'0,"2"0"-33"0,-1 0-22 16,-1 2-13-16,2-2-10 0,0 0-9 0,0 0-3 0,0 0-5 15,0 0-2-15,0 0-7 0,0 0-5 0,0 0-5 0,0 0-8 16,0 0-7-16,0 0-3 0,0 0-3 0,0 0 0 0,0 0-2 0,0 0 1 15,0 0 1-15,0 0 4 0,0 0 3 0,0 0 4 0,0 0 5 16,0 0 2-16,-2 1 2 0,2-1 0 0,0 0 1 0,0 0 0 0,0 0-2 16,0 0 0-16,0 0-2 0,0 0-1 0,0 0-2 0,0 0-4 15,0 0-3-15,0 0-4 0,0 0-5 0,0 0-3 0,0 0-6 0,0 0-3 16,0 0-3-16,0 0-3 0,0 0-2 0,0 0-3 0,0 0-3 16,2 2-2-16,-2-2-1 0,0 0-1 0,0 0-2 0,2 0-1 15,-1 0-3-15,-1 0-3 0,3 0-4 0,-3 0-3 0,2 0-3 0,1 0-3 16,-1 0 0-16,2 0 0 0,-1 0-2 0,2 0-2 0,3 0-2 15,0-2-1-15,3 1-3 0,0 1-1 0,3-3 1 0,2 1 3 0,1 0 3 16,1 0 2-16,4-1 2 0,0 0 2 0,2 0 0 0,1 0 2 16,2-1 0-16,3 3-1 0,-1-1-2 0,2 0 1 0,1-1-1 0,1 1-1 15,2 1 0-15,1-2-3 0,0-1-1 0,2 4-4 0,-1-2-2 16,-1 0-3-16,2-1-2 0,-2 1-4 0,-1 2-2 0,0 0-2 16,-3-3-2-16,-1 3 1 0,1 0-1 0,-4 0 0 0,2 0 3 0,-3 0 2 15,-2 0 1-15,-1 0 3 0,-3 0 1 0,1 0 3 0,-2 0 1 16,-2 0 3-16,-1 0 4 0,-1 0 3 0,0 0 4 0,-5 0 3 0,1 0 3 15,-2 0 3-15,0 0 1 0,-3 0 3 0,0 0 2 0,-3 0 2 16,1 0-2-16,0 0 2 0,-2 0 1 0,0 0 6 0,-3 0 2 16,0 0 2-16,0 0-1 0,0 0-3 0,0 0-3 0,0 0-5 0,-3 0-4 15,0 0-5-15,2 0-8 0,-4 0-2 0,1 0-2 0,-2 0-5 16,1 0-5-16,-2 0-6 0,-1 0-6 0,1 3-3 0,-1-3-2 0,-1 0 0 16,1 2 0-16,0-2 1 0,-3 3 1 0,2-1 0 0,-1 0 0 15,2-2 3-15,-3 3 2 0,2-2 0 0,-3 0 0 0,2 1-5 16,0-1-4-16,-2 1-6 0,2 0-6 0,0-2-11 0,-2 3-11 0,-1-3-9 15,3 1-9-15,-2 0-9 0,-1 0-11 0,-1 1-11 0</inkml:trace>
  <inkml:trace contextRef="#ctx0" brushRef="#br0" timeOffset="40331.0689">11266 12927 102 0,'-3'0'102'0,"0"-2"0"16,0 0-2-16,0 2-4 0,1-1-1 0,0 0-3 0,-2 1-4 0,4 0 0 16,0 0 2-16,0 0-1 0,0 0-3 0,0 0 2 15,0 0 1-15,0 0 1 0,0 0 1 0,0 0 0 0,0 0-1 0,0 0-2 16,0 0-4-16,0 0-2 0,0 0-2 0,0 0-6 0,0 0-6 0,0 0-8 15,0 0-8-15,0 0-5 0,0 0-10 0,0 0-7 0,3 0-6 16,-2 0-6-16,1 0-6 0,1 0-4 0,2 0-5 0,0 0-4 16,1 0-1-16,5 0 1 0,0 0 0 0,2 0 3 0,3 0 4 0,4-1 1 15,-1 1 5-15,7-3 1 0,0 1 3 0,4 0 0 0,2-1-2 16,3 1 2-16,1-1 0 0,3-1-3 0,1 1-3 0,2 1-4 16,1-1-7-16,0-1-6 0,1 1-6 0,-1 0-8 0,0 0-6 0,1-1-6 15,-1 2-6-15,-1-1-2 0,-4 2-5 0,0-3-4 0,-1 3-4 16,-1-2-2-16,-3 2-1 0,0-1-1 0,-3-1 2 0,-3 2 3 15,0-1 2-15,-3 1 6 0,-2-3 6 0,-2 3 4 0,-2 0 6 0,-1 0 5 16,-4-2 6-16,1 1 7 0,-4 0 8 0,-2 1 5 0,-1 1 4 16,0-2 4-16,-4 1 5 0,3 1 1 0,-4-1-1 0,1-2-8 0,-3 3-12 15,0 0-20-15,-1 0-28 0,1 0-40 0,-4 0-48 0,0-2-87 16,0 2-107-16,0-2-62 0,-1 2-41 0</inkml:trace>
  <inkml:trace contextRef="#ctx0" brushRef="#br0" timeOffset="62247.7247">14535 5767 111 0,'0'-1'155'0,"2"0"0"0,-2 1 0 15,0 0-2-15,0-2-4 0,0 2-5 0,0-1-5 0,0-1-8 0,0 2-7 16,0 0-6-16,0 0-4 0,0 0-5 0,0 0-6 0,0 0-5 16,0 0-6-16,0 0-6 0,0 0-6 0,0 0-8 0,0 0-7 15,0 0-6-15,0 0-5 0,0 0-3 0,0 0-3 0,0 0-8 16,0 0-5-16,0 0-6 0,0 0-5 0,0 0-6 0,0 0-6 0,0 0-3 15,0 0-4-15,0 0-5 0,0 0-4 0,0 0-4 0,0 0-5 16,0 0-7-16,0 0-5 0,0 0-1 0,1 0-1 0,3 0 0 0,-3 0 2 16,1 2 2-16,-1-1 0 0,3-1 2 0,-1 2 1 0,1-1 3 15,-1 0 1-15,1 2 2 0,0 0 3 0,1 0 4 0,-2 0 2 16,2 2 1-16,-2-1 1 0,3 1 1 0,-2 1 1 0,0-2 2 0,-2 4 1 16,1-3 1-16,0 4 3 0,2-2 1 0,-3 1 1 0,-1 0 1 15,-1 1-6-15,0 0-9 0,0 1-14 0,-3 0-18 0,0 0-35 0,-2 2-45 16,0 0-63-16,1 0-73 0,-6 0-84 0,2 0-94 0,0-2-49 15</inkml:trace>
  <inkml:trace contextRef="#ctx0" brushRef="#br0" timeOffset="63146.7926">15025 5685 268 0,'0'-2'423'0,"0"1"-95"0,0-1-66 0,0 0-51 0,0-1-34 15,0 3-28-15,2 0-23 0,-1-2-23 0,-1 0-17 0,0 2-16 0,2 0-14 16,-2-1-15-16,3 1-12 0,-1 0-12 0,-1 0-11 0,3 0-12 16,0 0-5-16,-1 0-6 0,2 0-2 0,1 0-2 0,-1 1-2 0,0-1 0 15,3 2 0-15,-2 0 1 0,0 1-1 0,-1-1-1 0,3 0 0 16,-2 3-4-16,-1-1-1 0,1 0 2 0,-1 2 0 0,-1 0-2 0,0 2-1 16,-1-1-2-16,0 0 0 0,0 2-1 0,-3-1 0 0,0 1 1 15,0 1 0-15,-1 0 5 0,-1-1 3 0,-1 1 3 0,-3-1 3 16,3 1 4-16,-2-2 2 0,0 1 5 0,-1-1 1 0,-2-1 4 0,2-1 3 15,-1 2 2-15,1-2 4 0,1-2 2 0,-1 1 1 0,1-1 0 0,1-1 3 16,0 0 0-16,-2-1 4 0,4 0 4 0,-1-2 4 16,2 3 3-16,1-3 1 0,0 0 1 0,0 0-3 0,0 0-4 0,0-3-5 15,1 1-5-15,1 0-9 0,-1-1-6 0,4-2-7 0,-2 3-7 0,2-4-9 16,2 1-11-16,0-1-10 0,0 0-10 0,1-2-7 0,1 3-2 16,2-3 0-16,-1-1 0 0,-1 1 7 0,5 1 5 0,-2 0 6 0,-2-1 6 15,2 1 8-15,-1-1 4 0,-1-1 8 0,0 2 9 0,0 0 9 16,-1 0 14-16,-1 2 10 0,-2-2 12 0,1 1 7 0,-1 0 7 0,-1 0 5 15,-2 1 4-15,0 1 4 0,-1-2 4 0,-1 3 1 0,1-2 2 16,-2 2-1-16,0 0-2 0,-2-1-3 0,2 1-6 0,-3 1-8 16,1-1-8-16,-1 1-9 0,2 0-4 0,-4 1-6 0,0-1-4 0,1 0-5 15,0 2-6-15,-2 0-3 0,1 0-2 0,0 2-1 0,-1 0-2 16,0-1 1-16,3 3-1 0,0-1-1 0,-2 1 0 0,1-1-1 16,1 2 0-16,0 0-1 0,0 1 2 0,0 2 0 0,3-2 3 0,-3 3 0 15,3-2 1-15,0 0 0 0,3 1-1 0,-3 1 1 0,3-1-1 16,0 1-3-16,2 0-2 0,-2 0-9 0,4 0-10 0,-1-2-15 0,3 0-20 15,1 1-25-15,-1-1-31 0,4-2-32 0,0 0-32 0,1-1-39 16,3-1-45-16,0-1-61 0,1-1-73 0</inkml:trace>
  <inkml:trace contextRef="#ctx0" brushRef="#br0" timeOffset="63632.2932">15782 5670 291 0,'0'0'294'0,"0"0"-73"0,0 0-42 0,0 0-29 0,0 0-23 0,0 0-20 15,0 0-16-15,0 0-16 0,0 0-11 0,-1 0-11 0,-1 1-10 16,0-1-9-16,1 2-8 0,-1 0-6 0,-1 1-3 0,-3-3-4 16,1 4 0-16,0-1-3 0,-1 0-1 0,0 1-1 0,-3 1 1 0,0-1 0 15,0 2 1-15,-2-2 1 0,1 3 1 0,-1-1 1 0,-3-1-2 16,1 2-1-16,1 0-1 0,-1 0-2 0,0 0-2 0,1-1 0 0,1-2-3 16,-2 2-1-16,2 0 0 0,3-1 1 0,-1 1-2 0,3-3 0 15,-3 1-2-15,5 0 0 0,-1-2 0 0,2 1 0 0,-2 0-1 16,2-1 1-16,1 0 0 0,-1-2 0 0,3 3-1 0,-1-3 1 0,1 0-1 15,0 0-2-15,0 0-1 0,0 0-1 0,0 0-1 0,1 0 0 16,-1 2-1-16,2 0 0 0,-1-2-1 0,1 1 1 0,1 1 0 0,2 0 1 16,-4 1 1-16,4-3 2 0,-2 4 0 0,4-1 3 0,-2 0 1 15,1-1 2-15,1 1 1 0,1 2 3 0,1-2-1 0,-1 3 2 16,2-2 1-16,0 1-1 0,0 0 2 0,2 0 1 0,1 0-1 0,-1 0 0 16,1 2-6-16,3 0-7 0,-2-2-12 0,2 0-14 0,-2 1-14 15,2 0-18-15,-2-2-21 0,3 2-25 0,-1-2-19 0,-2 1-15 0,2 0-20 16,-2-1-22-16,-1-1-24 0,3 2-26 0,-3-2-53 0</inkml:trace>
  <inkml:trace contextRef="#ctx0" brushRef="#br0" timeOffset="64229.4664">16057 5631 172 0,'0'-3'500'0,"0"1"-72"0,0-1-110 16,0 2-71-16,0 1-53 0,0 0-37 0,0 0-29 0,0 0-24 16,0 0-19-16,0 0-18 0,0 0-15 0,0 0-16 0,0 0-15 0,0 0-13 15,2 1-11-15,0 2-7 0,-2 0-5 0,1 0-2 0,-1 1 0 16,2 1 2-16,-1 0 1 0,1 2 3 0,1-1 2 0,-1 1 2 0,0 2 2 15,3-2-3-15,-1 2-2 0,-3 0-3 0,2 0-1 0,1 0-6 16,-1-1-4-16,0 0-8 0,2 1-6 0,-1 1-9 0,1-3-7 0,-2 0-8 16,2-1-8-16,0 2-5 0,-2-3-5 0,2 0-1 0,-1 0 1 15,1-1-1-15,-2-1-3 0,2 0 3 0,0-1 4 0,0-1 7 16,2-1 10-16,-2-1 8 0,0-1 10 0,-2-1 12 0,4-1 13 0,-3-1 14 16,0-1 13-16,1 0 10 0,-1-1 10 0,0-1 11 0,1 1 8 0,-1 0 10 15,0-3 5-15,-2 1 5 0,2 1 4 0,-1 0 3 0,1-1 4 16,-3 1 2-16,3 2-1 0,-3-1-3 0,-1 1-5 0,2 2-7 15,-1-1-7-15,-1 2-10 0,2-1-7 0,0 1-12 0,-2 3-12 16,0 0-9-16,0 0-9 0,1 0-8 0,-1 3-6 0,3-1-6 0,-1 3-6 16,1 0-4-16,0 2-2 0,0 1-1 0,0 3 2 0,1 1 1 15,-3 1 6-15,2 3 1 0,1 1 4 0,-3 0 0 0,1 3-1 16,-1 1-3-16,1 1-3 0,1 1-3 0,0 0-4 0,-2 4 0 0,1-2-1 16,-2-2-1-16,2 4 0 0,-1-2-4 0,-1-2-5 0,2 2-1 15,-2-3 0-15,0-1 3 0,0-2 5 0,0 1 7 0,-2-4 7 0,1 1 11 16,-1-4 11-16,0 1 11 0,-2-4 10 0,-1-2 7 0,2 1 7 15,-2-5 10-15,-1 3 11 0,-1-4 9 0,-2-2 8 0,1-1 6 16,-1-1 6-16,-2-1 4 0,1-2 3 0,-1-1 1 0,0-1-2 0,0 0-1 16,3-2-3-16,-3-2-2 0,3 0-1 0,0-1-4 0,3-1-8 0,1-1-8 15,-1-1-11-15,4-3-13 0,1 0-15 0,1 2-20 16,4-5-23-16,-1 1-27 0,4-2-31 0,0 3-33 0,6-5-35 0,-1 3-40 16,3-4-41-16,2 2-39 0,2 1-41 0,2-1-64 0,0 2-79 0,2-1-45 15</inkml:trace>
  <inkml:trace contextRef="#ctx0" brushRef="#br0" timeOffset="82762.9369">8031 11887 56 0,'0'-1'383'0,"0"-1"-63"0,0-1-80 0,0 3-85 0,0 0-47 15,0 0-27-15,0 0-17 0,0 0-13 0,0 0-5 0,0 0-4 16,0 0 2-16,0 0 1 0,0 0-1 0,0 0-4 0,1 2-8 15,-1-1-6-15,2-1-6 0,-1 2-3 0,1-1-3 0,1 1-2 0,-1 0 0 16,1 2 2-16,0-1 2 0,1 0 1 0,0 1 3 0,2 2 3 16,-1 1 6-16,0-3 4 0,1 4 3 0,2-1 3 0,1-1-2 15,-2-1-4-15,1 3 0 0,3 0-1 0,-2 1-2 0,1-2-1 0,2 1 0 16,-2 0 2-16,3-3-1 0,-1 4 3 0,1-6 1 0,1 3-1 0,2-2 1 16,1 1 1-16,1-3 0 0,4-2 1 0,3-2-5 15,2-3-6-15,4-3-13 0,6-4-15 0,6-5-13 0,7-5-11 0,9-7-24 0,10-8-32 16,15-6-48-16,11-10-59 0,12-9-93 0,7-5-108 0,11-8-72 15,6-3-52-15</inkml:trace>
  <inkml:trace contextRef="#ctx0" brushRef="#br0" timeOffset="89995.566">13501 613 81 0,'0'-2'127'0,"2"1"-6"16,-2 1-5-16,0-1 0 0,2-2 0 0,-2 3-7 0,0 0-10 0,0-3-5 16,0 3-4-16,0 0-4 0,0 0-5 0,0-2-6 0,0 1-4 15,0 1-3-15,0 0-5 0,0-2-4 0,0 2-4 0,0 0-2 16,0 0-1-16,0 0-1 0,0 0-3 0,0 0-3 0,0 0-4 15,0 0-5-15,0 0-6 0,0 0-4 0,0 0-5 0,0 0-3 16,0 0-3-16,0 0-3 0,0 0-2 0,0 0-1 0,0 0-2 0,0 0-1 16,0 0-2-16,0 0 1 0,0 0-1 0,0 0 1 0,0 0-1 15,0 0 2-15,0 0 2 0,0 0 0 0,0 0 1 0,0 0 1 16,0 0 2-16,0 0 0 0,0 0 3 0,0 0 0 0,0 0-1 16,0 0 1-16,0 0-2 0,0 0 0 0,0 0-2 0,0 0-1 0,0 0-2 15,0 0-2-15,0 0-5 0,0 0-2 0,0 0-2 0,0 0 0 16,0 2-1-16,0 1-1 0,0-3-2 0,0 3 1 0,0 0-1 0,0 1 0 15,1-1 0-15,-1 4 1 0,2-3-2 0,-1 2 0 16,-1 1 1-16,2 0 1 0,-2-1 1 0,2 2-2 0,-1 1-2 0,-1-1 1 16,3 3 0-16,-3 1 0 0,2-3 1 0,1 3-1 0,-3-2 0 15,4 0 1-15,-2 1 1 0,0 0 2 0,-1 2-1 0,1-2 1 16,0-1-1-16,-1 0 2 0,1 1 0 0,-1-2-1 0,1 2 1 0,0 1 1 16,1-3-1-16,-2-1 1 0,-1 1 0 0,2 0 0 0,-2-1-1 0,2-1 2 15,-1-2 0-15,-1 2 1 0,3-1 0 0,-1 1 1 0,-2-3 2 16,1-1 0-16,-1 2 1 0,2-3 2 0,-2 1 1 0,0-1 1 0,0 0 1 15,0-2 2-15,0 0 2 0,0 0 3 0,0 0 3 0,0 0 4 0,0 0 3 16,0 0 2-16,0 0 3 0,0 0 3 0,0 0 3 0,0 0 1 16,0 0 1-16,0-2-2 0,-2 0 0 0,2 1-2 0,-1-1 0 0,1-3-2 15,-2 1-1-15,-1 1-3 0,3-2-4 0,-1-2-3 0,-1 1-2 0,2-1-4 16,-2 0-3-16,2-1-3 0,-1-2-1 0,-1 2-2 0,1-2-3 16,-1-2-2-16,2-1-2 0,-2-1-2 0,2 3 0 0,0-4 0 15,0 0-1-15,0-1 1 0,2 2-1 0,-2-1-1 0,2-2 0 16,-1 2 1-16,1 0-2 0,-1 0 2 0,-1 2-1 0,2 0 3 0,-2 1 2 15,2 0 2-15,-1 0-1 0,-1 4 0 0,3 0 1 0,-3-1 0 16,0 3-2-16,0 2-2 0,0 0-3 0,0-1-2 0,0 3-5 16,0 0-3-16,0-1-8 0,0 3-2 0,0 0-6 0,0 0-1 15,0 3-3-15,0-1-1 0,0 1-1 0,0 3-1 0,0-2 1 16,-3 4 0-16,3 1-1 0,-1-1-2 0,-1 5-3 0,2 1-3 0,-2-1-2 16,2 1-8-16,-1-1-9 0,-1 2-21 0,1 2-24 0,-1-1-24 15,2 1-21-15,-2-2-29 0,-1 3-35 0,2-1-67 0,-1 1-85 16,0 0-51-16</inkml:trace>
  <inkml:trace contextRef="#ctx0" brushRef="#br0" timeOffset="91978.3952">13628 1301 7 0,'0'-3'92'0,"0"3"-2"0,0 0-5 0,0-4-4 0,0 4-7 0,0-1-6 15,0 1-3-15,0-2 1 0,0-1 1 0,0 1-2 0,0 1-3 0,0 1-4 16,0-4-4-16,0 4-4 0,0 0-4 0,0 0-3 0,0-2-3 16,0 1 0-16,0 1-1 0,0 0-1 0,0 0-2 0,-2-2-4 0,2 2-4 15,0-1-2-15,0 1-1 0,0 0-3 0,0 0-2 0,0 0-1 0,0 0-2 16,0-2-2-16,-1 0 0 0,1 2-3 0,0 0-1 0,0 0-1 0,-2 0-1 16,2 0 0-16,0 0 0 0,0 0 1 0,0-1 2 0,0 1 0 15,0 0 2-15,0 0 1 0,-2-1 1 0,2 1-1 0,0 0 0 0,0-2 1 16,0 2 1-16,-1 0 1 0,1 0 1 0,0-1 1 0,-2-1 1 0,2 2-3 15,0 0-1-15,0-1-2 0,-1-1 1 0,1 2 0 0,-3-1-2 0,3 1 0 16,0-2-1-16,-2 1 0 0,2 1-1 0,-1-2-1 0,1 0 0 16,-2 2-1-16,2-1-1 0,0 1 0 0,-1-1 0 0,1 0-1 0,-2 1-2 15,0-2 0-15,2 2-2 0,0-1 2 0,-1 1 0 0,1 0-1 0,-2-2 0 16,2 0-2-16,0 2-1 0,-2 0 0 0,2 0-1 0,0 0-1 0,0-1-1 16,0 1-2-16,0 0 1 0,0 0-1 0,-1 0-2 0,-1 0 1 0,2 0-3 15,0 0-1-15,0 0 0 0,0 0-1 0,0 0-1 0,0 0-1 0,0 0-2 16,0 0 0-16,0 0 1 0,0 0-2 0,0 0 2 0,0 0-1 15,0 0 1-15,0 0-2 0,0 0 2 0,-3 0 0 0,3 0-1 0,0 0 1 16,0 0 1-16,0 0 1 0,-2 0 1 0,1 0 0 0,1 0 1 0,-3 0 1 16,3 0 1-16,-2 0 1 0,-1 0-1 0,0 0 3 0,1 0-1 0,1 1 2 15,-1-1 0-15,-1 0 0 0,1 2-2 0,1 0-1 0,-1-2-1 16,-1 1 1-16,1 1 2 0,-1-2 1 0,0 1 1 0,-1 0-2 0,0-1 2 16,1 1-1-16,0 3 0 0,0-3-2 0,0 1 2 0,-1-1 1 0,3 2 3 15,-3-1 4-15,3-1 1 0,-2 2-3 0,0-3 1 0,1 1-2 16,1 3 2-16,-1-3 0 0,-1 1 2 0,1 1 1 0,-1-3 2 0,2 3 3 0,-3-2 2 15,1 2 2-15,1 0 1 0,-2 0 0 0,1 1 1 0,0-1 1 16,0-1 1-16,-1 1-1 0,1 1 1 0,2 0-1 0,-3 0 1 0,1 1-2 16,0-1-1-16,-1 1-2 0,0 1-4 0,1 0-2 0,0 0-1 15,0 0-2-15,-1 1-2 0,3 3 0 0,-1-3-2 0,-1 1 0 0,1-1-1 16,1 1-1-16,-1 0 1 0,-2 1-1 0,2 2 2 0,2-3 0 0,-1 4 0 16,-1-3 1-16,2-1-1 0,0 2 2 0,0 0-1 0,0-2 2 0,0 2-1 15,2 0 0-15,-1 0 0 0,-1-1 1 0,2-1 1 0,0 1-2 0,0-1 1 16,1-1 0-16,-1 1-2 0,1 1 2 0,0-2-2 0,-1 0 2 0,1 0 0 15,1-2-1-15,0 2 1 0,1-2-1 0,-1 0 1 0,1 0 0 0,-1-2-1 16,0 1 2-16,0-1 0 0,0 0 1 0,1 0 0 0,1-1 1 16,1 1 1-16,-3-2 1 0,1 1 1 0,0-2 1 0,1 0-1 0,-1 0 0 15,1 0 1-15,-1 0-1 0,3 0-2 0,0 0-3 0,-4 0-2 16,3-3-2-16,-1 1-1 0,-1 1-1 0,3-3-1 0,0 2-1 0,-2-3 0 16,2 2 0-16,-3-1 0 0,2 0 0 0,0 1 1 0,-1-4 1 0,1 2 1 15,0 0 4-15,-2 0 0 0,0 0 3 0,0-2 0 0,0 0-1 0,-1 1-2 16,1-2 0-16,-1 2-1 0,1-1 1 0,-1 0 1 0,-1-1 0 0,0 1 4 15,0-2 0-15,0 2 1 0,-1-2 2 0,1 2 1 0,-2-2 2 0,2 0 5 16,-1 1 4-16,-2-1 4 0,2 1 5 0,-1-1 2 0,-1-1 1 16,0 0 0-16,0 0 1 0,0 2-1 0,0-2-1 0,0 0 1 0,-1 2 1 15,-1-1-1-15,0-3-2 0,1 4-2 0,-1-3-3 0,-2 2-4 0,2 0-6 16,-1 0-4-16,0 1-4 0,0-1-9 0,0-1-9 0,-2 3-15 0,1-1-14 16,-3 1-27-16,2-1-30 0,-1 2-44 0,-1 1-50 0,1 0-77 0,-3 2-92 15,-1-1-81-15,0 1-71 0,-2 1-39 0</inkml:trace>
  <inkml:trace contextRef="#ctx0" brushRef="#br0" timeOffset="94011.5863">12227 2210 59 0,'2'-4'80'0,"-2"1"2"0,2-2 3 16,-1 1-1-16,-1 1 4 0,2 0 3 0,-1 0-2 0,-1-1-4 0,2 1-2 15,-2 0 2-15,0-1 0 0,0 3 3 0,0-2 3 0,0 2 3 16,0-1 0-16,0-1-2 0,0 2-4 0,0 1-5 0,0 0-6 0,0 0-9 15,0 0-7-15,0 0-7 0,0 0-7 0,0 0-7 0,0 0-9 16,0 0-8-16,0 0-7 0,0 0-7 0,0 0-5 0,0 0-3 0,0 0-4 16,0 0-5-16,0 0-3 0,0 0-4 0,0 0-1 0,0 0-2 15,0 1 0-15,0-1-1 0,0 3 1 0,0-1 0 0,0-1 1 16,0 2 0-16,0-2 3 0,0 4 0 0,0 0 3 0,0-1 2 0,0 0 2 0,2 3 4 16,-2 0 1-16,1 0 3 0,-1 0 2 0,0 2 2 0,0 0 0 15,0 0 3-15,0 1-1 0,0 0-1 0,0 2-8 0,0 0-7 0,0 2-11 16,0 0-14-16,0 1-27 0,0 0-35 0,0-1-29 0,0 3-27 0,2 1-27 15,-1-2-29-15,-1 3-67 0,2-2-89 0</inkml:trace>
  <inkml:trace contextRef="#ctx0" brushRef="#br0" timeOffset="94861.9598">13479 2239 104 0,'-1'-3'168'0,"-1"2"-11"0,2 1-9 0,-1-2-10 16,-1 1-10-16,0 1-8 0,1-2-8 0,-1 0-10 0,0 2-10 15,1 0-10-15,-2 0-10 0,3 0-8 0,-1 0-8 0,-1 0-8 0,2 0-5 16,0 0-6-16,0 0-6 0,-2 0-5 0,-1 0-5 0,2 0-5 15,1 0-6-15,0 0-6 0,-2 2-4 0,2-2-4 0,-2 2-5 0,2-2-2 16,-1 1-2-16,-1 1 1 0,2-1-2 0,-2 2 2 0,1 0 1 16,-1 1 1-16,-1 0 1 0,1 2 3 0,-1-1 6 0,-1 0 3 0,1 2 5 15,0 1 2-15,-1-1 3 0,1 0-1 0,1 0 0 0,-1 1 0 16,0-1-3-16,1 1-1 0,2 1-3 0,-1-2-1 0,-1 0-3 0,2 1-2 16,0-1-4-16,0 2-3 0,2-1-4 0,-1 0-4 0,-1-1-2 0,2-1-2 15,0 2-5-15,1-3-4 0,-2 2-5 0,3-2-2 0,-1 2-1 0,0-2-4 16,0-1-1-16,-1 1-1 0,4-2 2 0,-3-1 5 0,2 1 6 15,-2-1 1-15,2-1 0 0,0 1 3 0,0-2 5 0,0-2 9 0,0 1 6 16,0-1 10-16,0-3 5 0,1 2 8 0,-1-4 7 0,1 2 8 16,1-2 4-16,-3-2 2 0,1 1 3 0,-2-2 3 0,2 0 5 0,-1-1 3 15,0-2 2-15,-1 1 0 0,-1-2 1 0,-1 1-2 0,1-1-3 0,-1 0-1 16,-1-1-4-16,0 1-5 0,-1-1-4 0,-1 1-4 0,1 0-6 16,-3 1-7-16,1 1-7 0,0-2-16 0,-3 3-22 0,1 0-32 0,0 2-38 15,-3 2-52-15,-1-1-55 0,0 3-86 0,-3 2-100 0,-2 3-58 16</inkml:trace>
  <inkml:trace contextRef="#ctx0" brushRef="#br0" timeOffset="96411.5995">12222 3357 20 0,'0'0'176'0,"0"-2"-15"0,-1 2-10 0,1 0-9 16,-2 0-9-16,2 0-12 0,0 0-12 0,0 0-12 0,0 0-13 0,0 0-9 15,0 0-9-15,0 0-9 0,0 0-7 0,0 0-9 0,0 0-6 16,0 0-4-16,0 0-7 0,0 0-3 0,0 0-4 0,0 0-1 15,0 0 2-15,0 0-1 0,0 0-1 0,0 0 0 0,-2 0-3 0,0 2 0 16,2-2-3-16,0 0-1 0,0 1 0 0,0 1-1 0,0-1 0 0,0 1-1 16,-2-1 4-16,2 2-1 0,0 0-1 0,0 2 1 0,0-2 0 15,-1 3 2-15,-1-1 3 0,2 2 2 0,-1 0 1 0,-1 0 1 0,2 3 0 16,0 0 0-16,-2-1 0 0,2 2-1 0,-1 1 0 0,1 1-2 0,0 0-1 16,-2-1-2-16,2 2 0 0,0 1-1 0,0 2-1 0,0-3-1 15,0 1 0-15,0 1 1 0,0-1 0 0,0 0 0 0,0 2-1 16,0-3-1-16,0 1-2 0,0 0-3 0,0-1-1 0,0 0-9 0,0-1-9 15,0-1-14-15,0-2-16 0,0 1-25 0,0-1-30 0,0-1-34 0,2-1-37 16,-1-3-36-16,-1 2-38 0,2-2-68 0,-2 0-81 0</inkml:trace>
  <inkml:trace contextRef="#ctx0" brushRef="#br0" timeOffset="97878.6549">13130 3492 27 0,'-3'-4'219'0,"3"1"-31"16,-2 2-22-16,2 0-15 0,-1-1-13 0,-1-1-8 0,2 1-8 0,-1 1-8 15,-1-1-8-15,2 0-9 0,-2 2-9 0,2 0-5 0,0 0-10 16,0 0-8-16,-1 0-9 0,1 0-7 0,0 0-7 0,0 0-5 16,0 0-3-16,0 0-3 0,0 0-3 0,-2 0-1 0,1 0-3 0,-1 0 0 15,2 0-3-15,-2 0-1 0,2 0-5 0,-1 0-2 0,-1 2-4 0,2 0-3 16,-1-2-1-16,1 1-2 0,-4 1-2 0,0 1 1 0,2 0-4 15,1-2 1-15,-1 5-1 0,-1-4 0 0,0 5-2 0,0-2 2 0,-1 0 1 16,1 2 1-16,1 1 1 0,-1-1 0 0,-1 0 2 0,1 2-1 16,0 1 1-16,-1-1-1 0,1-1 2 0,2 2-1 0,-3 0 2 0,3-1-1 15,-1 1 1-15,0 0-3 0,2 0-1 0,0-1-2 0,0 3 0 16,0-4-1-16,0 1-4 0,0 1-1 0,2 1-1 0,-2-4-3 0,3 2-2 16,-1-1-4-16,0 0-4 0,1-1-2 0,-2-1-4 0,3-1-1 15,-1 2 0-15,0-3-1 0,1 1 1 0,-1-2 2 0,-1-1 2 0,1 2 2 16,1-1 4-16,-1-3 5 0,0 0 3 0,2 0 4 0,-2 0 6 0,5 0 3 15,-4 0 4-15,1-3 2 0,0 1 1 0,1-1 2 0,2-1 0 0,-2-1 0 16,2 1 2-16,1-3-2 0,-2 2-1 0,-1-1-2 0,2-1-1 16,-1-1-1-16,2 0 0 0,-3-1 2 0,1 2 1 0,-1-2 2 0,-1 0 4 15,1-2 2-15,-3 2 1 0,2 0 3 0,0-2 2 0,-2 2 2 16,0 1 2-16,-1-4 3 0,0 1 1 0,-1 1 2 0,-1 0-1 0,0 2-2 16,0-3-2-16,-1 1-3 0,-1 1-3 0,-1 0-6 0,0-2-5 0,-4 4-13 15,1-3-15-15,-2 3-24 0,0-1-30 0,-2 1-45 0,0 0-55 16,-2 2-82-16,-2 1-93 0,0 1-74 0,-4 1-59 0,1 2-32 0</inkml:trace>
  <inkml:trace contextRef="#ctx0" brushRef="#br0" timeOffset="104037.4749">14056 5350 31 0,'0'0'100'0,"0"0"-5"0,0 0-8 15,0 0-6-15,0 0-7 0,0 0-8 0,0 0-8 0,0 0-9 0,0 0-10 16,0 0-8-16,0 0-9 0,0 0-8 0,0 0-8 0,0 0-5 16,0 0-4-16,0 0-6 0,0 0-3 0,0 0-5 0,0 0-2 15,0 0-4-15,0 0-3 0,0 0-1 0,0 0-1 0,0 0 1 0,-1 1 0 16,1-1 0-16,0 0 2 0,0 0 1 0,0 0 0 0,-2 0 2 0,2 0 2 16,0 0 4-16,0 0 2 0,0 2 4 0,0-2 4 0,0 0 7 15,0 0 4-15,0 0 3 0,0 0 4 0,0 0 4 0,0 0 4 16,0 0 5-16,0 0 4 0,0 0 5 0,0 0 2 0,0 0 3 15,0 0 2-15,0 0 2 0,0 0-1 0,0 0 0 0,0 0-2 0,0 0 0 16,0 0-3-16,0 0-1 0,0 0-2 0,0 0-3 0,0 0-4 16,0 0-2-16,0 0-4 0,0 0-3 0,0 0-4 0,0 0-4 0,0 0-3 15,0 0-4-15,0 0-4 0,0 0-5 0,0 0-2 0,0 0-3 16,0 0-3-16,0 0-3 0,0 0-2 0,0 0-2 0,0 0 0 16,0 0-2-16,0 0 1 0,0 0 1 0,0 0-1 0,0 0 1 0,0 0 1 15,0 0 2-15,0 0 1 0,0 0 2 0,0 0 0 0,0 0 3 0,0 0 1 16,0 0 3-16,0 1 2 0,2 1 2 0,-1-2 0 0,1 2 2 15,0-1 3-15,-1-1 2 0,2 2 0 0,1-2 1 0,1 2 1 16,0-2-4-16,0 0-2 0,0 3-2 0,1-3-4 0,-1 0-3 16,3 0-5-16,-2 2-4 0,2 0-2 0,0-2-4 0,1 1-2 0,-1-1-4 15,0 2-2-15,1 0-2 0,1-2 0 0,0 0 1 0,1 3 2 16,-5-3 1-16,2 0 3 0,2 0 2 0,-1 0 5 0,-1 0 5 0,0 0 5 16,0 0 3-16,1 0 2 0,-3 0 2 0,1 0 5 0,-1 0 3 15,0-3 9-15,-3 3 8 0,2 0 8 0,-2 0 11 0,-1 0 7 0,1 0 7 16,-3 0 5-16,0 0 2 0,0 0 0 0,0 0-2 0,0 0 0 15,0 0 3-15,0-2-1 0,0 0-5 0,-1 2-5 0,-1-1-8 0,0 1-14 16,2-4-17-16,-1 4-22 0,1 0-26 0,0 0-36 0,0 0-40 16,0 0-36-16,0 0-28 0,0 0-60 0</inkml:trace>
  <inkml:trace contextRef="#ctx0" brushRef="#br0" timeOffset="110829.5634">14138 5504 84 0,'-5'-3'89'0,"0"-2"-4"0,0 2-3 0,-2 0-3 15,3-2-2-15,-3 2-2 0,0-3-2 0,0 2-1 0,2-1-2 0,-3 1-4 16,-1-1-3-16,3 0-3 0,-1 2-2 0,-1-2-2 0,-1-2-4 16,1 3-4-16,0 1-7 0,0-2-2 0,-1 0-3 0,1 2-3 15,-2 0 0-15,0-2-4 0,0 2-3 0,0-1-5 0,-1-1-4 0,-1 2-3 16,0 0-3-16,0 1-1 0,1-1 0 0,-3-1-2 0,3 3-1 15,-4-3-3-15,1 4-2 0,0 0-1 0,-2-3-2 0,0 3-1 0,-1 0 4 16,1 0 0-16,-3 0 2 0,0 0 1 0,0 0 0 0,0 0 2 16,-3 3 0-16,4-3 2 0,-4 0 2 0,2 4 2 0,-1-3-1 15,-1 1 0-15,2 1 0 0,-4-1-1 0,3 0-1 0,-1 1-1 0,0 0 0 16,0 0-1-16,0 0-1 0,-2 0-3 0,2-1 1 0,0 2-2 16,0 1-1-16,-2-2 0 0,2 1 0 0,1-1-4 0,1 0 1 0,-2 2-1 15,4-3 0-15,-1 1 0 0,2 2-2 0,-2-1 1 0,2-1-1 16,1 1 1-16,-1-1 0 0,2 0-1 0,0 1 1 0,0-1 0 0,1 0-2 15,1 0 2-15,-1 2-1 0,1-2 1 0,2-1 0 0,1 2 0 16,-3-1 0-16,3 0 0 0,-1 1 0 0,2-1 1 0,-1 0 0 16,-1 0 0-16,3 1 0 0,0-1 2 0,-1 1 0 0,1 1 0 0,0-2 2 15,1 1-1-15,0-1-1 0,2 2 1 0,-1-3 1 0,-1 3 0 16,1-1 1-16,0 2-1 0,1-2 0 0,0 1-1 0,0 0 0 0,-1 2 0 16,1-1-1-16,1-2 2 0,-1 3-1 0,0-2 0 0,2 2 1 15,-2 1 0-15,2-3 1 0,0 3-1 0,-1-2 0 0,0 1 0 16,1 1-1-16,2-3 1 0,-3 2 0 0,3 0 0 0,-1 0 0 0,0 0 1 15,-1-1-1-15,2 1 1 0,-1 2-1 0,2-2 1 0,-2 1 0 16,2-1 0-16,-1 1 0 0,1-1 0 0,0 2 3 0,0-2-1 0,0 1 0 16,1 0 0-16,-1 0 1 0,2-1-1 0,1 1-1 0,0-1 1 15,-1 1-1-15,1 1 2 0,2-1-1 0,-2-1 1 0,3 1 1 16,-1 2-2-16,0-3 1 0,0 2 0 0,1 0 0 0,1-1 1 0,0 1 0 16,1-1 0-16,-1-1-1 0,-1 0 1 0,3 2-1 0,1-1-1 15,-2-1 0-15,2 1-1 0,-1-1 1 0,0 0 0 0,2 1 0 0,-3 1 1 16,3-1-2-16,0-1 1 0,0-1 0 0,0 2 1 0,0-2-2 15,0 1 2-15,2-1-2 0,-2 2 2 0,0-3 0 0,3 0-1 16,-1 2 1-16,-2-2 0 0,3 0-1 0,-1-1 2 0,1 2 0 0,1-1-1 16,2-1 1-16,-3 0 0 0,3 0 0 0,1 0 1 0,-1 1-1 15,4-3 2-15,-4 0-1 0,5 1-1 0,-1 0 0 0,-2-1-2 0,3-2 0 16,2 2-2-16,-2 1 0 0,-2-3-2 0,4 0-1 0,-2 2-3 16,-1-2 0-16,3 0-4 0,-2 0-2 0,-1 0-3 0,2 0-3 15,-1-2 0-15,0 2-2 0,2 0-2 0,-3-3-1 0,-1 3-1 0,2-2-1 16,-3 2-2-16,2-2-2 0,-1-1 0 0,-1 3 1 0,0-3 2 0,0 1 0 15,-2 1 3-15,1 0 0 0,-1-2 2 0,0 1 1 0,-2 1 1 16,4-2 3-16,-3 1-1 0,1-1 2 0,-3 0 2 0,2 0 3 0,1 0 0 16,-1 0 2-16,0 0-1 0,0-1 1 0,-1 1 1 0,1-2-1 15,0 2 1-15,0-2 1 0,-2 0-1 0,2 1 2 0,-2-1 0 16,2-2-3-16,0 2 0 0,-2-1-2 0,2-1 1 0,-2 3 1 0,0-2-1 16,-1 0 0-16,3 1 1 0,-4-2 0 0,1 2 1 0,1-2-1 15,-2 2 2-15,0 0 3 0,-3-2 3 0,3 2 4 0,-2-1 5 0,-1-1 5 16,-1 3 5-16,2-2 2 0,-3 0 4 0,-1 1 4 0,-1-2 4 15,1 2 6-15,0-2 3 0,-2 2 1 0,0 0 1 0,-2-2 0 16,3 2 0-16,-2-1 1 0,-1-1-2 0,-1 3-2 0,2-2-2 0,-1 0 1 16,-2 1-1-16,2-2-2 0,0 2-1 0,-2-2-5 0,2 2 0 15,0 0-1-15,-2-3-1 0,1 2 2 0,-1-1-1 0,2 1-1 16,-1-2 1-16,-1 0 0 0,0 2-1 0,0-3 1 0,0 2 0 0,0-1-2 16,0 1 1-16,-1 0 0 0,-1-2 1 0,2 1-1 0,-1-1 0 0,-3 1-2 15,0 0-2-15,2-1-1 0,-2-1-2 0,0 3-2 0,-2-3-4 16,1 0-1-16,0 0-4 0,-4 1-1 0,3-1-3 0,-2 1-4 0,-3-1-4 15,1 0-1-15,-1 0-3 0,-3 1-4 0,1-2-2 0,-1 3-3 16,0-4-6-16,-3 4-5 0,1-1-10 0,-2-1-10 0,-1 2-16 16,0-1-20-16,-1 1-16 0,2 0-16 0,-2 2-18 0,1-3-16 15,1 6-21-15,-2-4-25 0,4 2-32 0,0 1-35 0,2-1-40 0,2 2-43 16,2 2-50-16,0 0-56 0</inkml:trace>
  <inkml:trace contextRef="#ctx0" brushRef="#br0" timeOffset="111844.1744">14235 5626 57 0,'0'0'124'0,"0"0"-7"0,0 0-7 0,0 0-4 15,0-1-6-15,1-1-5 0,-1 2-5 0,2-1-5 0,-2-1-5 16,2 2-8-16,-1-2-7 0,-1 1-8 0,4 1-5 0,-3-2-5 0,1 0-4 15,-1 1-5-15,4-1-4 0,-1-1-4 0,0 1-1 0,0 0-4 16,0-1 1-16,1-1-2 0,1 3-2 0,1-3 0 0,1 1-3 0,2-1-2 16,-1-1-1-16,3 2-2 0,-1-2 1 0,3 2-2 0,0 0-1 15,0-3-2-15,4 1-1 0,-1 2-1 0,1-1-2 0,0-1-1 16,3 3-2-16,0-3-1 0,1 2-2 0,1-1-1 0,-1 1-1 0,2 1-1 16,0-1-3-16,1 1 0 0,2 0 1 0,-2-1-2 0,4 3 0 15,-1 0-1-15,2-2-1 0,0 2 0 0,3 0 0 0,-1 0 2 0,4 0 2 16,1 2 2-16,1-2 3 0,4 0 2 0,0 3 2 0,3-3 3 15,1 4 1-15,1-3 2 0,3 3 4 0,0-1 0 0,4-3 3 0,-1 5 1 16,3 0 0-16,-1-2-1 0,1 1-2 0,1 1-3 0,-1-1-2 16,0 1-2-16,-4 1-2 0,3-2-2 0,-1 2-2 0,-4-2-3 15,0 3-2-15,-1-2-2 0,-2-1 1 0,0 1 1 0,-2 0 1 0,1 0 1 16,-4 0 0-16,1 0 2 0,-2 0-1 0,-1-1 0 0,0 1 0 0,0 1 1 16,-2-3 3-16,-3 3 0 0,3-4 2 0,-4 3 0 0,1-2-2 15,0 1-1-15,-3-1 0 0,-1 2-1 0,1-1-1 0,-3-1 0 16,1 1 0-16,-4 1 2 0,1-2-1 0,-2 0 1 0,1 1-1 0,-4-1 1 15,0 0-1-15,0 0 0 0,-3 0-1 0,3-1 2 0,-3 2-2 16,-1-1 1-16,-1 0-1 0,-3 0 0 0,4-1-1 0,-6 0 0 16,2 1 0-16,-1 0-2 0,1 1-3 0,-3-1 0 0,-1-1-3 15,4 1-2-15,-4 1-4 0,0-1-1 0,0-1-6 0,1 0-1 0,-3 1-4 16,3 0-3-16,-3 0-4 0,2-1-5 0,0 2-5 0,-1-1-2 16,-1 0-2-16,1 0-2 0,-1 0-1 0,1-2-2 0,-1 0 0 0,0 3 1 15,-2-3-1-15,1 1 1 0,-1 1 2 0,0-2 3 0,1 1 3 16,-4 0 3-16,0 0 7 0,0-2 1 0,0 1 2 0,1 1 8 0,-3-2 13 15,3 0 12-15,-4 0 10 0,0 0 10 0,0 0 8 0,0 0 6 16,0 0 3-16,0 0 0 0,-2 0 0 0,0-2-2 0,-1 1-2 16,1-1 1-16,-2 0 2 0,0 0-4 0,0-1-8 0,-3 0-7 0,0 0-6 15,0 0-7-15,-1 0-8 0,0-1-2 0,-1-1 2 0,3 2 2 16,-6-1 4-16,3 1 0 0,0-2 2 0,0 0 3 0,-3 2 3 16,3-2 1-16,-3-2 2 0,2 3 3 0,-2-1 5 0,3 1 2 0,-2-2 2 15,1 0 1-15,-3 0 0 0,3 0 1 0,0 0 0 0,0 1 4 16,-2 0 3-16,2 0 2 0,-2 0 3 0,2 0 1 0,2-2 3 0,-4 3 0 15,4-1-1-15,-2 1 1 0,2 0 0 0,-1-1 1 0,1 0-1 16,0 3 2-16,2-3 0 0,-2 2-2 0,3 0-4 0,0 0-3 0,-1 1-2 16,1 1-4-16,-1-1-5 0,3 2-4 0,0-2-5 0,0 2-3 15,-1-1-4-15,3-1-3 0,-1 2-2 0,1 0-3 0,1 0 0 16,0 0-4-16,0 0-3 0,0 0-2 0,0 0-4 0,0 0-5 0,0 0-4 16,0 0-1-16,1 2-1 0,-1-1 0 0,3 1-1 0,-1 0 1 15,1 1 1-15,1 0 0 0,-1 0 0 0,3 2 1 0,0-1 3 0,2 1 3 16,0 1 3-16,1-1 4 0,3 2 4 0,-1-2 3 0,1 3 1 15,3-1-1-15,0-3 1 0,-2 2 1 0,4-1-2 0,-1 2 0 16,1-1 0-16,-2-1-1 0,2 2-2 0,-2-3-1 0,0 0 0 0,0 1-2 16,-2 0 0-16,0 0-1 0,0 0 0 0,-4-1-2 0,1-1-2 15,-1 1-1-15,-2 1-2 0,-3-2-2 0,1-1-1 0,-2 1 1 0,-3 0-1 16,0 2-12-16,-1-1-17 0,-2-1-25 0,-5 2-34 0,-3-1-40 16,0 2-46-16,-4 0-81 0,-2 1-98 0,-2 1-59 0,-2 1-39 0</inkml:trace>
  <inkml:trace contextRef="#ctx0" brushRef="#br0" timeOffset="112795.4292">17524 5638 111 0,'-1'-2'359'0,"-1"0"-85"0,1 2-51 0,-3-2-36 0,3 2-24 15,-1-1-16-15,0-1-12 0,2 2-9 0,-1-1-6 0,1 1-8 0,0 0-8 16,0 0-10-16,0 0-12 0,0 0-11 0,0 0-12 0,0 0-13 16,0 0-13-16,0 0-11 0,0 0-10 0,0 0-5 0,0 0-6 15,1 1-4-15,1-1-4 0,1 2-2 0,2-1-1 0,0-1 0 0,2 2 0 16,0-2-1-16,3 1 2 0,-1 0 3 0,4 3 0 0,-2-3 2 15,4 1-1-15,-2-2-1 0,4 3-3 0,-1-3-3 0,3 0-7 0,-1 3-7 16,1-3-8-16,1 1-7 0,-2 0-9 0,1-1-8 0,1 2-10 16,-2-2-9-16,0 1-10 0,0 1-8 0,-1-2-7 0,0 2-9 0,-4-1-9 15,0-1-6-15,1 0-1 0,-3 0 2 0,-3 0 10 16,1 0 9-16,-4 0 7 0,0 0 4 0,-5 0 4 0,0 0 1 0,0 0 5 16,-1 0 5-16,-6-1 8 0,2-1 10 0,-4-1 11 0,0 1 13 0,-3 1 9 15,-2 0 6-15,1-2 4 0,-2 1 0 0,-1 1 8 0,0-2 12 16,0 1 14-16,1 0 14 0,0 1 11 0,1 0 9 0,1 1 5 0,1-2 5 15,2 2 7-15,1-1 3 0,1-1 3 0,0 2 3 0,3 0-2 16,2 0-1-16,-2 0-7 0,2 0-10 0,1 0-8 0,1 2-8 16,-1-1-5-16,2-1-1 0,0 2-1 0,0-1-1 0,0 0-2 0,0 3-2 15,2-1-2-15,-1 0-2 0,-1 2-1 0,2 0 2 0,0 0 4 16,-1 0 6-16,2 0 5 0,-1 2 5 0,0 0 2 0,-1 0-1 0,3 2-1 16,-3-1 0-16,1 1-2 0,-1-1-1 0,4 0-2 0,-4 3 0 15,1-3-3-15,-1 4-4 0,1-2-3 0,0 0-3 0,-1 2-2 16,1 0-3-16,0-1 0 0,-1 1-3 0,-1-2-2 0,3 2-3 0,-1 0-4 15,0 0-5-15,-1-2-8 0,2 2-11 0,-1 0-12 0,2-2-13 16,-1 0-21-16,-1 1-23 0,1-3-28 0,1 2-27 0,-1-3-30 16,2 0-27-16,-4 0-27 0,2 1-24 0,2-3-56 0</inkml:trace>
  <inkml:trace contextRef="#ctx0" brushRef="#br0" timeOffset="113165.9941">17873 5770 87 0,'0'-3'409'0,"0"2"-71"0,0 0-80 16,0-1-57-16,0 1-43 0,0-1-31 0,0 2-24 0,0 0-22 0,2-2-20 16,-2 2-15-16,2 0-11 0,-1 0-11 0,2 2-8 0,1-2-10 15,-1 2-7-15,0-1-6 0,5 1-4 0,-4 0-2 0,1 1-2 0,0 0 2 16,0 2 0-16,1-1 2 0,0 0 1 0,-1 1 0 0,2 1-2 15,-3 0 1-15,1 0 0 0,1 1-1 0,-3-2-2 0,0 2-1 0,1 2 1 16,-1-3-2-16,-1 2-1 0,-1-2 0 0,-1 2 2 0,2-2 1 16,-2 1 3-16,0-1 3 0,0-2 5 0,-2 3 6 0,2-2 7 15,-1-2 7-15,1 1 7 0,-2-1 7 0,0-1 8 0,-1-1 10 0,1 1 8 16,1-2 5-16,-1 0 4 0,2 0 2 0,-3 0 1 0,0 0 0 16,2-2 0-16,-1 1-3 0,1-3-2 0,-3 1-2 0,3 1-3 0,-1-1-6 15,1-2-6-15,-3 1-8 0,3-1-7 0,-1 0-9 0,2-1-7 16,0 0-8-16,2 0-7 0,-1 0-10 0,3-1-8 0,-3-1-13 15,2 3-15-15,2-4-17 0,1 2-18 0,0-1-19 0,1 3-19 0,1-2-20 16,1 0-21-16,1-1-21 0,-1 3-21 0,2-1-18 0,2 1-12 0,-2 0-16 16,2 2-14-16,-4-1-35 0,4 1-43 0</inkml:trace>
  <inkml:trace contextRef="#ctx0" brushRef="#br0" timeOffset="113627.9705">18188 5738 45 0,'-1'0'379'0,"-1"-2"-76"0,0 2-51 0,-1-2-40 16,3 2-29-16,-1-1-22 0,1-1-20 0,-2 2-20 0,2 0-16 0,0 0-17 15,0 0-16-15,0 0-15 0,0 0-14 0,0 0-14 0,-2 0-11 16,2 2-9-16,0-1-7 0,0 1-5 0,0 0-3 0,0 1 0 0,0 1-2 16,0 1-1-16,0-2 1 0,0 2 1 0,0 2 4 0,0-2 2 15,0 3 4-15,0-1 6 0,0 1 1 0,0 0 1 0,0 2 1 16,0-1-1-16,0-1-1 0,0 1-1 0,2-1-1 0,0 1 1 15,-2-2-1-15,1 3-2 0,-1-2 1 0,2-1 0 0,-1 2-1 0,1-1-2 16,0-3 1-16,-1 2-1 0,2-2-1 0,-1 1 0 0,0-1-3 0,-1-1-1 16,3-1-2-16,-2 0 1 0,0-1 1 0,-1 1 0 0,3-3 3 15,-3 1 3-15,2-1-2 0,-1-1-4 0,1 1-3 0,0-3-3 16,-1 0-1-16,3-1 1 0,-1 2 0 0,1-3 2 0,-2-1-1 0,2 0 3 16,-2 1-2-16,2-2-1 0,0-2-1 0,-1 1-6 0,1 1 2 15,-2 0 3-15,0-1 4 0,-1 1 5 0,1-1 3 0,0 0 2 16,-1 3 2-16,0-1 3 0,-1 2 2 0,-1-3 3 0,2 4 1 15,1-2 1-15,-3 3 0 0,0 0 1 0,0 1-1 0,0-1-1 0,0 2-3 16,0 0-4-16,0 0-4 0,0 0-3 0,0 0-4 0,1 0-3 0,-1 3-1 16,2-1-4-16,-1 0-2 0,1 1 1 0,0 2 0 0,-1-1 1 15,1 1 1-15,-1 2 3 0,1-2 1 0,0 1 3 0,-1 2 0 0,3-3-1 16,-4 5-4-16,1-3-5 0,2 1-6 0,-1-1-5 0,1 0-10 16,-2 0-12-16,2-1-15 0,-1 1-18 0,0-1-22 0,-1 0-25 15,2 0-22-15,-1-1-19 0,1 1-19 0,2-4-17 0,-2 3-9 0,2-2-5 16,-1-1-8-16,0-2-8 0,1 2-6 0</inkml:trace>
  <inkml:trace contextRef="#ctx0" brushRef="#br0" timeOffset="113994.1524">18498 5816 199 0,'0'-3'284'0,"0"-1"-24"0,0 1-19 0,0 0-15 0,0 1-21 16,0 1-22-16,0 0-25 0,0 1-30 0,0 0-21 0,0 0-21 15,0 0-17-15,0 0-16 0,0 0-17 0,0 0-16 0,0 0-12 0,0 0-11 16,0 0-7-16,0 0-6 0,2 2-3 0,-1 0-4 0,-1-1 1 15,5 3-1-15,-4-1 2 0,1-1 1 0,1 1 0 0,0 1 2 16,0 1 2-16,2-2 0 0,-1-1-2 0,0 0-2 0,2 1-3 16,-1 0-2-16,0 0-3 0,1-2-4 0,-1 2-4 0,4-3-4 0,-4 2-1 15,3-1-1-15,-1-1 0 0,0 0 2 0,1-1 3 0,0-1 5 16,-1 0 6-16,0 1 8 0,0-1 7 0,-3 0 8 0,1-1 7 0,2 0 7 16,-3-1 10-16,1 1 8 0,-2-2 7 0,-1 1 6 0,-1-1 3 15,1 0 2-15,-1 0 2 0,-1 1 2 0,0 0 0 0,-1-3-2 0,-1 5-4 16,1-3-7-16,-3 2-6 0,-2-1-7 0,2-1-6 0,-3 3-7 15,2-1-1-15,-3-1 2 0,-1 1 0 0,1 1 0 0,-2 2-1 0,1 0-1 16,0 0-1-16,-1 0-2 0,2 2 0 0,-3 0 3 0,2 3 3 16,1-1 3-16,-1 2 2 0,0 1 1 0,1 0 0 0,-1 3-3 15,1-2-2-15,0 4-2 0,2 0-1 0,-2-2-3 0,3 3-2 16,1-1 2-16,0 1-1 0,4 2 1 0,0-3 0 0,0 2 0 0,2-2-1 16,3 2-2-16,0-3-7 0,4 1-8 0,0 0-13 0,1-2-13 15,2-1-22-15,5-2-27 0,-2 0-50 0,3 0-60 0,2-4-90 0,4 0-108 16,3-3-67-16,-1-3-47 0</inkml:trace>
  <inkml:trace contextRef="#ctx0" brushRef="#br0" timeOffset="116460.7346">14288 6538 219 0,'0'-2'183'0,"0"1"-22"16,0 1-18-16,0 0-10 0,0 0-9 0,0 0-9 0,0 0-9 0,0 0-9 15,0 0-9-15,0 0-11 0,0 0-11 0,0 0-12 0,0 0-12 0,0 0-8 16,0 0-9-16,2-1-7 0,0-1-5 0,1 2-4 0,0 0-1 15,2-1-1-15,0-1 0 0,2 2 1 0,1-1 1 0,2-1 1 16,2 2 1-16,1-1 0 0,3-1 0 0,1 1 1 0,2-1-2 0,1-1 0 16,1 1-1-16,3 2 0 0,3-2-2 0,0-1-2 0,-2 1-1 15,5 1-3-15,0-1-2 0,-1 0-5 0,3-1-3 0,-2 3-3 16,0-4-6-16,0 4-7 0,0-1-5 0,-2 1-8 0,2-2-5 0,-1 0-7 16,-3 2-5-16,1 0-5 0,-2 0-4 0,0 0-3 0,-2 0-4 0,-1 0-3 15,-2 0-2-15,0 0 0 0,-3 0-2 0,0 0 0 0,-4 0 2 16,-2 0 10-16,1 0 15 0,-2 0 13 0,-3 0 12 0,0 0 10 15,-4 0 13-15,0 0 5 0,-1 0 2 0,-2 0 4 0,0 0 2 0,-2 0 5 16,-1-3 3-16,0 1 7 0,-3 2 5 0,0-2 1 0,-1-1-6 0,-2 0-3 16,0 0-5-16,0 0-6 0,-2 0-4 0,1 0 2 0,-2 0 6 15,3-1 8-15,-1 1 6 0,1 0 5 0,-1 0 5 0,1 0 4 16,1 1 3-16,2-2 0 0,-1 1-1 0,2 2 1 0,-1-1 3 0,3-1-1 16,0 1-2-16,1 2-9 0,1-2-11 0,-1 2-10 0,2 0-9 15,0 0-7-15,0 0-7 0,2 0-4 0,-1 0-6 0,3 0-4 0,-1 0-4 16,2 0-4-16,1 0-4 0,0 2-2 0,0 0-1 0,2-1 5 15,2 1 7-15,-4 1 5 0,5 0 3 0,-3 1 3 0,3-1 2 0,-3 0 4 16,2 2 1-16,-1-1 1 0,-1 1 0 0,-2-1-2 0,1 1-3 16,0-1 1-16,-2 2 1 0,0-2 1 0,-2 3 3 0,-1-2-1 15,-1 0 2-15,-1 2-7 0,-1-2-8 0,-1 3-18 0,-1-1-23 0,-2 1-22 16,0-1-20-16,-2 2-17 0,0-2-15 0,-1 4-15 0,-1 0-19 16</inkml:trace>
  <inkml:trace contextRef="#ctx0" brushRef="#br0" timeOffset="117194.0445">15389 6394 139 0,'-2'-1'153'0,"0"1"-7"16,-1 0-5-16,2-2-4 0,-1 2-3 0,0-1-5 0,-2 1-4 0,3 0-7 16,-1-2-8-16,0 2-11 0,1 0-8 0,-1 0-7 0,2 0-3 15,0 0-2-15,0 0-3 0,0 0-1 0,0 0-6 0,0 0-5 16,0 0-6-16,0 0-8 0,0 0-6 0,0 0-4 0,0 0-5 0,0 0-5 16,0 0-4-16,0 0-6 0,0 0-3 0,0 0-5 0,0 0-5 15,0 0-8-15,0 0-5 0,0 0-3 0,0 0-1 0,2 2 0 0,-1-2-1 16,-1 1 0-16,2 1-2 0,-2-2 1 0,2 1-2 0,-1 1 2 15,2 1-2-15,-2-2 0 0,1 2-1 0,0 0 3 0,-1 0 1 16,1-1 0-16,-1 3 1 0,-1 0 1 0,2 2 0 0,-2-2 0 0,2 2 1 16,-1 1 2-16,-1 0-1 0,2 1 0 0,-2 0 2 0,0 0-1 15,0 1 1-15,0 0 2 0,0 2 0 0,0-2 0 0,0 1 1 0,0 0 0 16,0 0 1-16,0-1 1 0,-2 0 1 0,2 2 1 0,0-4 0 16,-1 3 0-16,1-2-2 0,0-1-3 0,0 0 0 0,0-2-3 0,0 0-2 15,0 1-3-15,0-3-2 0,0 1-3 0,0-2-2 0,0-1-1 0,0 1-3 16,0-1-1-16,0-1-1 0,0-1-1 0,0 0 4 0,0 0 2 15,0 0 1-15,0 0-3 0,-2-1-2 0,2-1-1 0,-2-1 0 16,2-1-2-16,-1 1-1 0,-1-2-4 0,-1-1 0 0,3-2-3 0,-2 1-1 16,1-2-2-16,-2-1-4 0,3-1-7 0,-1-1 2 0,-1 0 5 15,2 0 2-15,-2-2 3 0,2 0 4 0,0 0 2 0,0-2 3 0,0 1 3 16,2-1 0-16,-2 2 3 0,3-3 2 0,0 1 4 16,0 0 5-16,0 0 5 0,0 1 4 0,2 0 5 0,0-2 2 0,0 2 6 15,0 3 1-15,2-3 4 0,0 4 2 0,-1-1 2 0,1 2 2 16,0 0 2-16,1 1-2 0,2 0 1 0,-2 2-3 0,1-1-2 0,-1 2-3 15,2 2-3-15,2-1-6 0,-2 2-2 0,-1 1-5 0,2 0-5 0,2 1-4 16,-1 1-6-16,-2 0-9 0,0 1-11 0,2 1-10 0,-2 0-12 16,-2 1-13-16,0 2-15 0,1-1-14 0,-1 2-15 0,-2 2-15 15,-1-2-17-15,-1 1-10 0,-1 3-13 0,-1-1-13 0</inkml:trace>
  <inkml:trace contextRef="#ctx0" brushRef="#br0" timeOffset="117392.5035">15394 6496 118 0,'0'0'175'0,"0"0"-22"15,0 0-16-15,0 0-12 0,0 0-13 0,0 0-12 0,0 0-12 16,0 0-13-16,0 0-12 0,1 2-15 0,-1 0-13 0,3-2-11 16,-1 0-10-16,1 3-6 0,1-3-4 0,3 2-3 0,-2 0-5 15,1-1 0-15,2 1-3 0,3 0-2 0,0-1-5 0,2-1-8 0,-2 2-8 16,2-2-11-16,2 0-14 0,0 2-16 0,0-2-13 0,3 3-14 15,-1-3-10-15,2 0-8 0,-1 0-5 0,-1 0-4 0,0 0-3 0,2 0-4 16</inkml:trace>
  <inkml:trace contextRef="#ctx0" brushRef="#br0" timeOffset="117794.1495">15825 6523 63 0,'0'0'150'0,"0"-3"6"0,-1 3 3 0,-1-3 2 16,-1 1 0-16,0 0-6 0,-1 1-7 0,-2-1-17 0,1-1-18 0,-2 1-16 15,0 0-18-15,2 2-7 0,-3-3-3 0,1 1-5 0,-1 0-5 16,1 2-3-16,-1-1-3 0,2 1-4 0,0-2-3 0,-1 2-5 0,3 0-6 15,-3 0-5-15,1 2-6 0,1-2-5 0,2 1-4 0,-2 3-5 16,2-1-5-16,-2-1-1 0,2 3-3 0,-3 0-2 0,1 0-2 0,2 1-1 16,0 0-3-16,1 2-1 0,-1 1-1 0,2-2-1 0,1 2 0 15,-2 0 1-15,2 0 0 0,0 0 0 0,2 2 0 0,-2-1-1 16,1-2-1-16,2 0-2 0,1 1-1 0,0-1-2 0,1-1-2 0,0 0-1 16,-1 0-1-16,1-1-1 0,0-1 1 0,1-1 1 0,2-1 2 0,-2-2 2 15,2 1 2-15,-1-2 2 0,-1-2 2 0,3 1 3 0,-2-2 5 16,-1-1 4-16,2-1 6 0,0-1 3 0,-2 1 1 0,-1-2 2 0,0-2-1 15,-2 1 2-15,3 1-1 0,-3-2 0 0,0 0 2 0,-1 0 4 16,1 0 1-16,-1 1 4 0,0-1 3 0,-2 1 3 0,0-1 0 16,0 4 2-16,0-2 3 0,0 1 0 0,0 1 0 0,0 2-1 0,0-1-2 15,0 1-5-15,0 1-4 0,0-1-8 0,0 2-9 0,0 1-9 16,0 0-8-16,0 0-7 0,0 0-4 0,0 0-4 0,1 1-2 16,-1 1-2-16,3-1-1 0,-1 2 1 0,0 2 1 0,-1-1 1 0,2 1 2 15,-1-1 2-15,2 2 2 0,-2 0-2 0,1 0-3 0,0 0-5 16,1 1-7-16,-3 2-8 0,2-1-8 0,2-2-9 0,-2 0-11 0,-1 2-12 15,2-2-13-15,0 1-14 0,-1-1-11 0,0-2-11 0,-1 3-8 16,1-3-9-16,-2 0-7 0,1 0-4 0,1-1-3 0,-1-1 0 0,-1-1-3 16</inkml:trace>
  <inkml:trace contextRef="#ctx0" brushRef="#br0" timeOffset="117983.1248">16010 6358 93 0,'0'-5'273'0,"0"2"-32"0,0-1-26 0,0 3-26 0,0 1-27 16,0 0-27-16,0 0-28 0,0 0-22 0,0 0-19 0,-1 1-16 0,1 3-13 16,0-1-10-16,-2 2-9 0,0 2-4 0,2 1-4 0,-1 1-2 15,-1 0-5-15,2 1 2 0,-1 2 1 0,1 0 3 0,-2 1 0 16,2 0-3-16,-2 1-5 0,2 0-6 0,0 2-9 0,0-1-10 0,0 0-13 16,0 0-14-16,0-2-15 0,0 2-18 0,2-1-20 0,0-1-22 0,-2 2-21 15,1-3-19-15,1 0-18 0,-1-1-12 0,3-3-8 0,-3 2-3 16</inkml:trace>
  <inkml:trace contextRef="#ctx0" brushRef="#br0" timeOffset="118340.1043">16141 6553 275 0,'0'-4'269'0,"0"1"-20"16,0-2-19-16,0 2-16 0,-2 0-22 0,2 2-23 0,-1-1-23 15,-1 1-23-15,2-1-22 0,-1 2-23 0,1 0-20 0,0 0-18 0,0 0-19 16,0 0-16-16,0 0-15 0,0 0-11 0,-3 3-6 0,1-1-5 15,2 0-4-15,0 2-3 0,0-1-2 0,-1 3-5 0,1-2-3 16,0 2-2-16,0 1-5 0,0 0-1 0,0 0-4 0,1 1-3 0,-1-1-6 16,2 2-4-16,1-2-6 0,-2 1-3 0,2-1-2 0,-1 1-2 15,1-1 3-15,-1 1 4 0,-1 0 4 0,1-2 7 0,1 1 3 16,-1-1 7-16,-1 0 7 0,1-2 10 0,-2 1 13 0,0 0 14 0,0-1 14 16,0-1 15-16,-2 0 11 0,-1 0 9 0,0-1 8 0,0 2 6 0,-2-3 6 15,0 3 6-15,-2-3 6 0,0 1 8 0,-1-1 2 0,0 3 4 16,-1-4-1-16,1 2-4 0,0-2-4 0,-3 2-6 0,5-2-5 15,-1 1-6-15,1 1-6 0,1-2-3 0,-1 0-3 0,3 0-5 16,1 0-7-16,-1 0-7 0,3 0-11 0,0 0-8 0,0 0-12 0,0 0-9 16,2 0-8-16,-1 0-6 0,3-2-8 0,1 1-7 0,0 1-9 15,2-2-11-15,1 0-12 0,2-2-11 0,2 1-9 0,-1 2-7 0,5-4-6 16,-2 1-1-16,2-1-2 0,-2 1 2 0,5-1 1 0,-3-1 5 0,1 0 3 16,0 0 6-16,-2 0 12 0,2-2 12 0,-3 3 20 0</inkml:trace>
  <inkml:trace contextRef="#ctx0" brushRef="#br0" timeOffset="118527.1612">16324 6631 34 0,'10'-7'62'0,"0"-2"19"16,-1 1 16-16,-3 1 13 0,1-1 12 0,-2 1 7 0,-1 0 8 0,1-1 7 15,-4-1 5-15,-1 1-2 0,0 1-5 0,0 1-6 0,0-2-6 16,-1 2-11-16,-1 0-10 0,-1-1-10 0,0 1-9 0,0 2-9 0,0-1-9 16,-1 2-8-16,1-2-9 0,-2 1-10 0,2 4-12 0,2-2-12 15,-4 1-10-15,2-1-9 0,-2 2-10 0,2 0-6 0,1 2-4 16,-1-1-3-16,0 1-4 0,0 3-1 0,0 0-1 0,-3-1-1 0,2 3 1 16,1 1 2-16,0 0 4 0,0 1 3 0,1 0 3 0,-1 1 4 0,1 0 4 15,2 3 4-15,2-2 2 0,1 1 0 0,0 1 0 0,2-1-4 16,2 0-6-16,2-1-6 0,0 1-7 0,4-2-9 0,4 1-14 0,1-3-29 15,4 0-38-15,3 0-57 0,5-4-65 0,4-1-87 0,6-1-100 16,3-4-50-16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4:03:00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9637 5070 112 0,'-2'-2'161'0,"1"0"-7"0,1 2-4 16,-2-3-4-16,2 3-4 0,-1-2-3 0,-1 0-5 0,2 2-6 0,-2-1-6 16,2-1-9-16,-1 2-8 0,-1-2-8 0,2 2-8 0,0 0-9 15,0 0-7-15,0 0-6 0,0 0-6 0,0 0-7 0,0 0-7 16,0 0-7-16,0 0-8 0,0 0-5 0,0 0-5 0,0 0-7 0,0 0-2 16,0 0-4-16,0 0-4 0,0 0 0 0,0 0-3 0,0 0-1 0,0 0-2 15,0 0-1-15,0 0 0 0,0 0-1 0,0 0 1 0,0 0 1 16,0 0 2-16,-1 0 0 0,1 0 0 0,0 0 0 0,0 0 1 15,0 0-1-15,0 0 0 0,-2 0 1 0,2 0 0 0,0 0-1 0,0 0 1 16,0 0-1-16,0 0-1 0,0 0-1 0,0 0-3 0,0 0 0 16,0 0-1-16,0 0 1 0,0 0-2 0,0 0-1 0,0 0-1 15,0 0-1-15,0 0-1 0,0 0-2 0,0 0-3 0,0 0-2 0,0 0-2 16,3 0-2-16,-1 2 0 0,1-2 1 0,0 0 2 0,2 0 0 0,2 0 0 16,0 0 2-16,3 0-1 0,2 0-1 0,2 0 1 0,2 0 0 15,0-2 2-15,6 1 3 0,0 1 1 0,1-2 1 0,2 0-1 16,3-1-1-16,1 3-3 0,-1-3-1 0,4 1-4 0,-1 1-1 0,1-3-1 15,1 3-1-15,0 0 1 0,-1-1-3 0,1 1-1 0,0 1-2 16,0 0 0-16,0 0 1 0,-3 0 0 0,2 0-1 0,-2 1-1 16,0 1 1-16,-1-1 2 0,-1 0 4 0,-2 3-1 0,1-3 2 0,-2 1 1 15,0 1 2-15,-1-3 1 0,-4 3 0 0,4-1 0 0,-4 0 1 16,1-1 1-16,-2 1 1 0,-2 1 1 0,1-1 0 0,-1-2 1 16,-1 2-3-16,0-2 1 0,-3 0 0 0,-1 3 0 0,1-3-1 0,-4 0 0 15,-1 2 2-15,0-2 3 0,-2 0 2 0,2 0-1 0,-3 0-4 0,-2 0 4 16,0 0 7-16,0 0 7 0,-1 0 4 0,-2 0 3 15,0 0 3-15,0 0 3 0,0 0 2 0,0 0-1 0,-2 0-3 0,-1 0-7 16,0 0-11-16,-2 0-4 0,-1 0-1 0,1-2-7 0,-3 2-12 0,0 0-11 16,-1 0-11-16,0 0-8 0,-3-3-7 0,-2 3-6 0,2 0-4 15,-6 0-2-15,2 0-2 0,-1-2 3 0,-2 2 2 0,-2 0 4 0,-2-2 0 16,1 2 2-16,-2 0 3 0,0 0 4 0,-3 0 6 16,1 0 5-16,-1 0 5 0,-2 0 4 0,-1 0 2 0,2 0 3 0</inkml:trace>
  <inkml:trace contextRef="#ctx0" brushRef="#br0" timeOffset="349.8859">10024 5066 6 0,'-21'0'26'0,"-2"2"6"0,2 0 4 0,-1-1 4 0,5-1 7 0,-2 2 4 16,3 0 2-16,0-2 1 0,0 0 0 0,2 3 2 0,3-3 5 16,-1 1 4-16,0-1 4 0,4 0 2 0,-1 0 1 0,1 0 1 0,3 0-1 15,-1 0-4-15,1 0-3 0,-1 0-6 0,3 0-4 0,1 0-3 16,1 0-4-16,1 0-3 0,0 0-4 0,0 0-4 0,0 0-3 0,0 0-5 16,0 0-6-16,0 0-7 0,1 0-4 0,1 0-8 0,1 0-4 15,0 0-4-15,-2 0-5 0,1 0-4 0,1 0-2 0,0 0-3 0,1 1-3 16,-1 1-1-16,0-2-3 0,2 1-3 0,0 1-1 0,2 0-1 15,1-1 3-15,2 1 4 0,1 0 1 0,0-1 2 0,0 1 2 16,5 1 2-16,-2 0 3 0,3 0 1 0,2-1 3 0,-1 1 2 0,2-1 2 16,2 2 6-16,-1-1 5 0,3-2 3 0,1 1 1 0,2 1 3 15,1-1 0-15,1 0 3 0,1-1 2 0,1 1 2 0,2 1 3 0,1-3-2 16,-1 2-2-16,3-2-1 0,-1 2-1 0,2-2 0 0,-1 0-1 16,0 0-2-16,1 0-1 0,-1 0-2 0,-1 0-2 0,-1 0-1 15,1 0-3-15,-3 0 0 0,-1 0-1 0,-2 0 2 0,-1 0-2 0,-1 0 2 16,-5-2 0-16,2 2-1 0,-4-2 0 0,-2 2 0 0,1 0 2 15,-5-1 4-15,0 1 6 0,-2-2 6 0,-2 2 5 0,-2 0 6 0,-1 0 5 16,-1 0 5-16,-1 0 3 0,1 0-2 0,-3-2-5 0,-1 2-8 16,-1 0-8-16,-1 0-20 0,0 0-22 0,0 0-46 0,0 0-57 15,0 0-85-15,0 0-98 0,-4 0-73 0,-2 2-63 0</inkml:trace>
  <inkml:trace contextRef="#ctx0" brushRef="#br0" timeOffset="2416.3224">16694 15162 196 0,'-3'-7'175'0,"-2"3"-30"0,2-1-19 0,-3 0-8 15,3 2-4-15,-2-3-2 0,2 0 0 0,-2 0-1 0,2-1 1 16,-2 2-2-16,-1-1-6 0,5-1-3 0,-3 0-4 0,1-1-6 0,0 1-6 16,-2 0-5-16,3-1-4 0,-2 1-4 0,0-2-4 0,0 1-7 15,-1 1-4-15,2 0-7 0,-2-1-2 0,0 0-7 0,2-1-3 0,-2 2-3 16,0-1-3-16,0-1-5 0,-2 1-5 0,2 0-3 0,-3 0-5 0,1 1-4 15,0-3-4-15,-1 3-2 0,0 0 1 0,-1-1-1 0,0 1 0 0,-1-2-1 16,-1 1-1-16,2 1-1 0,-3 0 0 0,2-1 1 0,0 1 0 16,0 0 0-16,-2 0 3 0,2 0 0 0,1 2 2 0,-4-3 1 0,2 2 0 15,-1-1 0-15,0 1-1 0,1 1 1 0,-1 0 0 0,1-1 0 16,-2-1 0-16,2 1 1 0,-2 1 0 0,-1 1-1 0,3-1-1 16,-5 0-2-16,4 2 0 0,-2-2-2 0,-1 2-2 0,0 0-1 0,0 0-1 15,0 2-1-15,-2-1-2 0,0 1 0 0,1-1-1 0,-1 2 0 0,1 0-2 16,-3 2-1-16,3-1-1 0,-1 1 0 0,0-1 1 0,1 2 0 15,-3 0 2-15,3 2 0 0,-1-2 0 0,-1 3 1 0,-1-2 0 0,0 1 1 16,3 2 0-16,-2-1 1 0,0 2-1 0,-1 0-1 0,0-1 3 0,3 0 0 16,-2 2 0-16,0 2 1 0,-1-2 1 0,-1 1-1 0,2 3 1 15,-2-2 0-15,2 1 1 0,-1 0 0 0,-1 1-1 0,2 1 2 0,-1 1 0 16,2-1 1-16,-2 1 1 0,2 0-1 0,1 1-2 0,-2-1-1 16,4 0-1-16,-2 0-1 0,4 1-1 0,-4 0 0 0,5-3 0 0,-3 2 0 15,3-1 1-15,1 1 1 0,-1-1-1 0,2 2-2 0,-1-3 0 16,2 2 1-16,-1-1-1 0,1 1 2 0,1-1 0 0,-2 1 1 15,1-1-1-15,3 0 1 0,-1 1 0 0,-1-2-1 0,2-1-1 0,-2 2-1 16,2-1 2-16,0 1 0 0,1-1-1 0,-1 0 2 0,0 2 0 0,1-2-1 16,0-1 0-16,0 1-1 0,0-1 1 0,0 2 0 0,0-1 1 0,1-2 0 15,-1 1 0-15,1 1-1 0,-1-1-1 0,1 2 1 16,2-1 0-16,-1-2-2 0,0 1 1 0,-1 0-1 0,1-1 1 0,1 1 0 0,-1 0-1 16,2 1 1-16,-1-3 0 0,-1 3-1 0,2 0 0 0,0-2-1 15,0 2 2-15,0-1-2 0,0 1 0 0,0-1-1 0,2 2 0 0,-1-2 1 16,-1 2-1-16,3-1 1 0,-1 0 1 0,0 1 2 0,-1 0 1 0,3 0 2 15,-3 1 2-15,1 0 2 0,-1-2 0 0,3 2 2 0,-1 1 2 16,1-1 0-16,-1 1 1 0,1-1 3 0,-1 0 0 0,0-1 1 0,2 1 0 16,-2 0 1-16,2-1 1 0,1 0-2 0,-1 2 1 0,1-2 0 15,0-1-1-15,1 3 2 0,0-1 1 0,1-1 1 0,0 1 0 0,1-3 0 16,0 1 1-16,0 2-1 0,-1-2 0 0,3-1-1 0,0 2 0 0,1-1-2 16,0-1 1-16,-1 2-1 0,3-2-1 0,-1-2 1 0,0 2-1 15,1 0-1-15,0-1-1 0,0 1 0 0,1-2-1 0,0 1-1 0,1-1-1 16,0 1 0-16,0-1 0 0,-1 1 0 0,4-3 0 0,-3 2-1 15,1 0-1-15,1 0-2 0,-1-1 0 0,1-1-3 0,2 1 0 0,-1 0 1 16,1-1-1-16,-2-1-1 0,3 1 0 0,-2-1-1 0,1 0-1 16,1 1 1-16,0 0 1 0,1-2-1 0,-2 1 0 0,1-1 0 0,1-1-1 15,1 1 0-15,-1 0 0 0,-1 0-3 0,1-2-1 0,2-1-3 16,-3 2-1-16,2-2-2 0,-1-1-2 0,2 1-3 0,-1 1-2 0,-1-3-2 16,1 3-3-16,-1-4-1 0,-1 0-1 0,3 0 2 0,-2 0 0 0,0 0 2 15,0 0 0-15,0 0 1 0,-2-2 1 0,1 0 1 0,1-1 2 0,-1 1 2 16,-2-1 2-16,1-1 3 0,-1 1 3 0,0-3 1 0,0 2 2 15,0-2-1-15,-1 0 1 0,0 0 1 0,-1-2 4 0,0 1 4 0,-1-1 3 16,3-1 2-16,-4 1 0 0,1-4 3 0,1 2 1 0,-2-2 3 16,2 0 2-16,-3 0 0 0,4 0 1 0,-4-2 3 0,2 1 3 0,-2 0 1 15,2-2 1-15,-2 2 0 0,0-3 1 0,1 0 0 0,-2 1 5 0,0 0 1 16,0-2 0-16,0 2 1 0,-1-1 0 0,-1-1 1 0,2-1 2 16,-2 1-2-16,2 0 0 0,-4-1 1 0,4 0-2 0,-4-1 0 0,-1-1 0 15,2 0-1-15,-1 1-1 0,-1-2 2 0,0 1 2 0,1-1 4 16,-2 1 3-16,-1-1 1 0,1 1 1 0,-3-1 0 0,2 0 2 0,-1 0 0 15,-2-2 2-15,2 3-1 0,-2-2-2 0,1 1-1 0,-3 0 0 16,2 0-4-16,2-1-5 0,-2 1-4 0,0-1-7 0,-1 0-2 0,-1 0-1 16,3-2-3-16,-3 2-4 0,1-1-2 0,-1-3-5 0,1 4-1 0,1-4-1 15,-1 1-1-15,-1 0-3 0,-1-1-2 0,2-3 0 0,-2 3 1 16,0 0-2-16,-2-1-2 0,1 0-1 0,-1 0-3 0,-1-1 0 0,-2 2-4 16,0-1-3-16,-3 0-6 0,-2 0-7 0,-2-2-8 0,-2 3-10 15,-2-3-14-15,-2 2-16 0,-3-2-23 0,-5 1-25 0,-4 3-26 0,-3-4-26 16,-4 3-41-16,-5-1-48 0,-1 3-78 0,-9 0-94 0,-1 1-78 15,-6 1-70-15,-2 0-32 0,-7 1-14 0</inkml:trace>
  <inkml:trace contextRef="#ctx0" brushRef="#br0" timeOffset="50174.2111">4917 5896 76 0,'0'-1'79'16,"0"-1"1"-16,0 0-4 0,0-1-2 0,0 1 0 0,0 2 0 0,0 0 0 15,0 0 1-15,0 0 0 0,0 0-3 0,0 0-5 0,0 0-6 16,0 0-8-16,0 0-9 0,0 0-9 0,0 0-11 0,0 0-8 0,0 0-8 15,0 0-8-15,0 0-6 0,0 0-4 0,0 0-3 0,0 0-3 0,0 0-1 16,0 0-1-16,0 0-1 0,0 0 0 0,0 0 0 0,0 0 1 16,0 0 0-16,0 0 1 0,0 0 1 0,0 0 3 0,0 0 0 15,0 0-1-15,0 0-4 0,0 0-4 0,0 0-3 0,0 0 0 0,0 0-2 16,0 0 0-16,0 2 1 0,0 1 3 0,2-1 3 0,-1 0 2 16,-1-1 2-16,2 3 3 0,-1-4 1 0,1 3 6 0,3 1 5 0,-1-1 4 15,-1 0 5-15,-1-1 1 0,3 1 1 0,-2 2 1 0,2-2-1 0,-2 2 2 16,2-1-1-16,2-1 1 0,-2 2 1 0,0-2 0 0,1 2 3 15,1-2 1-15,0 2 2 0,-2-1 2 0,3-1 2 0,0 2 1 16,1-1 5-16,-2-1 1 0,1 1 3 0,0 1-1 0,3-2 2 0,-2-1 0 16,1 1-2-16,1 0 1 0,-2 0-2 0,3-1 0 0,-2-1-1 15,2 2-1-15,0-1 0 0,-1-1-2 0,0-1-3 0,3 1 0 0,-2-1-2 16,1 2-1-16,0-2-2 0,-1 0-1 0,3 0-1 0,-2 0-2 16,1 0 1-16,1 0-2 0,0 0-3 0,-2 0 0 0,4-2-1 15,-1 2 0-15,0-1 2 0,0 1-2 0,1-1-1 0,-1-1-1 0,3 2 0 16,0-1-2-16,-2-1 0 0,2 2-2 0,0-3 0 0,0 3-2 15,0-1 1-15,0-1 0 0,0 2-1 0,1-1-2 0,-2-1-1 16,1 2-1-16,-3-2 0 0,3 1 1 0,-1 1 1 0,0-1-1 0,1 0-1 16,-3 1 0-16,1 0-1 0,1 0 1 0,-1 0 0 0,0 0 0 15,-1 0-1-15,0 0 1 0,0 0 0 0,-1 0 0 0,0 0-1 0,0 0 0 16,0 0 0-16,-1 0-1 0,0 0 1 0,0-2 0 0,-1 2-1 0,-2 0 1 16,3 0-2-16,-1-1 2 0,-1 1 0 0,1-2 0 0,-1 2 1 15,0-2-1-15,-1 1-1 0,2 1 1 0,-4-2 0 0,1 2-1 16,2 0 1-16,-2-2-1 0,-2 2 1 0,3 0 0 0,-2 0-1 15,-1-3 0-15,3 3-1 0,-1 0 1 0,-1 0 0 0,-1-2 1 0,3 0 0 16,-1 2 0-16,-2 0 2 0,2 0 0 0,0 0 0 0,-2 0 1 16,1 0 1-16,1 0 0 0,-2 0 2 0,0 0-2 0,3 0 0 0,-3 0 0 15,0 0 0-15,3 0 0 0,-2 0 0 0,1 0 2 0,-1 0-2 16,1 0 1-16,-1 2 0 0,0 0 0 0,1-2 1 0,-2 0-1 16,2 3 0-16,-1-3 0 0,1 0 2 0,-1 2-1 0,2-2 1 0,-3 2-2 15,2-2 1-15,0 1 1 0,0 1-1 0,-2-2 0 0,3 2 0 16,-2-1-1-16,3-1 0 0,-2 2 0 0,0-1 1 0,1 0 0 0,0-1 0 15,0 1 1-15,-1 1-1 0,1-2 0 0,0 2 1 0,-1-1-1 16,0-1 2-16,2 2-1 0,0-2 2 0,-1 0-1 0,0 0 2 16,2 0 0-16,-2 0 1 0,0 0-1 0,2 0-1 0,-2 0 1 0,1 0 0 15,-1 0-2-15,1-2 2 0,2 2-1 0,-3 0-2 0,3-1 1 0,-3-1-2 16,2 2 1-16,1-2-2 0,-3 1-1 0,3 1 0 0,-1-1-2 16,-1 1 0-16,1-1 0 0,0 1 0 0,-1 0-2 0,1-2 0 15,1 2 0-15,-3 0-1 0,3 0 0 0,-2 0-1 0,-1 0 1 0,1 0 0 16,0 0 1-16,-1 0 0 0,1 0-1 0,-1 0 1 0,2 0-1 15,-2 0 0-15,0 2 1 0,2-2-2 0,-2 1 2 0,1 0 0 0,-1-1 1 16,1 1-1-16,0 1-1 0,-1-2 0 0,-1 2-1 0,1-1 1 16,-2-1-1-16,1 2 2 0,2-1 0 0,-2-1-1 0,0 2 2 15,0-1 0-15,0-1-2 0,-2 2 2 0,3-1 0 0,-3-1 1 0,0 2 1 16,1-1 1-16,-1-1-1 0,0 1-1 0,0-1 1 0,1 0 0 16,1 0 0-16,-2 0-1 0,0 0 1 0,1 0 0 0,-1 0-1 15,0 0-1-15,1 0 0 0,-1 0 0 0,0 0-3 0,0 0 1 0,1 0-1 16,1 0 2-16,-2 0 0 0,3 0-1 0,-3 0 1 0,3 0 1 15,-2 0 1-15,1 0 1 0,-2 0 1 0,4 0 1 0,-2 0 1 0,1 0 1 16,0 0 0-16,-1 0 2 0,1 0-1 0,0 0 0 0,-2 0 1 16,1 0-2-16,2 0 2 0,-2 0-2 0,-2 0 0 0,3 0-2 15,-3 2-1-15,1-2 0 0,-1 2 0 0,0-2-1 0,0 1 0 0,0-1-1 16,-2 2 2-16,4-2 0 0,-4 0 0 0,0 0-1 0,1 1 0 0,0-1 2 16,-2 0 0-16,3 0 1 0,-3 0 1 0,1 0 0 0,2 2-1 15,-2-2 1-15,-1 0-1 0,3 0 1 0,1 0-1 0,-2 0 1 0,-1 0 0 16,2 0-1-16,1 0 1 0,-1 0-1 0,1 0 0 0,0 0 0 15,0 0-2-15,1 0 1 0,1 0 0 0,0 0 0 0,-1 0 1 16,2 0-1-16,-1 1 0 0,0-1 0 0,2 2 1 0,-2-2-1 0,2 0 0 16,1 0-1-16,-3 1 0 0,3 0 2 0,-1-1-2 0,-1 0 0 15,1 0 0-15,0 0 1 0,-1 2 1 0,1-2-1 0,-1 0-1 16,0 0-1-16,-1 0 1 0,1 0-1 0,0 1 1 0,0-1 0 0,-1 0 0 16,-1 2 1-16,2-2-1 0,-1 0 0 0,-1 0-2 0,2 0 1 15,1 2-1-15,-2-2-1 0,0 0 1 0,1 0 0 0,1 0 0 0,-3 0 0 16,4 1-1-16,-3-1-1 0,2 0 0 0,1 0 0 0,-3 0-1 15,3 0 1-15,-1 0 0 0,0 0-2 0,1 0 1 0,-1 0 0 16,2 0 0-16,-2 0 0 0,1 0 1 0,-1 0-2 0,3 0 1 0,-2 0-2 16,2 0 1-16,-2 0 0 0,2 0 1 0,-2 0-2 0,0 0 0 15,-1 0 1-15,0 0-2 0,2 0 0 0,-2 0 1 0,1 0-1 0,-1 0 1 16,1-1 3-16,-1-1 1 0,-1 2 0 0,1-2 1 0,0 1 0 16,-1 1 2-16,-2-2 0 0,2 2 2 0,0-1-1 0,-3 0 2 15,2 1 2-15,0-2 1 0,0 1 0 0,0 1-1 0,-1-2 1 0,-1 1-1 16,4 1-2-16,-4-2 2 0,1 1-1 0,2 1 2 0,-2-4-1 15,1 3-1-15,0 1 1 0,-1-3-3 0,2 3 0 0,-2-3-1 0,-1 2-1 16,1-1 1-16,2 1-1 0,1-1 1 0,-2 1 0 0,0-1 0 16,2 2-2-16,-2-2-1 0,0 1 1 0,1 1-1 0,-2-1 2 0,1 0 0 15,2 1 2-15,-2-2 1 0,0 2-2 0,1-1-1 0,0-1 1 16,0 2 0-16,-1 0-1 0,1 0 1 0,0 0 0 0,-1 0 2 0,1 0-1 16,0-2-1-16,-3 2 0 0,2 0 0 0,2 0-2 0,-3-1 1 15,2 1 1-15,-1 0 0 0,2 0-2 0,-2-2 0 0,0 2 1 0,3 0-1 16,-3-2 1-16,3 2-2 0,-1 0 0 0,0 0 0 0,1 0 0 15,0-3 0-15,2 3 0 0,-2 0-2 0,2 0 0 0,-2 0 0 16,0 0 0-16,-1-2 1 0,3 2 0 0,-3 0 0 0,-1-2-2 16,1 2 1-16,-2 0 0 0,1 0-1 0,0 0 1 0,-1 0-1 0,0 0 2 15,-2 0 0-15,1 0 1 0,-1 0 0 0,2 0 0 0,-3 0-1 16,3 0 0-16,-3 0 0 0,2 0 1 0,1 0 1 0,-2 0 0 0,1 0-1 16,-1 0 1-16,2 0 0 0,-3 0-1 0,3 0-1 0,-3 0 1 15,2 0-1-15,0 0 0 0,0 0 0 0,-2 0 0 0,0 0 1 16,1 0-2-16,-1 0 1 0,0 0-2 0,0 0 1 0,2 0 0 0,-2 0-1 15,1 0 1-15,-1 0-1 0,-2 0 1 0,2 0 0 0,-3 0-3 0,2 0 0 16,0 0 1-16,-1 0-2 0,1 0 0 0,-1 0-1 0,0 0-1 16,1 0-1-16,-1 0-1 0,1 0-1 0,-3 0-2 0,2 0 1 15,-1 2-2-15,1 0 0 0,-1-2 1 0,0 0-1 0,0 3 1 0,1-3-1 16,0 0 1-16,-1 0 1 0,0 0 1 0,0 0-1 0,0 2 1 16,0-2-1-16,0 0 0 0,0 0-2 0,2 0 1 0,-3 0-2 0,1 0 1 15,1 0 0-15,-1 0-2 0,1 0 0 0,-1 0 0 0,0 0 0 16,4 0 1-16,-4 0 1 0,1 0 1 0,-1 0 2 0,2 0 0 0,0 0 1 15,-2 0 1-15,3 0 1 0,-3 0 1 0,1 0 3 0,0 0 1 16,-1 0 2-16,1 0 0 0,-1 0-1 0,0 0 1 0,3 0 0 16,-4 0 0-16,1 0 1 0,0 0-1 0,0 0 1 0,1 0 2 15,0 0 1-15,-1 0-1 0,0 0 0 0,1 0 0 0,-1 0 0 0,0 0 1 16,1 0 1-16,-1 0-1 0,0 0 0 0,-1-2 1 0,1 2 1 0,3 0-1 16,-3 0-1-16,-1 0-2 0,1-3 0 0,0 3 0 0,1 0-1 15,0 0 0-15,-1 0-1 0,0 0 0 0,1 0-1 0,-1 0 1 0,0 0 0 16,1 0 0-16,-1 0-1 0,0 0 1 0,1 0 1 0,-1 0 2 15,2 0-1-15,0 0-1 0,-1 0 0 0,-1 0 0 0,2 0 1 16,0 0-1-16,-1 0 0 0,1 0-1 0,-1 0 1 0,-1 0-1 0,4 0 0 16,-2 0 1-16,-1 0 0 0,2 0-2 0,1 0 1 0,-2 0 0 15,-1 3 1-15,2-3 2 0,0 0 0 0,0 0 0 0,-2 0-1 0,2 0-1 16,-2 0 1-16,1 0 1 0,-1 0 0 0,0 0 0 0,-1 0 2 16,1 0 0-16,-1 0 1 0,1 0 0 0,-2 0-1 0,0 0 1 15,0 0-1-15,-1 0-1 0,3 0 0 0,-1 0 2 0,-1 0 0 16,-2 0 0-16,1 0-1 0,1 0 0 0,-1 0 1 0,0 0-2 0,0 0 0 15,1-3 2-15,-2 3-1 0,0 0-1 0,-1 0 3 0,2 0 0 0,-1 0 2 16,0 0 1-16,1 0 1 0,-1 0 1 0,-1 0 0 0,2 0 0 16,-1-2 2-16,0 2-1 0,-1-2 1 0,3 2 2 0,-2 0 0 0,0 0 1 15,-1-1-1-15,2 1-1 0,-1 0-1 0,-2 0 2 0,3 0-2 16,-1 0 1-16,0-2-1 0,-1 2 0 0,2-2 1 0,-1 2-1 16,0 0-1-16,-1 0 1 0,3 0-1 0,-2-3 0 0,-2 3 0 0,3 0 1 15,-1 0-2-15,-2-2 0 0,2 2 1 0,-1 0 2 0,-1 0-1 16,2 0 1-16,-1 0 1 0,-1-2-2 0,2 2 2 0,-2 0 2 15,2-1-1-15,-1 1 2 0,-1 0 1 0,2-2 2 0,-1 2 0 0,-1 0-1 16,0 0-1-16,0-2 0 0,0 2-3 0,2-1 0 0,-2 1-1 16,0 0-1-16,2-2-2 0,-1 2-1 0,-1-1-1 0,3 0-1 0,-2 1-1 15,-1-2-2-15,2 1-1 0,-2 1-1 0,2 0 0 0,-1-2-1 16,-1 1-1-16,0 1 1 0,2 0 1 0,-2-2-1 0,2 1 0 16,-1 1-1-16,-1-2-1 0,2 0-1 0,1 2 0 0,-3-1 0 0,2 1 0 15,-1-1 0-15,1-1-1 0,-1 2 2 0,1-1-1 0,0-1 0 16,-1 2 0-16,2-1 1 0,-3-1-1 0,2 2 1 0,-1-1 1 0,-1-1 0 15,2 2 1-15,-1-1 0 0,-1-1 0 0,2 2 0 0,-2 0 0 16,2-2-1-16,-1 1 1 0,-1 1 0 0,0 0-1 0,2-1 1 0,-2 1 0 16,0 0 2-16,1-1-1 0,-1 1 1 0,0 0-1 15,0 0-1-15,0 0 2 0,0 0-2 0,0 0 1 0,0 0 2 0,0 0-1 16,0 0 1-16,0 0-1 0,0 0 1 0,0 0-2 0,0 0 0 0,0 0 0 16,0 0-1-16,0 0 0 0,0 0-1 0,0 0-2 0,0 0-3 0,0 0-4 15,0 0-6-15,0 0-5 0,0 0-6 0,0 0-5 0,0 0-6 16,0 0-9-16,0 0-10 0,0 0-14 0,0 0-14 0,0 0-16 15,0 0-18-15,0 0-20 0,0 0-21 0,0 0-17 0,0 0-18 16,0 0-23-16,0 0-25 0</inkml:trace>
  <inkml:trace contextRef="#ctx0" brushRef="#br0" timeOffset="54730.7478">5043 5888 14 0,'0'0'70'0,"0"0"-3"0,0 0-2 0,0 0-6 0,0 0-4 15,0 0-4-15,0 0-4 0,0 0-4 0,0 0-3 0,0 0-4 0,0 0-1 16,0 0-2-16,0 0-2 0,0 0-1 0,-1 0-3 0,1 0-4 16,0 0-2-16,-2 3-5 0,2-3-1 0,0 0-3 0,0 0 0 15,0 0-2-15,0 0-1 0,0 0 1 0,0 0 0 0,0 0 0 16,0 0 1-16,0 0 2 0,0 0 1 0,0 0 4 0,0 0 3 0,0 0 1 15,0 0 3-15,0 0 2 0,0 0 2 0,0 0 2 0,0 0 0 16,0 0 2-16,0 0-1 0,0 0 1 0,0 0-2 0,0 0-1 0,0 0-3 16,0 0-4-16,0 0-2 0,0 0-5 0,0 0-4 0,0 0-9 15,0 0-12-15,0 0-12 0,0 0-22 0,0 0-26 0,0 0-30 0,0 0-32 16,0 0-23-16,0 0-20 0,0 0-19 0,0 0-22 0</inkml:trace>
  <inkml:trace contextRef="#ctx0" brushRef="#br0" timeOffset="73381.6245">5250 13939 7 0,'-1'-13'101'0,"-1"2"8"0,-1 1 11 15,1 0 6-15,1 0 5 0,-2 1-1 0,0 1-2 0,1 1 1 0,1 2-2 16,-1 0-6-16,2 2-8 0,-2-2-9 0,1 2-8 0,1 0-8 16,-2 2-10-16,2-1-9 0,-1 1-12 0,1 1-8 0,0 0-10 0,0 0-7 15,0 0-9-15,0 0-6 0,0 0-7 0,0 0-5 0,0 0-6 16,0 0-4-16,0 0 0 0,1 1-2 0,1-1 1 0,1 2 1 16,0-1-2-16,2 2 0 0,-1-2 1 0,1 3 2 0,0 0 1 0,0 1 0 15,1-3 4-15,3 3 4 0,-2 0 4 0,1 0 1 0,-2 0 1 16,2 2-1-16,0-2-1 0,0 0 2 0,-2 2 0 0,3-4 2 15,-2 2 4-15,1-1 2 0,-2 0 3 0,2 3 1 0,0-4 3 0,0 1 3 16,-2-1 5-16,3 2 3 0,0-2 5 0,-1-1 3 0,1 1 6 16,0-1 4-16,1-2 4 0,1 0 3 0,2 0 2 0,1-2 2 15,3-3-2-15,4 0-2 0,0-2-2 0,5-6-6 0,4 2-6 0,4-4-14 16,5-4-14-16,2-4-23 0,8-4-19 0,3-5-32 0,10-2-34 0,5-7-47 16,10-3-55-16,10-10-95 0,8-1-112 0,6-5-79 0,13-11-63 15,4-4-34-15</inkml:trace>
  <inkml:trace contextRef="#ctx0" brushRef="#br0" timeOffset="89612.7155">2804 13012 70 0,'0'0'80'15,"-2"-1"5"-15,2 1 1 0,0 0 2 0,0-2-2 0,0 2-5 0,0 0-6 16,0 0-5-16,-1 0-6 0,1 0-6 0,0 0-3 0,0 0-2 16,0 0-4-16,0 0-7 0,0 0-4 0,0 0-8 0,0 0-5 0,0 0-7 15,0 0-4-15,0 0-1 0,0 0-3 0,0 0-5 0,0 0-5 0,0 0-4 16,0 0-5-16,0 0-6 0,0 0 0 0,1 3-2 0,-1-1-1 16,2-1-1-16,-2 0 1 0,1 3 2 0,1-3 0 0,2 2-1 0,-2-1 1 15,1 2 2-15,0 0 3 0,1 1 3 0,-1-1 4 0,3 1 7 16,-1 2 2-16,1-2 1 0,0 2 1 0,1-3 2 0,-1 2 1 0,3 0 1 15,-1 0 2-15,2 0 3 0,1 0 1 0,-2-2 1 0,3 2 2 16,2 1 4-16,-2-4 2 0,4 2 3 0,0-3 4 0,1 0 4 0,1-2 3 16,4 0 5-16,0-2 1 0,5-3 2 0,1-2-6 0,2-4-6 0,5-3-14 15,3-4-20-15,3-2-27 0,8-7-28 0,3-4-25 0,8-9-26 0,5-2-31 16,8-7-34-16,7-6-54 0,7-3-68 0,7-8-59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4:04:44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19944 6333 22 0,'3'-4'90'0,"-1"1"1"0,0 1 0 0,-1-1-1 16,2 0 0-16,-1 0-1 0,1 1-1 0,-2 0 2 0,-1 1 2 0,2-2 0 15,0 2-2-15,-2-1-1 0,1-1-1 0,-1 2-4 0,0-1-4 16,0-1-7-16,0 3-6 0,0-3-6 0,0 1-5 0,0 0-6 15,0-1-3-15,0 0-6 0,0 1-3 0,0 0-3 0,0-1-2 16,0-1-5-16,0 3-2 0,0-3-4 0,0 1-2 0,-1 1-2 0,1-1 1 16,0-1-1-16,0 1-3 0,0 1-1 0,-2-1-2 0,2 0-2 15,-2 0-2-15,2-1 0 0,0 3-1 0,-1-2 0 0,-2-1-1 0,3-1 0 16,0 2 0-16,-2-1-2 0,2 1 0 0,-1-2-2 0,-1 2 0 16,2-2-1-16,-1 1 0 0,1 1 0 0,-2-2-1 0,0 1-1 15,2-2 1-15,-3 2 0 0,2-2 1 0,-1-1 1 0,-1 3-4 0,1-2 2 16,1 0 2-16,-3 1-1 0,0-2-1 0,1 2 0 0,0-3 0 15,-1 1 1-15,0 0 1 0,0 1 0 0,-1-1 2 0,2 0-2 0,-3 2 0 16,2-3 2-16,-3 2-1 0,2 1 1 0,0-2 1 0,1 2-1 16,-4 0 1-16,3-2-1 0,-1 2 1 0,-1-2-1 0,0 2 0 0,1-1-3 15,-3 1-1-15,3-1-1 0,0 0-1 0,-3 0-2 0,0 2 0 16,3-1-2-16,-2 0-1 0,-1 2-1 0,-1-2 2 0,2 1-2 0,-1-1 0 16,3 3-1-16,-2-1 0 0,0 0 0 0,-3 0 1 0,3 0 0 15,0 2 0-15,-1-2 0 0,1 1 2 0,0 1-2 0,-1-1 1 16,0 0 0-16,1 2-1 0,0-1 1 0,-2 1 0 0,2 0 1 0,-2 0 1 15,0 0 0-15,1 0 1 0,-1 0-1 0,1 1 1 0,-2-1-1 16,3 2 1-16,-2 0 0 0,0-2 0 0,2 3 0 0,-2-2 2 16,1 1 1-16,-1 1-1 0,2-2-1 0,0 0 2 0,1 1 0 0,-1 1 0 15,-1 0 1-15,1-1 1 0,1 3 0 0,1-3 0 0,-3 1 2 16,3 1 0-16,-1-1 0 0,-1-1 1 0,-1 3 0 0,3-2 1 0,-1 1 0 16,-2-1 2-16,3 2 0 0,-2-1 1 0,1 2 0 0,-2-1-2 15,3-1 1-15,0 2-1 0,-4 0-1 0,2-1 1 0,0 0-1 0,0 4-2 16,1-4 0-16,-1 3 0 0,0-3-1 0,1 3-1 0,-2-2-2 15,3 2-1-15,-1-2 0 0,-1 1 1 0,-1 1 0 0,3-1 0 16,-1 0 0-16,2 0 0 0,-1 1 0 0,-1-1 1 0,0 0-1 0,1 0 1 16,-1 3 0-16,1-3 1 0,2 1-1 0,-1-1 1 0,0 0 0 15,0 1 0-15,0 0 0 0,-2-1-1 0,2 2 0 0,0-1-1 0,0-1 0 16,0 0 2-16,2 0 0 0,-3 2 1 0,3-1 1 0,-2-1-1 16,2 0 0-16,-2 2 0 0,0-1 1 0,2-1-1 0,-3 1 1 15,3-1 2-15,0 0 0 0,0 1 2 0,-1 1 0 0,1-1 0 0,0-1-2 16,0 2 1-16,-1 0 0 0,-1 0-2 0,1 0 2 0,1-2-1 15,2 3 1-15,-3-1-2 0,1-1 0 0,0 0-2 0,0 0-1 0,-1-1 0 16,1 1 0-16,1-1-1 0,-2 1 0 0,3 1 2 0,-1-1-2 16,1-1-2-16,-3 0 1 0,1 1 0 0,1-1 0 0,2 1 0 15,-1-2 2-15,-1 1-1 0,2-1 1 0,-1 1-1 0,-1 0 0 0,2 0-1 16,0 0 1-16,0-2-1 0,0 3 0 0,0-1 0 0,0-1 2 0,2 2 0 16,-1-3 1-16,-1 3 0 0,2-1 2 0,-1 0-1 0,-1 0 2 15,2 0 0-15,0 1 2 0,1-2 1 0,-1 0 0 0,-1 2 1 16,2-1 1-16,1-1 1 0,-2 2 0 0,1-3 1 0,1 3-1 0,-1-2 0 15,0 2 0-15,2-1 1 0,-2-1-1 0,2 0-1 0,-1 2 1 16,1-2-1-16,0 0 1 0,-2 0-1 0,2-1-1 0,-2 2 0 16,2-3-1-16,-2 2-1 0,3 1 1 0,-3-4 1 0,2 2-1 0,0 1 0 15,-2-1 0-15,2-1 0 0,-2 2 0 0,3-1 0 0,-3-1-1 16,2-1 2-16,0 2 2 0,0-2-2 0,0 1 0 0,2 1 0 0,-2-2 0 16,0 2 0-16,0-3 0 0,0 3 1 0,-1-2-1 0,2-1 0 15,-1 3 0-15,1-3 0 0,-1 1 0 0,0 0 0 0,3 0 0 0,-2 0 0 16,1 0 1-16,-3 0 0 0,3 0 0 0,2 0-1 0,-3 0 0 15,2 0 0-15,-1-2 1 0,2 2 0 0,1-1 0 0,-2-1-1 16,-2 1 0-16,3 0 0 0,-1 0 0 0,0-1 0 0,3 3-1 0,-1-4 0 16,-2 1 1-16,2-1 0 0,0 2-1 0,-2-1 0 0,3-1 1 15,-2 0-1-15,0 0 0 0,0 0 0 0,2 0-1 0,-3 0 0 0,0 0 0 16,1 0 0-16,-1-1-2 0,0-1 2 0,0 2 0 0,1-1-2 16,-1 1 2-16,0-2-1 0,0 0-1 0,0 1 2 0,-2-1 0 15,2 0 0-15,-1 0 1 0,2 1-1 0,-3-1 1 0,1-1 0 0,-1 0-1 16,0 0 0-16,1 0-1 0,-1 0 1 0,1 0 0 0,-1 0-1 15,1-1-2-15,0-1 1 0,-1 2-2 0,1 0-1 0,0-2-1 0,1 2-1 16,-3-2 0-16,3 1-1 0,-1 0 1 0,-2 1 0 0,2-2-1 16,-1 0 0-16,1 2 0 0,-1-2 0 0,0 1 0 0,1 1 1 0,-3-2 1 15,1 0 1-15,0 1 1 0,3 1 1 0,-5-1-1 0,2-1 0 16,-2 2 1-16,2-1-1 0,-2-1 1 0,0 0-2 0,3 1 1 16,-3 0-1-16,0-3 1 0,1 3-1 0,0-1-1 0,0 1-2 0,-3 0 0 15,2-2 0-15,1 1-2 0,0-1 1 0,-1 0-1 0,0 0-1 16,1 2 2-16,-3-2 1 0,2-1 0 0,1 2 0 0,-1-2 1 0,0 3-1 15,-1-2 0-15,2 0 1 0,-2 0 1 0,-1 0 0 0,2-1 1 16,-1-1 1-16,0 3 1 0,-1-3-1 0,2 1 1 0,-1 2 0 0,0-4 1 16,-1 4-1-16,3-2 2 0,-3-1-1 0,1 1 1 0,-1-1 0 15,4 2-1-15,-4-1 1 0,1-1-1 0,-1 2 1 0,1-2 1 16,-2 3 0-16,2-3 0 0,-1 2 2 0,1-1 2 0,0 1-1 0,-2-2 1 16,1 2 0-16,-1-1 3 0,2 1 1 0,-1-1 1 0,-1 0 1 15,0 0 1-15,0 0 1 0,0 2 0 0,2-3 2 0,-2 2 0 16,0-1 1-16,0-1 2 0,0 3 1 0,0-3 1 0,0 1-2 0,0 0 1 15,0 0-1-15,0-1-3 0,0 1 1 0,-2-1-2 0,2-1-2 16,-1 0 0-16,-1 1-1 0,1-1-3 0,-1-3-2 0,-1 4-2 0,-1-3-4 16,1 0 0-16,2 0-3 0,-5-1 0 0,3 2-3 0,-2-2-6 15,0-1-6-15,0 0-12 0,-1-1-13 0,-2 1-20 0,2 0-23 0,-1-1-37 16,-1 2-44-16,-1-2-97 0,1-1-123 0,-3 2-93 0,-2 1-76 16,-1-2-39-16,-5 1-22 0</inkml:trace>
  <inkml:trace contextRef="#ctx0" brushRef="#br0" timeOffset="126677.8403">7090 5863 15 0,'-4'-2'130'0,"-1"1"-4"0,3-2-3 16,-1 2-1-16,0-1-3 0,0-1-2 0,-1 2-2 0,1-1 2 15,2-1 4-15,-4 3 2 0,4-2-3 0,-1 1-3 0,1 1-4 16,-1-1-7-16,2 0-10 0,-2 1-7 0,2 0-5 0,0 0-9 0,0 0-6 16,0 0-9-16,0 0-5 0,0 0-7 0,2-2-10 0,-2 2-9 15,0 0-9-15,2-1-7 0,-1 1-8 0,1 0-6 0,-1 0-8 0,4 0-3 16,-4 0-3-16,1 0 1 0,1 0 0 0,2 0 3 0,0 0 2 16,1 0 2-16,2 0 3 0,1 0 1 0,3 0 5 0,2 0 0 15,0-2 1-15,3 0 2 0,3 1 1 0,1-3 0 0,3 1 0 0,1-1-4 16,2-1-4-16,1 0-2 0,2-2-1 0,1 2-1 0,0-1 0 0,-1-1 0 15,2 3-2-15,-1-2-2 0,1 0-3 0,0 1-1 0,-2 0-3 16,0 2-1-16,-2-1-2 0,-1 1-3 0,0-1-2 0,-3 3-2 16,0-3-5-16,-4 4-3 0,1 0-3 0,-4 0-3 0,-1 0-2 0,-2 0-1 15,-1 0 1-15,-2 0 0 0,-2 2 1 0,-1 0 2 0,0-2 3 16,-3 1 3-16,-2-1 5 0,0 2 3 0,0 0 4 0,-3-2 7 0,0 0 3 16,0 0 2-16,0 0 1 0,-3 0 1 0,0 0 2 0,0 0-1 15,-2-2 2-15,-3 0 3 0,2 1 0 0,-4-1 0 0,1 0-1 16,1-1-1-16,-2-1-1 0,1-1-1 0,-4 1-5 0,4 0 1 0,-4-2 1 15,4 0 0-15,-4 1 3 0,2-1-1 0,2 0-1 0,-1 1-1 16,-2-2-1-16,2 2 0 0,0 0 0 0,1-2-1 0,-2 2 0 0,3-2 0 16,-1 2 1-16,1 0 0 0,0 0 3 0,0 1 1 0,-1 0 3 15,2-1 4-15,1 2 4 0,-1-1 1 0,2 1 2 0,-1 0 1 16,3 1 1-16,-2 1 2 0,1-1-1 0,0 0 0 0,1 2-1 0,0 0-1 16,1-3-3-16,-2 3-4 0,2 0-4 0,2 0-4 0,0 0-4 0,0 0-2 15,0 0-2-15,0 0 1 0,0 0-1 0,0 0 2 0,2 3-1 16,-2-3 2-16,4 2 4 0,-2 0 3 0,0 1 3 0,-1 0 3 15,2 0 4-15,1 1 3 0,0-1 1 0,1 2 3 0,0-1 3 16,1 0 0-16,0 3 1 0,-1-1 0 0,3-1 1 0,-1 2-2 0,3-2 1 16,-3 0-2-16,1 2 0 0,3-2-2 0,-2 2 1 0,1-2-2 15,-1 3-2-15,1-2-2 0,-1 0-4 0,-1 1-1 0,3-1-2 0,-3 2-2 16,0-3-2-16,0 4-1 0,-2-4-2 0,-1 3 1 0,0-3 0 16,-2 3 1-16,0-2-2 0,-1 2-1 0,-1-2 2 0,2 1 0 15,-3-1 3-15,-3 1 0 0,2 2 2 0,-2-2 2 0,-1 1 1 0,0-1 3 16,-3 0 1-16,2 2 1 0,-4 0 1 0,1 0 0 0,0 1 0 15,0-1-12-15,-1 3-14 0,1-2-32 0,0 0-43 0,-1 1-42 0,2 0-42 16,-1 1-80-16,3-3-102 0,2 1-56 0</inkml:trace>
  <inkml:trace contextRef="#ctx0" brushRef="#br0" timeOffset="131594.3673">14802 6384 160 0,'0'-5'222'0,"0"2"-16"0,0-1-10 0,0 2-15 0,-2-2-16 16,2 1-11-16,-1 2-9 0,-2-1-8 0,3-1-10 0,0 1-15 0,-1 2-16 15,1 0-15-15,-2-2-13 0,2 2-12 0,0 0-14 0,0 0-11 16,0 0-11-16,0 0-9 0,0 0-7 0,0 0-8 0,0 0-6 0,0 0-5 16,0 0-4-16,0 0-3 0,0 2-5 0,-2-2-2 0,2 2-4 15,-1-2 0-15,-1 1 2 0,2 1 0 0,-3 1 2 0,1-1 1 16,1 3 2-16,-2-2 3 0,-1 2 1 0,1 1 3 0,-3 0 2 0,0 1 4 15,-1 0 3-15,-1 2 2 0,-1 1 3 0,0-1 1 0,-1 1-1 0,-1 2 2 16,-2-1 1-16,2-1-2 0,0 1 1 0,0-1-2 0,-3-1 2 16,4 1-2-16,-1 0 2 0,0-1 0 0,2-2-1 0,-1 1 2 15,2-1 1-15,1-2 3 0,0 0 3 0,1 0 1 0,-1-1 2 16,1 1 2-16,3-3 4 0,0 1 2 0,0 0 3 0,1-1 2 0,1-2 3 16,1 0 2-16,0 0 2 0,0 0 0 0,0 0-1 0,0 0-2 15,0 0-4-15,0 0-3 0,0 0-4 0,1 0-5 0,1 0-3 16,1 0-3-16,0 0-5 0,0 0-2 0,3-2-4 0,2 2-4 0,-1-1-6 15,1-1-5-15,3 0-3 0,-2 1-4 0,2-1-3 0,2 0-4 16,-2 2-4-16,3-3-7 0,0 2-6 0,0 1-8 0,-1-1-7 0,0-1-11 16,1 2-10-16,-1 0-9 0,2 0-9 0,-2 0-10 0,1 0-11 15,1 2-8-15,-3-1-8 0,1-1-6 0,-2 1-4 0,3 2-1 0,-4-3 3 16</inkml:trace>
  <inkml:trace contextRef="#ctx0" brushRef="#br0" timeOffset="131910.4747">14723 6396 112 0,'0'-3'136'0,"-1"0"-6"0,-1-1-10 16,2 3-11-16,0-2-12 0,0 3-14 0,0 0-14 0,0 0-16 16,0 0-17-16,0 0-16 0,0 0-13 0,0 0-13 0,0 0-9 15,0 0-4-15,0 0-3 0,0 3 1 0,0-2 6 0,0 3 5 0,0-1 6 16,0 0 5-16,0 1 6 0,0 0 4 0,0 3 7 0,0-2 7 15,-2 4 4-15,2-1 6 0,-1 1 5 0,-1 2 1 0,2-1 0 0,-1 2-4 16,-1-1-5-16,0 3-3 0,2-1-6 0,-4 0-3 0,4 2-3 16,-1 0-2-16,1-1-3 0,-2 1 1 0,0 0 0 0,2 0 0 0,0-2-2 15,0 2 1-15,0-1 1 0,0 1 0 0,0-1 1 0,0 0-1 16,2-1 3-16,0-1 1 0,-2 1 1 0,1-3 1 0,2 2 0 0,-2-1 1 16,1-3-1-16,1 1 0 0,-1-1-1 0,-1-1-6 0,1 0-10 15,1-2-14-15,-1 0-18 0,0 1-28 0,-1-3-34 0,2 2-30 16,-1-3-28-16,0 2-25 0,-1-1-26 0,3-2-66 0,-4-1-84 0</inkml:trace>
  <inkml:trace contextRef="#ctx0" brushRef="#br0" timeOffset="132221.7973">14903 6708 202 0,'0'0'423'16,"0"0"-88"-16,0 0-92 0,0 0-92 0,0 0-53 0,0 0-33 16,0 0-21-16,0 0-17 0,0 0-11 0,0 0-12 0,0 0-6 15,0 0-7-15,0 0-4 0,0 0-7 0,0 1-2 0,0-1-1 0,0 2 0 16,0-2 0-16,0 2 3 0,0 1 3 0,0-1 3 0,0 0 1 16,0-2 5-16,2 1 5 0,-2-1 5 0,0 2 5 0,0-1 5 0,0-1 5 15,0 0 6-15,0 0 3 0,0 0 6 0,0 0 8 0,0 0 8 16,0 0 8-16,0 0 7 0,0 0 5 0,0 0 1 0,2-1 2 15,-1-1-2-15,-1 1-4 0,2-3-5 0,0 1-8 0,-2 1-7 16,1-1-6-16,-1-2-6 0,2 2-9 0,-1-1-10 0,-1 1-13 0,2-2-15 16,-2 2-13-16,4-1-16 0,-4 1-17 0,2 0-23 0,-1 1-26 0,-1 2-31 15,0 0-33-15,0 0-24 0,0 0-19 0,0 0-19 0,0 0-19 16,0 0-60-16,0 3-80 0</inkml:trace>
  <inkml:trace contextRef="#ctx0" brushRef="#br0" timeOffset="132709.9117">15107 6456 97 0,'0'-2'169'0,"0"2"-30"0,0 0-22 16,0 0-17-16,0 0-16 0,0 0-18 0,0 0-17 0,0 0-17 16,0 0-14-16,-1 0-12 0,-1 2-12 0,2-1-4 0,-3 1-2 0,3-1 1 15,-3 2 2-15,2 0 2 0,-3 2 5 0,3-2 5 0,-1 1 6 0,-1 2 7 16,0 1 6-16,-1 0 4 0,1 0 1 0,2 1 0 0,-4 1 0 15,2 1-2-15,0-1-4 0,0 1-4 0,-1 0-3 0,3 2-3 0,-1 0-2 16,-1-2-1-16,1 2-3 0,2 0 0 0,-1 0-2 0,1-2 4 16,0 2 3-16,0-2 4 0,0 0 1 0,1-1 3 0,-1 2 0 15,2-2 2-15,1 0 0 0,0 0 1 0,-1-1 1 0,1-1-1 0,0-2 0 16,1 2 2-16,2-1 0 0,-3-2 4 0,0 0 3 0,2 0 1 16,0-3 2-16,0 1 2 0,2-2 2 0,-1 0 2 0,1 0 4 0,-1-3 3 15,2-2 2-15,1 1 4 0,0-2 3 0,-1-2 3 0,1 1 1 16,-1 0 2-16,0-5 1 0,0 2 0 0,-1 0-1 0,0-4-1 15,-2 2 3-15,-1-1-2 0,-2-1-1 0,1 0-5 0,-3 1-3 0,0 0-6 16,-3 0-7-16,1-2-6 0,-2 1-10 0,-3 3-10 0,1-1-13 16,-5 0-21-16,3 1-25 0,-2 1-38 0,-2 1-47 0,-3 1-52 0,2 4-57 15,-4-2-87-15,0 4-105 0,1 1-60 0,-3 1-36 0</inkml:trace>
  <inkml:trace contextRef="#ctx0" brushRef="#br0" timeOffset="157261.3753">14663 7093 140 0,'-3'-2'234'15,"1"1"-50"-15,1-1-30 0,-1 0-17 0,2 2-13 0,-3-2-11 16,1 2-4-16,2-1-3 0,-1-1-5 0,-2 2-4 0,3-2-6 16,-1 1-6-16,1 1-8 0,-2-1-6 0,0 1-6 0,2-2-5 0,0 2-5 15,-1-1-4-15,1 1-5 0,-2 0-2 0,2-2-3 0,0 2-1 16,-2-1-3-16,2 1-2 0,0 0-3 0,-1-2-2 0,-1 1-3 0,2 1-3 16,-1-2-1-16,1 2-3 0,-2 0 0 0,2-1 1 0,-2-1 0 15,2 2 0-15,0 0 0 0,-1-1-2 0,-1-1 0 0,2 2-1 16,0-1-1-16,0-1-1 0,0 1 0 0,0-1 1 0,0 1 2 15,0-1 2-15,0 1-1 0,0-1-2 0,0 2-1 0,0-3-1 0,0 3-3 16,0-3-1-16,0 1 0 0,2 2-3 0,-1-2 0 0,-1-1-1 0,2 1-4 16,1 1-2-16,-1 0-4 0,1-2-4 0,0-1-3 0,1 1-4 15,0 0-3-15,-1 0-2 0,3-1-1 0,-1 2-2 0,0-1-2 16,0 0 0-16,1 2-2 0,0-1-1 0,-1 1 0 0,2-2-1 0,1 3 0 16,-3-2 1-16,2 2 0 0,-2 0 2 0,0 0 0 0,1 2 1 15,0-2 0-15,0 3-1 0,-1 0 1 0,0-2-1 0,0 4 0 0,0-2 1 16,0 2-1-16,-1 0 2 0,1 2-1 0,-4-2 1 0,2 2 2 15,-1 1 4-15,-2 1 1 0,0 2 3 0,0-1 3 0,0 0 3 0,-2 1 3 16,-1 3 1-16,-2-2 5 0,2 1 2 0,-3 2 3 0,0-2 1 16,-1 3 2-16,-1-3 1 0,-1 2-1 0,1 0-1 0,0-2-1 15,0-1 0-15,-1 1-1 0,1-1-1 0,1-2-2 0,-1 1 1 0,3-4 0 16,-2 1-3-16,2-1 0 0,0-1 0 0,-1 1-1 0,0-3 0 16,3 1 0-16,-2 0 1 0,3-3 0 0,-1 1-1 0,0 0 2 15,0 0-1-15,0-2 1 0,-1 2 1 0,1-1-1 0,0-1 1 0,0 2-1 16,-2-1 3-16,2-1 0 0,0 1-1 0,1 1-1 0,-1-2 1 15,0 1 1-15,0-1-2 0,-2 2 2 0,2-3 0 0,2 2-1 0,-1-2 0 16,0 0 1-16,1 3-2 0,-1-3 2 0,2 0-1 0,0 0-1 16,0 0 1-16,0 0 0 0,0 0-1 0,0 0 0 0,0 0-2 15,0 0-1-15,0 0 0 0,0 0-4 0,2 0 0 0,-2 0-2 0,1 3-2 16,-1-3-1-16,2 0-1 0,1 0 1 0,-1 1-2 0,-1-1 1 0,4 1 1 16,-2-1 2-16,0 2 4 0,2 0 4 0,1-2 0 0,2 0 1 15,2 0 4-15,-1 0 2 0,1 0 3 0,4 0 1 0,-3 0 3 16,3 0 0-16,1 0-1 0,0-2 0 0,1 0-2 0,1 2 0 0,-2-2-4 15,0-1-1-15,1 3 0 0,-2-3-1 0,1 1-1 0,0 0-2 16,-2 1 0-16,1 0 0 0,-3-2 1 0,2 1 1 0,0 1 1 16,-4-2 1-16,1 1 1 0,-1 2 2 0,-1-1 3 0,-1-1 0 0,-1 2 2 15,0-1 1-15,-3-1 1 0,2 2 1 0,-2 0-2 0,0 0 0 16,-1 0-2-16,-2 0 0 0,0 0-2 0,0 0-6 0,0 0-10 0,0 0-14 16,0 0-20-16,0 0-31 0,0 0-35 0,0 0-42 0,0 0-46 15,-2 3-80-15,-2 0-98 0,-1 0-72 0,-2 2-63 0,-3-1-30 16</inkml:trace>
  <inkml:trace contextRef="#ctx0" brushRef="#br0" timeOffset="171523.157">14826 7686 96 0,'0'-3'134'0,"-1"3"-7"16,-1-2-7-16,2-1-10 0,-2 3-6 0,2-1-3 0,-1 1-6 16,1 0-6-16,-2-2-7 0,2 2-8 0,0 0-6 0,0 0-7 15,0 0-4-15,0 0-2 0,0 0-3 0,0 0-4 0,0 0-2 16,0 0-2-16,0 0-3 0,0 0-3 0,0 0-2 0,0 0-2 0,0 0-3 15,0 0-3-15,0 0-2 0,0 0-3 0,0 0-3 0,0 0-3 16,0 0-4-16,0 0 0 0,0 0-3 0,0 0 0 0,0 0 0 0,0 0-1 16,0 0 1-16,0 0 3 0,0 0 0 0,0 0 1 0,0 0-1 0,0 0 1 15,0 0-1-15,0 0 0 0,0 0-2 0,0 0-1 0,0 0-2 16,0 0-1-16,0 0-2 0,0 0-1 0,0 0-7 0,0 0-6 16,0 0-6-16,0 2-8 0,0-1-3 0,0 1-1 0,0-1-1 0,0 1-2 15,0 1-2-15,0 2 1 0,-1 0-2 0,-1 2-1 0,2-2 1 16,-2 5 0-16,2-2 4 0,-1 4 5 0,-1 2 7 0,2-2 8 15,-1 5 5-15,1-3 1 0,-2 6 2 0,0-2 2 0,2 2 4 0,-1 2 2 16,-1 0 3-16,2 0 3 0,-2 4 3 0,2-2 3 0,-1 1 0 16,-2 3 0-16,3-3-1 0,-1 2-2 0,-1 1 0 0,2-4 0 0,0 3 1 15,0-2-2-15,0-2 0 0,0 2 0 0,0-3-2 0,0-1 1 16,0-1-1-16,2-2-2 0,-1 0-1 0,-1-3 1 0,3-2-1 0,-2-2 1 16,-1-1 1-16,2-1 1 0,-2-2 1 0,2 1 2 0,-1-3-5 15,-1-1-6-15,0-1-22 0,0 0-26 0,0-3-41 0,0 0-49 16,0 0-91-16,0 0-112 0,0-3-70 0,0 0-51 0</inkml:trace>
  <inkml:trace contextRef="#ctx0" brushRef="#br0" timeOffset="182008.5419">10070 10828 60 0,'-5'-3'296'0,"-1"0"-64"0,1 0-55 0,0 0-30 0,2 0-17 15,-2 0-6-15,2 0-5 0,-3 1-5 0,3-1-5 0,1 1-8 16,-1-1-7-16,2 2-12 0,-1-2-11 0,0 3-10 0,2-3-10 0,-1 3-7 16,1 0-6-16,0 0-5 0,0 0-8 0,0 0-6 0,0 0-6 15,0 0-2-15,0 0-5 0,0 0 0 0,0 0-2 0,0 0 1 16,0 0-1-16,0 0 1 0,0 0-2 0,0 0 1 0,0 0-3 0,0 0-1 16,0 0-1-16,0 0 1 0,0 0 1 0,0 0 0 0,0 0 1 15,0 0-2-15,0 0-1 0,0 0-2 0,0 0-2 0,0 0-2 16,0 0 1-16,0 0-2 0,0 0 1 0,1 3 0 0,-1-3 1 0,2 4-1 15,1-3 1-15,0 1 2 0,1 1 0 0,3-1 2 0,-2-2 3 0,3 5 3 16,0-5 2-16,3 3 4 0,0 0 4 0,4 0 1 0,0 0 0 16,4 0 3-16,0 0 0 0,3 0 1 0,3 0 2 0,2 0-1 15,3 2 0-15,3-3-2 0,4 2-1 0,2-3-3 0,5 1-3 0,3 2-2 16,1-1-4-16,4 0-1 0,3 0-3 0,3 1-3 0,0 0-4 0,2-1-2 16,1 2-2-16,0 0 0 0,2-3 1 0,-1 2 1 15,0 1 1-15,2-1 2 0,-2 1-2 0,1-1 1 0,0 2 0 0,-1 0 0 16,1-1-1-16,-1 2 0 0,0-1 1 0,-2-2-2 0,-2 3-2 0,2-2-4 15,-5 0-3-15,-2-2-3 0,1 2-5 0,-6-2-1 0,-2 0 2 16,-2 0-1-16,-2 0 2 0,-4-2 2 0,-3-1 1 0,-3 2 2 16,-4-1 3-16,-2-1 6 0,-4 0 5 0,-3 0 7 0,-3 0 7 0,0 0 4 15,-5 0 1-15,-3 0 6 0,1 0 3 0,-2 0 3 0,-2 0 0 16,-1 0-3-16,0 0-5 0,-3 0-12 0,-1 0-17 0,0 0-37 0,0 0-47 16,0 0-97-16,0 0-123 0,0 0-81 0,-3 0-62 0,-2 2-34 15</inkml:trace>
  <inkml:trace contextRef="#ctx0" brushRef="#br0" timeOffset="185476.3054">17396 14309 58 0,'-8'-7'334'0,"0"-2"-107"16,-1 2-49-16,3-2-23 0,-4 2-17 0,1-3-17 0,1 1-6 16,0-1-4-16,1 3-2 0,-3-1-1 0,3-2-4 0,-1 2-4 0,2 0-10 15,-2 0-12-15,0-1-10 0,0 2-6 0,2-3-9 0,-3 3-7 16,0 0-4-16,1-2-1 0,-2 2-5 0,2-1-6 0,-2 0-4 16,2 1-1-16,-3-1 1 0,2 1 0 0,-3-2-2 0,0 1-4 0,2 1-3 15,-4-1-4-15,2 1-1 0,-1 0-2 0,-3 1-2 0,3-2-3 16,-2 3-2-16,-1 0-3 0,-2-2-3 0,1 2-1 0,0 0-4 15,-1 2-2-15,-1-1-1 0,-1 1-2 0,-1 0-1 0,0 1-2 0,1 1-1 16,-3-1-1-16,1 2 0 0,-1 0-1 0,-1 2 1 0,1-1 0 16,-1 1 0-16,0 1 0 0,1 1 0 0,-3-1 0 0,1 3 0 0,2 1 1 15,-2-2 0-15,2 2 0 0,-1 0 3 0,1 0 0 0,-1 2 4 16,1 0 1-16,0 0 2 0,-1 1 4 0,2 2 1 0,-2 0 0 0,2 0 4 16,-1 2 1-16,-1 0 1 0,1 1 3 0,2 0 1 0,-5 2 1 15,4-1 1-15,-2 2-1 0,-1-1-1 0,1 2-1 0,-1 0-2 16,0 1 0-16,2-1-2 0,-2 3 1 0,0-2 0 0,3 1 0 15,-1 1-2-15,0 0-2 0,-1 0-1 0,1 2-3 0,-1 0 0 0,3-1-3 0,-2 0 3 16,1 3 1-16,-2-2 3 0,5 3 1 0,-3 0 3 0,2-1 0 16,0 1 2-16,1 0 2 0,-1 1 1 0,2 1 2 0,0-1 3 15,0 0 1-15,-1 4 3 0,2-3 4 0,1 0-2 0,0 3-1 0,0-2 0 16,1 2-1-16,0 0-1 0,1 0-1 0,1 0 0 0,1-1-2 0,-1 1 1 16,0-2-1-16,1 4 1 0,2-5-1 0,2 3-2 0,-4-3-1 15,6 1-1-15,-3 0-1 0,1 0-2 0,1-2 0 0,2 1-3 0,-1 0 0 16,1 0-3-16,0 0-2 0,2 1-2 0,-1-1-2 0,0-1-1 15,3 1 1-15,-1-1 0 0,2 2 3 0,-1-1 2 0,1-1 2 0,0 3 3 16,1-2 0-16,-1 1 3 0,2 0 2 0,-1 0 3 0,3 2 0 0,-3-2 3 16,3 1 2-16,1-1 1 0,-2 2-2 0,2-1 0 0,0 1 0 15,0-1-1-15,1 1 0 0,-1 1-2 0,1-2-3 0,1 0-3 0,-3 1-1 16,3-2-3-16,2 1-2 0,-3 0-2 0,2 0-2 0,-1-1-1 16,0 0-2-16,1-2-2 0,0 1-3 0,-3-1-2 0,4-1-2 0,-2 2 0 15,-1-2-2-15,2 0 0 0,1 0-1 0,-2 0-1 0,-1 1 2 16,2-2 1-16,0 1 3 0,-2-1 1 0,2 1 4 0,0 0 1 0,0 0 3 15,0 0 1-15,0-1 2 0,0-1 3 0,1 2 0 0,-1-2 3 16,2 0 0-16,0 3 5 0,0-3 0 0,1 1 0 0,0 1-1 0,0-1-1 16,2-1-1-16,1 0 1 0,-1 3 0 0,1-3 0 0,1 0-1 0,0 0 0 15,1 3-1-15,0-3-2 0,0 1 1 0,3 1-2 0,-2-2-1 0,0-1-2 16,2 2 0-16,-1-1-1 0,2-2-1 0,-1 2-2 0,0-1-1 16,0-2-2-16,0 1 0 0,0 1-1 0,1-3-1 0,0 3 0 15,0-3-1-15,1-1-1 0,-4 2-1 0,5-1-3 0,-3 0-2 0,0-1 1 16,0 0-2-16,1 0-1 0,0-2 1 0,0 2 0 0,0-3 1 0,-2 3 2 15,4-4 0-15,-1 3 4 0,-4-2 1 0,5-1 3 0,-1 0 4 0,-2-1 4 16,1 0 4-16,2 1 3 0,-1-2 2 0,3 0 4 0,-1-1 2 0,1 1 2 16,-1-2 1-16,2 1 2 0,0-1-1 0,2 0 0 0,-1 0 2 0,1-2-2 15,3 2-1-15,0-2-2 0,-1 0-1 0,2 1 0 0,-1-2-1 0,2 1-1 16,0-2-3-16,-1 1-1 0,3-1-1 0,-4 1-1 0,1-1-1 16,2-2-3-16,-2 2-4 0,0-2-2 0,-1 0-2 0,0 0 1 0,0 0-1 15,0-1-3-15,-3 0-3 0,3 0-2 0,-2 0-1 0,1-2-2 16,-1 1-2-16,-1-1-1 0,1-1-1 0,-2 0 3 0,1-2 1 0,2 3 3 15,-1-3 1-15,-1 0 2 0,1-3 0 0,1 3 2 0,-3-2 3 0,1 0 2 16,2-1 2-16,-4-1 2 0,4 1 3 0,-2-4 2 0,1 2 1 16,-1 0 1-16,1 0 1 0,-1-2 3 0,1 1 0 0,1-2 3 0,-1-1 2 0,1 3 2 15,1-4-1-15,0 3 1 0,-3-3 1 0,3 1-2 0,3-1 0 0,-3 1-1 16,2-2 0-16,-2-1-2 0,0 2-2 0,1-1-3 0,-1 1-2 0,0-1-4 16,0-1-5-16,0 0-2 0,-1 1 0 0,0-1-1 0,-1 0-1 15,1 0 0-15,-3 1-3 0,1-3 1 0,-2 2-2 0,1-2-1 16,-4 2-1-16,2-1 0 0,-2 0 0 0,0-2 1 0,-1 0 3 0,-1 0 0 15,0-1 2-15,0 0 2 0,-3 0 2 0,1-3 2 0,0 2 4 16,-1-1 3-16,-1-3 4 0,2-1 4 0,-4 1 3 0,3-1 5 0,-2-3 4 16,0 1 2-16,0-2 0 0,0-3 1 0,-2 1 1 0,1-2 1 15,-1 1 1-15,-2-3-2 0,3-2 0 0,-1 2-2 0,-1-4-4 0,-2 1-2 0,4 0-3 16,-4-2-2-16,-1 0-6 0,2 0-1 0,-3 1-3 0,2-3 0 16,-2 3 3-16,-1-1 0 0,1 1 0 0,-3 0-1 0,2 0 3 15,-3 0 0-15,2 0 2 0,-3 1 0 0,1 1 2 0,-3 0 2 0,3 0 1 16,-4 1 1-16,1-2 2 0,-1 0-4 0,0 1-2 0,-1-2-3 15,1 1-3-15,-4-1-4 0,3 0-1 0,-1-3-2 0,-1 1-2 0,0 0-2 16,-3-2-6-16,3 2 0 0,-2-1-3 0,0-2 0 0,0 2-5 0,-1 0-1 16,-2-1-4-16,2 0 1 0,-2 1-1 0,0 1 1 0,-1-1 3 0,0 1-1 15,-2 1 2-15,-1 1 2 0,1-1 2 0,-2 1 2 0,-1 2-2 16,-2 0 3-16,3 1 0 0,-3-2 6 0,-1 5 4 0,2-3 1 0,-3 2 1 16,1 1 1-16,1-2 0 0,-5 2 0 0,5-1-3 0,-3 1 0 15,1-2-1-15,2 2 0 0,-5-1 3 0,3-1 0 0,-2 0 1 0,1 0-1 16,0 0-1-16,0 1-3 0,-1-2-2 0,1 0-2 0,-2 0-2 15,-1 0 0-15,3-2 0 0,-3 3-3 0,0-3-2 0,-2 0-2 0,0-1-1 16,-3 1-2-16,1-2-4 0,-4 1-4 0,-2-2-7 0,-3 1-10 16,0-1-12-16,-4 1-10 0,-1-2-14 0,-5 1-14 0,-3-2-14 0,-2 2-13 15,-4-3-11-15,0 2-17 0,-8-2-20 0,-4 0-32 0,-3 1-40 0,-6-2-64 16,-7 0-76-16,-5 2-67 0,-3 4-63 0,-8-3-30 0</inkml:trace>
  <inkml:trace contextRef="#ctx0" brushRef="#br0" timeOffset="207223.3909">7250 3655 82 0,'0'0'126'0,"0"-3"-7"16,0 1-2-16,0 0-3 0,0 0-5 0,0 1-4 0,0-2 1 0,0 3-5 15,0-1-6-15,0-2-11 0,0 3-9 0,0 0-11 0,0 0-9 0,0 0-5 16,0 0-1-16,0 0-6 0,0 0-9 0,0 0-4 0,0 0-6 16,0 0-4-16,0 0-6 0,0 0-4 0,0 0-3 0,0 0-4 15,0 0-1-15,0 0-5 0,0 0 0 0,0 0-3 0,0 0-2 0,0 0-1 16,0 0-2-16,0 0-1 0,0 0-2 0,0 0-1 0,0 0-1 0,0 0-1 15,0 0 0-15,0 0 1 0,0 4 1 0,0-3-1 0,0 1 1 16,0-1 2-16,0 3 1 0,0-2 5 0,0 1 2 0,0 0 4 0,0 2 3 16,0-2 2-16,0 1 0 0,0 1 3 0,0 1 3 0,1 0 1 0,-1 0 3 15,0 0 0-15,0 1 2 0,0 0 1 0,0 1 0 0,0 1 0 16,0-1 0-16,0 1-2 0,2 3 0 0,-2-3 0 0,0 4 0 0,0-2 1 16,0 2 0-16,0-1-2 0,0 3 1 0,0-1 0 0,0 3-1 0,0-2 1 15,2 0 0-15,-2 4 0 0,0-3 0 0,0 2 0 0,1 2-1 16,-1-1-1-16,0 2-2 0,2-2-1 0,-2 3-2 0,2-1-1 0,-1 3-3 15,-1-2-3-15,2 4-3 0,-1-3 1 0,-1 3 3 0,2 3 3 16,0-2 0-16,-1 1 3 0,2 3 3 0,0 2 2 0,-3-2 1 0,3 1 2 16,-1 2 2-16,1 2 1 0,-1 0 4 0,-1 3 1 0,1-2 3 0,1 2-1 15,-1 1-2-15,-1 2-3 0,1-2-3 0,-2 4-1 16,3-2-1-16,-3 2-3 0,3-1-1 0,-3 0-3 0,1 1-1 0,1-1-3 16,0-1-3-16,-1-1-2 0,-1 0-3 0,2 2 0 0,0-3 0 15,-1-2 5-15,1 2-1 0,-1-1 2 0,1 0 3 0,-2-2 2 0,2-1 2 16,-1 2 3-16,1-4 3 0,-1 3 3 0,-1-2 4 0,2 0 2 0,0 1 5 15,-1 0 0-15,-1-2-2 0,3 0 0 0,-3 2 0 0,0-1-1 16,0 0 0-16,0-1-2 0,0 0-2 0,0 1-3 0,0 0-3 0,0-1-3 16,0 0-1-16,0 0-3 0,0 0-2 0,-3 0-3 0,3-2-1 15,-1 1-4-15,-1-2-4 0,2 3-1 0,-2-1-2 0,2 0-1 16,0-2 1-16,0 3 2 0,0-2 1 0,0 1 2 0,0 0 2 0,0 0 2 16,2-2 2-16,0 3 0 0,-1-2 2 0,-1 2 1 0,3-3 2 15,-3 0 1-15,3 1 1 0,-1-1 0 0,-1 1 1 0,1-2-2 16,1 1-2-16,-1-2-1 0,-1-1 0 0,1 1-1 0,1 0-3 15,-1-1 1-15,-1-1-1 0,1 1-1 0,1 0-1 0,0-1 0 0,-1-2 1 16,-1 1-1-16,2-1-1 0,-1-2-1 0,1 1-2 0,-3 0 1 16,2-2-1-16,-1 0-1 0,-1 1 0 0,2 0-1 0,-2-3 0 0,2 2-1 15,-1-2 0-15,-1 1 1 0,0 0-2 0,0-1 0 0,0 1-1 16,0-1 1-16,0 1-1 0,0 0 1 0,0 0 0 0,0-2 3 0,0 1 0 16,0 0 3-16,0 0 1 0,2-2 2 0,-2 1 1 0,0-1-1 15,1 1 1-15,1-2 3 0,-2 0 2 0,2 1 1 0,-1-1 0 0,-1 1 1 16,2-1 0-16,-2 0-1 0,3 0-1 0,-2-1 0 0,2-1-1 15,-1 2 0-15,0-1 0 0,-1 1 0 0,1-2 1 0,1 2-1 0,-3 0-2 16,3 0 1-16,-3-1 1 0,2 0-2 0,-2 0 0 0,3 1-1 16,-3-1 1-16,2-1-1 0,-1 3 0 0,-1-1-1 0,0-2 0 15,0 1 1-15,0 0-1 0,0 1-1 0,0-1 1 0,0 1-1 0,0-2-1 16,0 1 1-16,-1-1 0 0,-1 1 1 0,2 0 0 0,-3-1-1 16,3 0 1-16,-2 0-2 0,2-1 0 0,0 0 0 0,-1 0 0 15,1-1 0-15,-2 0-1 0,2 1 0 0,0-2-1 0,0 0 1 0,0 0-1 16,0-2 0-16,0 2 0 0,0 0 0 0,0-2-1 0,0 0 2 15,0-1 0-15,0 0 0 0,0-1-1 0,0 2 1 0,0 0 1 0,0-3-1 16,0 2 2-16,0-1-2 0,0 0-2 0,0 0 1 0,0-1 0 16,0 1 0-16,0-1 0 0,0 1-1 0,0-1-2 0,0 0 1 15,0 3 0-15,0-3-1 0,0 1 0 0,0-1-1 0,0 1 0 0,0 1-1 16,2-2 1-16,-1 3 1 0,-1-1-2 0,2 1 1 0,-2-2-1 16,3 3-1-16,-3-2-1 0,2-1 2 0,-1 4-1 0,-1-4 1 0,2 1 1 15,-2 3-1-15,3-4-1 0,-3 3-1 0,0-2-1 0,0 0 0 0,0 0-1 16,0-1 0-16,0 1 1 0,0-2-1 0,0 1 0 0,0-1-1 15,0-1-4-15,0 0-1 0,0-2-1 0,-3-1-2 0,3 2-4 16,0-2-4-16,-2-2-4 0,2 0-2 0,-1 1-3 0,1-2-6 0,-2-2-5 16,-1 1-6-16,1-3-5 0,-1 2-1 0,0-4-3 0,0 2-1 15,-1-4-2-15,0 0 1 0,-1 0 1 0,-1-2 1 0,1 1-1 0,0-1-1 16,-3 0-1-16,2-1 4 0,0 1 3 0,-1 0 9 0,-1-1 6 16,2-2 7-16,-3 5 6 0,1-4 5 0,0 2 6 0,-1 2 7 15,1-3 8-15,-2 4 7 0,2-3 10 0,0 1 8 0,0 2 11 0,0-1 8 16,-1 3 8-16,1-3 6 0,0 4 6 0,2-2 3 0,-2 1 3 15,0-1 2-15,3 2 1 0,-3 1 3 0,3-2 3 0,0 0 1 0,1 3 3 16,-1-1-1-16,2 1-3 0,0 0-3 0,1 2-5 0,1-3-6 16,-1 3-2-16,1 0-5 0,-1-2-3 0,2 2-4 0,0 0-3 15,0 0-5-15,0 0-5 0,0 0-5 0,0 0-3 0,0 0-4 0,0 0-4 16,0 0-3-16,0 0-3 0,0 0-1 0,0 0-4 0,0 0-1 16,0 0-3-16,0 2 1 0,0-2-1 0,2 3 1 0,-1-3 0 0,-1 4 2 15,2-1 0-15,-1-1 2 0,-1 3 1 0,2 0 1 0,1 0 1 16,-1-2 0-16,-1 4 3 0,1-1 1 0,1-1 1 0,-1 3 0 15,2-1-2-15,-1 1-3 0,-1-1-2 0,1 2-2 0,0 1-2 0,2 0-2 16,-3-1-1-16,1 2 1 0,2-1-1 0,-2 1 0 0,3-1 0 16,-3 1 1-16,2-1-1 0,-2 2 0 0,2 0 1 0,-2-2 1 0,2 2-1 15,1-2 1-15,-1 2-1 0,1-2 1 0,-1 1 1 0,0-1-2 16,1-1 0-16,0 0-5 0,1 0-2 0,-1-2-4 0,-1 3-3 0,2-3-4 16,0-1-3-16,-1 0-3 0,-1 0-4 0,3-1-3 0,1-1-5 15,-4-2-4-15,3 2-6 0,-3-1 0 0,3-2-4 0,-2 3 1 16,0-4 1-16,1 0-1 0,-1 0-1 0,0 0-1 0,2 0-3 0,-3-4-2 15,3 3-2-15,0-2-1 0,-2-1-1 0,0 1 1 0,1-2 0 0,-1-1 0 16,2 0-3-16,0 0 0 0,-2-1-4 0,-1-2-2 0,3 0-1 16,-2-2 2-16,-1 1 3 0,1-1 7 0,1 1 8 0,-1-2 7 0,-2 0 6 15,1-1 7-15,0 1 6 0,0 1 5 0,-2-1 9 0,2-2 8 16,-1 2 8-16,1 0 14 0,-2 2 14 0,-1-2 9 0,1 1 7 0,-1 1 5 16,-1 0 4-16,1 0 4 0,-2 1 7 0,2 1 6 0,-1 1 5 15,-1 0 2-15,0-1 4 0,0 2 1 0,0 0-1 0,0 0-4 16,0 1-4-16,0 2-5 0,0-2-1 0,0 2-4 0,0-1-3 0,0 1-6 15,0-1-6-15,0 3-5 0,0-3-6 0,0 4-5 0,0 0-5 16,0 0-4-16,0 0-4 0,0 0-4 0,0 0-4 0,0 0-3 0,0 0-3 16,0 0-3-16,0 0-3 0,0 0-2 0,0 0-1 0,-1 0-3 15,1 0-2-15,-2 0-1 0,2 2-1 0,0 0 0 0,0-2-1 0,0 0-1 16,0 1 1-16,0-1-1 0,0 2 0 0,-2-2 1 0,2 0 0 16,0 2 0-16,0-2 2 0,0 0 1 0,0 0 0 0,-1 0 1 15,1 0 0-15,0 0 2 0,-2 0 0 0,2 0 2 0,0 3 2 16,-1-1 0-16,-1-2 1 0,2 0 0 0,-2 2 0 0,2-2-1 0,-1 1-2 15,-1 1 1-15,2 0 1 0,-3 1 0 0,3-1 0 0,-2 3-2 0,-2-1 1 16,1 4 0-16,1-1 0 0,-3 2-5 0,2 4-8 0,-2-1-11 16,-1 3-14-16,-2 1-24 0,0 2-27 0,2 3-42 0,-2 0-48 15,0 1-75-15,2 1-88 0,1 1-92 0,-1 0-95 0,-1 0-50 0,1-2-29 16</inkml:trace>
  <inkml:trace contextRef="#ctx0" brushRef="#br0" timeOffset="216006.8909">6881 8173 173 0,'-3'-1'405'0,"-3"-1"-94"16,3 0-77-16,0-1-70 0,0 1-37 0,1 0-17 0,-1 1-12 15,1 1-8-15,1-2-8 0,-1 1-7 0,2 1-5 0,0 0-5 16,0 0-5-16,0 0-6 0,0 0-6 0,0 0-4 0,0 0-3 0,0 0-4 16,0 0-2-16,0 0-2 0,0 0 1 0,0 0 0 0,0 0 2 15,0 0 3-15,0 0 2 0,0 0 0 0,0 0 0 0,0 0-1 16,0 0-2-16,0 0-6 0,0 0-3 0,0 0-2 0,0 0-4 0,0 0-6 15,0 0-5-15,0 0-4 0,3 0-2 0,-1 1-3 0,3-1-2 16,0 2-3-16,1-2 0 0,5 0-2 0,-2 0 2 0,5 0 0 0,-1 0 0 16,6 0-2-16,0 0 2 0,3 0 1 0,0 0-4 0,5-2-3 15,-1 1-6-15,2 1-6 0,4-1-6 0,-2-2-6 0,4 1-4 16,1 0-5-16,0-1-3 0,1 1-2 0,-1 1-3 0,3-2-1 0,1-1-3 16,-2 1-2-16,1 1 2 0,0-1 4 0,-2 1 4 0,0 0 5 15,1-1 3-15,-2 0 1 0,-2 1 2 0,-3 1 4 0,0-1-2 0,-2-1-1 16,-2 1 1-16,-3 1 0 0,-2 0 1 0,-2-1 0 0,-2 2 0 15,-2 0-1-15,-2 0 1 0,-3 0 2 0,-2 0 2 0,0 0 3 0,-2 0 2 16,-1 0 0-16,0 0 3 0,-2 0 2 0,-1 0 3 0,-2 0 3 16,0 0 6-16,0 0 3 0,0 0 3 0,0 0 2 0,0 0 0 0,0 0-1 15,0 0-7-15,-2 0-3 0,0-1-4 0,-1 0-4 0,-2 1-2 16,2-2 0-16,-3 0-2 0,1 1-5 0,1-1-3 0,-3 2-4 16,2-5 0-16,-1 3-2 0,-2-1 1 0,0 0 4 0,2 2 3 0,-1-2 5 15,-2-2 4-15,1 1 7 0,0 0 2 0,-1 0 1 0,1 1 4 16,0 0 5-16,0-1 4 0,-3 2 4 0,3-1 3 0,0 0 7 15,-3 0 1-15,3 0 1 0,-1-1 4 0,1 2 4 0,-1-1 2 0,1 2 5 16,0-3 4-16,-2 3 2 0,2-1 2 0,2 2 1 0,-2 0 1 16,3-2 0-16,-2-1-1 0,2 3 0 0,-2 0-1 0,4-2 2 0,-2 2-2 15,2 0-2-15,-1 0-2 0,1 0-4 0,1 0-3 0,0 0-3 16,2 0-3-16,0 0-3 0,0 0-1 0,0 0-2 0,0 0-1 16,0 0-5-16,0 0-3 0,0 0-4 0,0 0-5 0,0 0-4 0,0 0-2 15,0 0 0-15,2 2 0 0,1-2-1 0,-1 0 1 0,2 5-1 16,-1-5-1-16,2 3-1 0,0 1-1 0,1-2 3 0,1 1 2 0,0 2 2 15,1-1 3-15,2-1 3 0,1 2 0 0,-2-1 1 0,1 1-1 16,2-2 0-16,1 2 1 0,-3 0-1 0,2 2-2 0,-1-3 0 16,3 0-4-16,-4 0-3 0,0 3-3 0,0-2-3 0,-2-1-2 0,-1 0-1 15,-1 2-1-15,-2-1 0 0,0 0 1 0,-3 0 0 0,-2 3 0 16,-3-3 1-16,-3 4-2 0,-1-1-1 0,-2 3-9 0,-4-1-10 0,0 1-20 16,-5 2-22-16,0 0-35 0,-1 3-40 0,-2-1-68 0,-2 1-83 15,0-1-72-15,0 0-64 0</inkml:trace>
  <inkml:trace contextRef="#ctx0" brushRef="#br0" timeOffset="216689.9525">7006 8124 43 0,'-1'0'152'0,"-1"0"-18"16,2 0-11-16,0 0-6 0,0 0-5 0,0 0-3 0,0 0-6 0,0 0-8 16,0 0-8-16,0 0-10 0,0 0-10 0,0 0-11 0,0 0-8 15,0 0-11-15,0 0-8 0,0 0-5 0,0 0-5 0,0 0-4 0,0 0-2 16,0 0-3-16,0 0-1 0,0 0-1 0,0 0 0 0,-1 1 0 16,-1 0 1-16,2 1 2 0,-2 0 1 0,-2-1 4 0,1 1 2 0,0 1 2 15,-2 2 2-15,0-2 0 0,-3 2 3 0,1 2 3 0,-2-3 2 16,1 4 3-16,-1-3 1 0,-4 4 2 0,4-1 0 0,-4-1 0 0,2 1 0 15,0-2 0-15,0 2 0 0,0 1 0 0,1-4 1 0,1 2-1 16,0 0-1-16,0-2-3 0,2-1 0 0,1 0-2 0,1-1-1 16,0 0-2-16,2 0-2 0,-1-1-2 0,1 1-4 0,3-3-6 15,0 0-5-15,0 0-7 0,0 0-3 0,0 0-5 0,2 0-1 0,-1 0-2 16,4 0 0-16,-2 0-2 0,2 0-2 0,0 0 1 0,0 0-2 0,4 0 1 16,-1 0 0-16,0 0 4 0,3 0 2 0,-3 0 1 0,2 0 3 15,0 1 0-15,2 0 1 0,-3 1-1 0,2 0-1 0,-3-1-1 16,3 1 1-16,-2 1-2 0,1 2-1 0,-2-2-1 0,0 2-4 15,3 2-8-15,-3-3-8 0,0 1-12 0,-1 2-18 0,1-1-20 0,-1 1-32 16,1 1-36-16,-1-1-31 0,0 1-29 0,-1-1-69 0,-1 1-88 0,2 0-59 16</inkml:trace>
  <inkml:trace contextRef="#ctx0" brushRef="#br0" timeOffset="218134.2566">6883 9813 29 0,'0'0'109'0,"0"0"1"0,0 0-1 15,0 0-2-15,-2 2-3 0,1-2-5 0,1 0-5 0,0 0-4 16,-2 3-7-16,2-3-5 0,0 0-8 0,0 0-8 0,0 0-7 15,0 0-7-15,0 0-7 0,0 0-8 0,0 0-6 0,0 0-5 0,0 0-6 16,0 0-4-16,0 0-4 0,0 0-3 0,0 0-2 0,0 0-2 16,0 0-2-16,0 0-2 0,0 0 0 0,0 0-1 0,0 0-1 0,2 0 1 15,1 0 0-15,0 0 1 0,-1 0-1 0,0 0 1 0,1 0-1 16,0 0-1-16,0-3 1 0,-1 3 0 0,1 0-1 0,1 0-2 0,0 0-1 16,-1 0-2-16,0 0-3 0,0 0-1 0,0 0-4 0,1 0-1 15,-1 0-2-15,-2 0 0 0,1 0-1 0,2 0 0 0,-2 0 1 0,-2 3-1 16,0-3 3-16,0 0 4 0,0 0 1 0,0 0 2 15,0 0 3-15,0 0 5 0,0 0 9 0,0 0 7 0,0 0 8 0,0 0 10 16,0 0 5-16,0 0 4 0,-2 0 3 0,1 0-1 0,-4 0 0 0,2 0-2 16,0-3 0-16,-2 3 1 0,2 0 0 0,-2-2 0 0,0 2-3 15,-1-2-3-15,2 1-5 0,-1 1-6 0,0-2-2 0,-2 2-4 16,3-2-1-16,-2 2 1 0,1 0 1 0,2-3 0 0,-2 1 1 0,3 2 1 16,-1 0-2-16,0-2-4 0,1 2-5 0,1-1-4 0,1 1-6 15,0 0-6-15,0 0-4 0,0 0-5 0,0 0-3 0,0 0-5 0,0 0-4 16,0 0-6-16,0 0-3 0,0 0-5 0,1 0-1 0,1 0-1 15,1 0 2-15,-1 0 4 0,-1 0 2 0,3 0 3 0,-1 1 4 0,0-1 2 16,0 2 3-16,0-2 4 0,2 0 3 0,-2 2 6 0,0 1 4 16,0-3 4-16,1 0 2 0,-1 0 2 0,0 0 0 0,-1 2 1 15,-1-2 2-15,1 0 2 0,-1 0 4 0,-1 0 4 0,0 0 4 0,0 0 6 16,0 0 5-16,0 0 7 0,0 0 7 0,0 0 6 0,0 0 6 16,0 0 8-16,0 0 4 0,0 0 2 0,-1 0 0 0,-1 0-3 0,-1 0-3 15,1 0-3-15,1 0-5 0,-2 0-3 0,-1 0-6 0,3 0-6 16,-4 0-6-16,3 0-6 0,1 0-6 0,-2 0-9 0,1 0-4 15,1-2-5-15,1 2-3 0,0 0-2 0,0 0-3 0,0 0-3 0,0 0-5 16,0 0-7-16,0 0-11 0,0 0-11 0,0 0-6 0,1 0-5 16,1 0-1-16,2 0-1 0,-1 0-2 0,2 2-1 0,0-2-3 0,0 2-2 15,0-2-2-15,2 1 0 0,-2 1 1 0,2-2 4 0,-1 2 6 16,2-2 7-16,-2 0 1 0,0 3 0 0,1-3-1 0,-1 0-1 16,-1 2-3-16,1 0-1 0,-1-2-8 0,-2 1-8 0,0 1-14 0,-1-2-16 15,-2 0-21-15,1 3-24 0,-1-3-68 0,0 0-91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4:08:43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233 903 95 0,'0'-2'162'0,"-1"-1"-17"0,-1 0-11 0,2 0-4 16,-3 0-1-16,2 2-6 0,1-1-9 0,0 1-11 0,0-1-13 0,0 1-10 16,0 1-11-16,0 0-9 0,0 0-13 0,0 0-11 0,0 0-11 15,0 0-9-15,0 0-10 0,0 0-4 0,0 0-8 0,0 0-3 0,0 0-3 16,0 0-2-16,0 0 1 0,0 0-2 0,0 0 0 0,0 0 1 0,0 0-1 15,0 0 0-15,0 0 1 0,0 0-2 0,0 0-1 0,0 0-1 16,0 0-3-16,0 0-3 0,0 0 1 0,0 0-2 0,0 0 0 0,0 0 0 16,0 0 2-16,0 3 0 0,0-2 3 0,0-1 2 0,0 3 2 15,1-1 3-15,2-1 1 0,-3 2 3 0,2-2 3 0,-1 3 1 0,1-1 2 0,1-3 2 16,-1 6 3-16,-1-2 1 0,3-1 3 0,-1 2 1 0,0 0 1 0,0-3-1 16,0 3 1-16,3-3 0 0,-1 3 0 0,0-2 3 0,0 2 4 0,0-1 1 15,2-1 2-15,-2 2 0 0,1-2 1 0,1 1 0 0,1-1 2 0,1 2 2 16,-1-2 0-16,2 0 3 0,-1-3 4 0,2 4 0 0,-1-1 1 0,2 0 0 0,-1-1-3 15,2-1 1-15,-1 3 2 0,1-4-2 0,3 3 0 0,-2-3-1 0,2 0-2 16,2 2-1-16,-1-2-3 0,0 2 0 0,1-2-3 0,-1 0-1 16,2 0-2-16,0 0-2 0,1 0 0 0,-2 0-2 0,2 0-3 0,1 0-2 0,-2 0-3 15,1 0 0-15,0 0-3 0,0 0-1 0,-1 0-1 0,0 0-2 0,1 0 1 16,-1 0-1-16,1 1-2 0,-2-1 1 0,3 2-2 0,-4-2 1 0,4 2-2 16,-5-2 0-16,3 0 0 0,-1 5 1 0,0-5 0 0,1 2 0 0,-3-1 2 15,3 3 0-15,-1-1 1 0,0-1 1 0,1-1 2 0,-3 3 1 0,3-1 0 16,0-2 2-16,-2 2 2 0,2 0 2 0,-1 0 2 0,2-2 2 0,0 1 2 15,0 0 1-15,0 1-1 0,0-2 2 0,1 1 0 0,0-2 0 0,2 0 0 16,-2 3 1-16,3-3 0 0,-1 0-1 0,3 0 2 0,-3-3-2 0,4 3-2 16,-3 0-1-16,3-3-1 0,0 1 0 0,-2 1-1 0,3-3 0 0,1 2 0 0,-2-1-1 15,1 0-1-15,-2 0-1 0,1 0 0 0,-1-1-3 0,1 3-1 16,-2-1-2-16,-1-1 0 0,1-1-1 0,-2 1-1 0,-1 1 0 0,0-1-1 16,-1 1 0-16,-1 0-1 0,-1-1-1 0,-1 1 0 0,0 2-1 0,-3-3 1 15,0 3-1-15,0 0 1 0,0-2-1 0,-2 0 1 0,1 2-1 0,-1-1 0 16,-1-1-1-16,0 2 1 0,-1 0-1 0,1-2 0 0,-1 2 1 0,2 0 0 15,-2-1 1-15,0 1-2 0,2 0 0 0,-1 0 0 0,1 0 0 0,0 0 0 16,-2 0 2-16,4-2 2 0,-2 1 1 0,3 1 1 0,-2-1 0 0,2-2-2 16,0 3 4-16,1 0 0 0,-1 0 1 0,3 0 2 0,-2 0 0 0,1 0 2 15,1-2 0-15,-3 2 0 0,4 0-1 0,-3 0 1 0,1 0-1 0,1 0-1 16,-3 0 1-16,4 0 0 0,-4 0-2 0,3 0-1 0,0 0 0 0,-3 0-1 16,3 0-1-16,-3 0 0 0,1 0-1 0,-1 0 0 0,1 0-1 0,-1 0-1 15,0 0 0-15,-1 0-2 0,-2 0 0 0,4 0 0 0,-4 0 0 0,0 0-2 16,3 0-2-16,-3 0 0 0,0 0-1 0,2 0-1 0,-1 0-1 0,-1 0-1 15,4 0-2-15,-4 0 1 0,2 0-1 0,0 0 1 0,0-1-3 0,0 1-1 16,2 0 0-16,-3 0 0 0,2 0 0 0,0 0 1 0,-2 0-1 0,1 0 1 16,0 0 0-16,0 0-1 0,0 0 0 0,-2 0-2 0,1 0 0 0,-1 0 0 15,1 1-1-15,-1 1 0 0,-2-2-1 0,1 0 1 0,1 0 0 0,-3 3-2 16,0-2 0-16,0-1-2 0,1 3 1 0,-2-2 0 0,1 1 2 0,-2 0 1 16,1-1-1-16,-1 1 0 0,0 0 1 0,0-2 1 0,0 0 1 0,0 3 2 15,0-3 0-15,-2 0 0 0,2 2 2 0,0-2 0 0,0 2 2 0,-2-1-2 16,5-1 1-16,-4 2 0 0,1-2 1 0,-2 0 1 0,3 0 1 15,-1 0 0-15,0 0-1 0,-1 0 1 0,0 0 0 0,1 0 2 0,-1 0 0 0,-1 0-1 16,3 0 0-16,-1 0 0 0,-3-2 3 0,2 2 0 0,0 0 2 0,-2 0 0 16,1 0 1-16,-1 0 1 0,0 0-1 0,0 0 2 0,-1 0-1 0,-1 0 0 15,0 0 1-15,1 0 3 0,-3 0 1 0,1 0 4 0,1-1 1 0,-3 1 2 16,2 0 0-16,-2-2 1 0,0 2 1 0,0 0-1 0,1 0 1 0,1 0 1 16,-2 0 1-16,2-2 4 0,1 2 1 0,-2 0 2 0,2-3-2 0,0 3 0 15,-1 0-2-15,1-2-2 0,0 0 0 0,-1 2 0 0,3-1-2 0,-2-1 1 16,2 0-2-16,-1 1 0 0,1-1 0 0,-2 1-4 0,2 1-4 0,0-1-2 15,-2-2-1-15,2 3-1 0,-1 0-1 0,1 0 0 0,-2-2 0 16,-1 1 0-16,1 1 0 0,0-2 0 0,0 1 0 0,-1 1-1 0,1-2 4 0,-1 2 0 16,2 0 0-16,-4-2 1 0,2 2 1 0,-2 0 1 0,0 0 2 15,0 0 1-15,0 0 2 0,0 0 0 0,0 0 3 0,0 0 1 0,0 0 0 0,0 0-4 16,0 0 0-16,0 0 4 0,0 0-2 0,0 0-2 0,0 0-8 0,0 0-8 16,0 0-29-16,0 0-38 0,0 0-49 0,0 0-53 0,0 0-80 15,-2-1-92-15,0-2-57 0</inkml:trace>
  <inkml:trace contextRef="#ctx0" brushRef="#br0" timeOffset="105944.3662">17172 2150 372 0,'0'-2'350'0,"0"1"-79"0,0-3-51 16,0 3-35-16,0-1-28 0,0 0-22 0,0-1-14 0,0 3-11 15,0 0-10-15,0-2-9 0,0 0-9 0,0 2-7 0,0 0-8 0,0-1-7 16,0 1-7-16,0 0-6 0,0 0-5 0,0-2-5 0,0 2-5 16,0 0-2-16,0 0-3 0,0 0 0 0,0 0-2 0,0 0 1 0,0 0-1 15,-2 0-2-15,2 0-1 0,-2-2 1 0,2 2-1 0,0 0-1 0,-1 0-1 16,-2 0-1-16,1 0-4 0,-1 0-2 0,2 0-5 0,-1 0-6 15,-1 0-3-15,0 0-4 0,-1-3-1 0,-2 1-5 0,0 2-1 0,0 0-3 16,-1 0-1-16,-1 0-4 0,-1 0 0 0,3 0-2 0,-6 0 0 16,4 0 2-16,-2 0 2 0,-2 0 2 0,3 2 3 0,-4 1 2 0,2-1 0 15,0 1 1-15,0 1 1 0,1-1-1 0,-2 1 0 0,2-1 0 16,1 2-1-16,-2-2 1 0,3 4 1 0,0-3 0 0,0 2 0 0,-1 0 1 16,2 2 0-16,1-3 0 0,1 2 1 0,-1 2 0 0,3-1 2 15,0-1-1-15,1 0 2 0,1 1-1 0,1-1 1 0,0 2-3 0,0 0-1 16,1 0-3-16,2 0-2 0,2-2 0 0,1 3-4 0,1-3-1 0,1 1-2 15,0-1-2-15,2 1 0 0,0 1-2 0,1-4 0 0,3 2-1 16,-3 0 1-16,3 0 3 0,1-4 2 0,0 2 2 0,0 0 1 0,0-1 3 16,0-1 1-16,0 2 3 0,-2-2 1 0,4 0 2 0,-4 0 1 0,0-1 3 15,0 2 0-15,-2-1 1 0,0 0 1 0,-2 0 0 0,-1-1 1 16,1 0 2-16,-4 1 2 0,2 0-1 0,-3-1 3 0,1 3 1 0,-1-3 2 16,-3 1 3-16,-1 1 4 0,2-1 5 0,-2 1 2 0,-2-1 6 0,-1 2 2 15,-2-3 4-15,0 3 2 0,-3 1 0 0,-1-2 0 0,-2 0 0 16,0 3 0-16,-5 0-1 0,3-1-1 0,-4 1-2 0,2 0-2 0,-3-2-6 15,3 2-7-15,-2-2-10 0,3 0-15 0,-2 0-14 0,3-2-18 16,-1 0-22-16,3 0-19 0,-1-2-20 0,2 1-47 0,0-1-62 16,1-1-82-16,3-1-93 0,1-1-61 0,0-2-49 0</inkml:trace>
  <inkml:trace contextRef="#ctx0" brushRef="#br0" timeOffset="106545.4709">17572 2106 112 0,'-4'0'322'15,"1"0"-61"-15,0 0-55 0,-3 0-39 0,3 0-28 0,0 0-22 0,-2 0-19 16,-2 0-12-16,2 0-5 0,0 0-5 0,-2 0-6 0,2 0-2 0,-3 0-2 15,2 0 0-15,-5 0-1 0,3 0-1 0,0 0-2 0,1 1 0 16,-1-1 0-16,-4 0-1 0,4 0 1 0,-1 0-1 0,1 0 1 16,0 0-1-16,-3 0-2 0,3 0-1 0,2 0-2 0,-1 0-3 0,1 0-4 15,0 0-1-15,1 0-3 0,0 0-3 0,2 0-2 0,2-1-4 0,-3 1-4 16,3 0-5-16,-1 0-4 0,2 0-7 0,0 0-5 0,0 0-6 16,0 0-6-16,0 0-4 0,0 0-7 0,0 0-4 0,0 0-6 0,0 0-3 15,0 0-3-15,0 0-3 0,2 0-3 0,-1 1 0 0,-1 1 3 16,2-1 3-16,0 0 4 0,-2 2 4 0,1 1 4 0,-1-1 5 0,2 2 6 15,-1 0 4-15,3 2 6 0,-4-2 3 0,1 4 3 0,-1-1 5 0,2-1 4 16,-1 4 2-16,-1-1 3 0,2 3 1 0,-2-4 0 0,0 6 0 16,0-4 1-16,-2 3 1 0,2-1 0 0,-1 2-1 0,-1 0 0 0,1 2-1 15,-3-2 0-15,3-1-2 0,-1 3-1 0,1-1-3 0,-3-2-1 0,3 1-1 16,-1 0-1-16,-1 0-1 0,0 1-1 0,2-3-2 0,-1 0-1 16,2 0 1-16,-2 2-1 0,2-3-1 0,0 0 0 0,0-2-6 0,2 0-5 15,-2 1-8-15,3-3-9 0,-1-1-11 0,2 2-13 0,-1-4-13 16,1 2-14-16,0-2-15 0,1 0-16 0,0-2-24 0,1 0-26 0,4-1-48 15,-2-2-56-15,0-2-68 0,4 1-74 0,-1-4-59 0,1 1-56 16,-2-2-23-16</inkml:trace>
  <inkml:trace contextRef="#ctx0" brushRef="#br0" timeOffset="106926.2016">17584 2276 99 0,'2'0'136'0,"-2"-5"-1"0,2 5-1 15,-1-2-1-15,-1-1 1 0,3 1-2 0,-1 1-4 0,-2-1 0 0,1 1 3 16,-1 0-3-16,2 1-4 0,-1-2-1 0,-1 2-3 0,0 0-1 0,0 0-2 15,0 0-1-15,0 0 0 0,0 0-5 0,0 0-5 0,0 0-6 16,0 0-5-16,0 0-8 0,0 0-7 0,-1 2-7 0,-1-2-5 0,2 1-8 16,-1 0-10-16,1 1-7 0,-2-1-8 0,-1 1-7 0,3 1-4 15,0-1-6-15,0 0-4 0,0 1-3 0,0 2-3 0,0-1-2 0,0-1 0 16,0 4-1-16,0-1 1 0,0 0 1 0,0 1 2 0,0 0 1 0,0 3 2 16,0 0 2-16,0 0 0 0,3-1 1 0,-3 3-1 0,0-2-2 15,2 0-6-15,-2 1-6 0,0-1-7 0,0 3-11 0,1-4-11 0,-1-1-12 16,0 4-17-16,2-4-18 0,-1-1-22 0,-1 2-32 0,2-2-40 15,0 1-38-15,-2-1-38 0,1 0-43 0,-1-2-47 0,2 0-64 0,-1-1-70 16,-1 0-41-16</inkml:trace>
  <inkml:trace contextRef="#ctx0" brushRef="#br0" timeOffset="107409.1244">17848 2113 293 0,'-1'-4'558'0,"-1"1"-65"0,0 0-103 0,-1 0-79 16,2-1-70-16,-1 3-45 0,0 0-32 0,2-1-23 0,-2 2-17 15,2 0-15-15,0 0-11 0,0 0-16 0,0 0-15 0,0 0-16 0,0 0-11 16,0 0-14-16,0 0-13 0,0 0-7 0,0 0-10 0,0 0-4 15,0 0-2-15,2 0-3 0,0 0-2 0,0 0 1 0,-1 2 0 0,2-1 3 16,1-1 3-16,-3 1 2 0,4-1 5 0,-2 4 2 0,2-3 3 16,-1 1 0-16,1 1 3 0,0-2 2 0,1 1 1 0,-1 0 0 0,0 0 0 15,3 1-1-15,-4 0-2 0,1-1-1 0,0 3-3 0,2-3-3 0,-3 3-3 16,2-3-2-16,-1 5 0 0,2-2-2 0,-4-1 0 0,2 2-1 16,-2-2-1-16,1 4 0 0,1-2 0 0,-2 3 1 0,0-2 2 0,1 0 0 15,-3 3 1-15,1-1 3 0,-1 1 2 0,3-1 2 0,-3 1 1 16,-1 3 1-16,2-1 2 0,-1 0 2 0,2 0 1 0,-3 0 2 0,2 1 1 15,-1 1 1-15,-1-2-1 0,2 2-1 0,0 1 1 0,-1-2-2 16,-1 0-1-16,3 0-1 0,-3 1-3 0,4 0 1 0,-4-1-2 0,1-1 0 16,-1 0-2-16,2 0-1 0,-1 0-1 0,-1-2-1 0,2 2 0 15,-2-2 0-15,0-1 0 0,0 0-1 0,0-2 4 0,-2 1 0 0,2 0 2 16,-1-3 2-16,-1-1 1 0,1 1 1 0,-3-2 1 0,1 2 1 0,2-1 1 16,-4-1-2-16,-1-1-6 0,1 1-8 0,-1-2-10 0,-3 1-13 0,0-1-18 15,1-1-21-15,-3 2-23 0,-1-2-30 0,1 0-34 0,-1 0-53 16,0-2-65-16,2 2-88 0,1-1-103 0,-2-4-58 0,1 2-39 0,4-2-15 15</inkml:trace>
  <inkml:trace contextRef="#ctx0" brushRef="#br0" timeOffset="107681.2465">18310 2269 429 0,'2'-3'537'0,"-1"0"-39"0,2 1-79 0,-1 1-100 0,1 0-66 0,-3 1-49 0,1-2-35 16,-1 2-26-16,0 0-23 0,0 0-19 0,0 0-19 0,0 0-17 15,0 0-18-15,2 0-17 0,-1 0-17 0,1 0-18 0,1 0-14 16,0 2-14-16,2-2-14 0,0 1-15 0,0 0-15 0,1-1-18 0,0 2-19 15,1-2-19-15,-1 1-29 0,3 1-34 0,1-2-33 0,-2 2-33 0,0-1-31 16,3 1-32-16,-2 0-53 0,-1 1-65 0,2-1-34 0</inkml:trace>
  <inkml:trace contextRef="#ctx0" brushRef="#br0" timeOffset="107861.3855">18335 2438 286 0,'-2'4'533'0,"2"-3"-62"0,0 1-90 0,0-2-72 0,0 0-65 16,0 2-44-16,2-2-35 0,1 1-24 0,1 1-23 0,0-2-17 0,2 0-14 16,-1 0-17-16,3 0-19 0,0-2-19 0,1 1-22 0,3-1-28 15,-1 0-31-15,1 1-37 0,3-3-39 0,0 1-48 0,0 3-51 0,2-5-68 16,-1 1-76-16,1-1-72 0,-1 2-69 0,1-2-35 0</inkml:trace>
  <inkml:trace contextRef="#ctx0" brushRef="#br0" timeOffset="108159.7395">18798 2148 174 0,'0'-3'578'0,"0"1"-55"15,0 1-87-15,0-3-80 0,0 4-72 0,0 0-55 0,0 0-43 0,0 0-30 16,0 0-22-16,0 0-19 0,0 0-17 0,0 0-18 0,0 0-16 0,0 0-16 15,0 0-15-15,2 2-14 0,0 0-11 0,-2-2-9 0,1 1-6 16,-1 3-3-16,3-3-4 0,-2 2 1 0,-1-1-1 0,2 2 1 0,-2 0 0 16,2 1 3-16,-1-1 2 0,3 2 4 0,-3 2 2 0,1-1 4 15,-1 0 2-15,3 3 2 0,-3-1 1 0,1 1 0 0,1 2-1 0,-1 0 1 16,-1 0 1-16,3 3 1 0,-2-1 0 0,0 1 1 0,-1 1 0 16,3 0 1-16,-3 3 2 0,1-1-5 0,-1 0-5 0,1 1-9 0,0 1-6 15,-2-1-15-15,0-1-18 0,0 1-24 0,0 2-26 0,0-1-42 16,-2-4-48-16,0 2-75 0,2-1-87 0,0 0-90 0,-1-2-88 0,1 0-43 15,0-4-21-15</inkml:trace>
  <inkml:trace contextRef="#ctx0" brushRef="#br0" timeOffset="115009.0724">19694 3130 137 0,'2'-5'238'0,"0"2"-22"0,-1-1-11 0,1-1-6 15,-1 1-6-15,-1 0-8 0,2-1-12 0,0-1-14 0,-2 1-13 0,0 1-10 16,0 0-11-16,0-2-13 0,0 1-9 0,0-1-6 0,0 2-6 0,-2-1-4 15,0 0-10-15,2 0-8 0,-1-2-7 0,-1 3-6 0,1 0-3 0,-3-1-4 16,3-1-2-16,-1 1-5 0,0 1-3 0,-2 0-6 0,3-1-3 16,-3 0-6-16,1 3-5 0,0-3-5 0,-2 4-5 0,4-2-6 0,-3 0-4 15,1 1-3-15,0 2-5 0,1-3-4 0,-2 3-4 0,1 0-3 16,0 0-5-16,-1 0-3 0,1 3-3 0,-2-3-2 0,2 3-1 0,-4 2 0 16,2-1 0-16,-2 4 0 0,1 1 1 0,-1 1 1 0,-2 4-1 15,3 0 2-15,-2 2 4 0,1 2 5 0,-2 2 7 0,3 4 3 0,-1-2 6 16,1 2 3-16,0 5 6 0,-2-1 2 0,3 2 4 0,2 0 4 0,-2 1 2 15,2 2 4-15,0 2 4 0,-2-2 2 0,2 1-1 0,2 0-1 16,-1 1-3-16,0 1-1 0,-1-3-2 0,3 0-1 0,-1 0-4 16,1-2-2-16,-2 1-4 0,2-3-5 0,0-1-5 0,0-1-5 0,-2-4-6 15,2-1-6-15,0-1-7 0,-1-3-7 0,-1 0-7 0,2-1-5 0,-1-3-9 16,1-2-10-16,-2-2-10 0,0 0-13 0,1-2-12 0,-1-2-11 0,0 0-29 16,-2-3-42-16,3 0-45 0,1-3-51 0,-5-3-60 0,2 0-65 15,-4-3-40-15</inkml:trace>
  <inkml:trace contextRef="#ctx0" brushRef="#br0" timeOffset="115677.5077">19293 3403 248 0,'-3'-5'581'0,"1"1"-44"0,1 1-67 16,-1-1-89-16,2 1-96 0,0 0-63 0,0 0-45 0,0 1-35 15,0 1-29-15,0-2-22 0,2 3-19 0,-1-2-14 0,1 2-15 0,2-1-14 16,0-1-13-16,-1 2-15 0,2-1-15 0,1-1-8 0,5 2-8 0,-2-1-6 15,3 1-6-15,2-2-8 0,2 1-8 0,1 1-6 0,2-3-7 16,2 1-9-16,0 2-11 0,3-3-12 0,0 1-11 0,1-1-9 0,1-1-6 16,0 2-10-16,1-4-9 0,0 4-9 0,-2-3-6 0,-1 2-2 15,2-1-1-15,-3-1 4 0,-1 1 6 0,-1-1 11 0,-2 1 13 0,0-1 22 16,-5 2 26-16,2-1 22 0,-3 1 21 0,-4-2 26 0,2 2 27 0,-5-2 24 16,-1 3 25-16,0-1 20 0,-2 0 18 0,0-1 13 0,-3 1 11 15,0 2 5-15,0-2 4 0,-3 2-4 0,2-1-7 0,-3-1-5 0,1 1-5 16,-2 0-9-16,2 0-10 0,-2 2-9 0,1-1-9 0,-1 1-9 15,0-2-6-15,1 2-7 0,-3 0-8 0,2 2-7 0,-1-2-3 16,2 1-7-16,-3 1-5 0,2 2-4 0,0-1-2 0,1 2-3 0,-4 0-3 16,3 0-2-16,0 2-2 0,2 0-1 0,-2 0-3 0,2 1-1 0,0 2 1 15,0 1 0-15,0-1-2 0,3 0-4 0,-2 2-4 0,2-2-5 0,0 2-6 16,2 0-7-16,0-2-6 0,-1 2-5 0,4-1-6 0,-2-1-5 16,2-1-6-16,-2 0-4 0,0 0-5 0,2-1-3 0,0-2 0 0,2 1 1 15,-2-1 3-15,-2-2 7 0,2 2 7 0,0-4 9 0,-2 0 9 16,2-1 5-16,-1-1 6 0,1-1 4 0,0-1 3 0,-2 0 3 0,0-4 3 15,-1 2 3-15,0-2 2 0,-1-1 2 0,1 1 2 0,-1-3-2 16,-1-1-2-16,0 2-3 0,-1-2-5 0,-1-2 0 0,1 0 1 0,-1 0 4 16,0 2 7-16,-1 0 1 0,0-1 1 0,0 3 1 0,1-4 2 15,0 5 0-15,-1-3-1 0,2 3-4 0,1 2-2 0,-3-1-6 0,1 0-6 16,2 1-9-16,0 2-9 0,2-1-7 0,1 1-8 0,0 1-3 0,0-1-4 16,2 1-3-16,0 2-3 0,1-2-4 0,2 1-2 0,-2 1 0 15,2-2 0-15,0 2 4 0,3 0 5 0,-1 0 5 0,-2 2 7 0,2-2 3 16,0 3 2-16,0-3 1 0,-1 2 1 0,-1 1 0 0,0 0 3 15,2 2 1-15,-3-2 6 0,-1 1 4 0,1 1 7 0,-1 1 7 0,-1 0 9 16,1 0 7-16,-3 1 7 0,2-1 6 0,-2 1 9 0,-1 2 6 16,0-1 9-16,-2 1 7 0,0-1 5 0,0 1 7 0,0 1 4 0,-4-1 4 15,3 0 4-15,-3-1 2 0,1 0 2 0,0 0 1 0,-1 0 2 0,1-2 2 16,-1 0 1-16,1 0 5 0,1-2 2 0,-1 1 4 0,2-2 3 16,-3-3 4-16,3 4 3 0,-1-4-4 0,2 0-6 0,-1 0-7 0,1-4-7 15,0 4-10-15,1-5-11 0,-1 1-15 0,3-2-15 0,1-2-21 0,-1-1-20 16,3 0-24-16,1-3-26 0,3 0-26 0,0-1-27 0,2-2-29 15,1-2-26-15,4 1-27 0,-2-1-22 0,2-1-29 0,1 0-32 0,1 1-59 16,-2 1-71-16,2 0-44 0</inkml:trace>
  <inkml:trace contextRef="#ctx0" brushRef="#br0" timeOffset="116451.9824">20828 3216 468 0,'-2'-3'549'0,"1"0"-70"16,1 0-108-16,0 1-94 0,0 2-88 0,0-3-44 0,0 1-19 0,0 0-16 15,0 1-11-15,0-1-14 0,0 0-17 0,0 2-13 0,0 0-12 0,0 0-13 16,0 0-10-16,0 0-11 0,0 0-9 0,0 0-7 0,0 0-4 16,0 0-4-16,0 0-3 0,0 0 0 0,0 0 1 0,0 0 2 15,0 0 3-15,0 2 3 0,0 0 2 0,-2-2 3 0,0 1 3 0,2 1 2 16,0-2 1-16,-1 0 3 0,-1 0 1 0,2 0 2 0,0 0 1 0,0 2 0 15,0-2 0-15,0 0-2 0,0 0-3 0,0 0 0 0,0 0-2 16,0 0-1-16,0 0-2 0,0 0 0 0,0 0 0 0,0 0 0 0,0 0 0 16,0 0-1-16,0 0 1 0,0 0 0 0,0 0 0 0,0 0 0 15,0 0 2-15,0 0-1 0,0 0 1 0,0 0 0 0,0 0 0 0,0 0 2 16,0 0-1-16,0 0 0 0,0 0 2 0,0 0-1 0,2 0 1 0,-1 0 1 16,-1 0-2-16,0 0 1 0,2-2-1 0,-2 2 0 0,0 0 1 15,2 0-2-15,-2 0-1 0,0 0-2 0,0 0 0 0,0 0-2 0,0 0-1 16,0 0-1-16,1-2-2 0,-1 2-1 0,0 0-1 0,0 0-1 0,0 0 0 15,0 0-2-15,0 0 1 0,0 0 0 0,0 0 0 0,0 0-1 0,0 0 1 16,0 0 1-16,0 0 0 0,0 0 1 0,0 0 0 0,0 0 1 16,0 0 1-16,0 0 1 0,0 0 0 0,0 0 0 0,0 0 1 0,0 0-2 15,0 0 0-15,0 0 0 0,0 0 1 0,0 0-2 0,0 0 0 16,0 0-1-16,0 0 0 0,0 0-1 0,0 0-1 0,0 0-1 0,0 0 0 16,0 0-3-16,0 0 1 0,0 0-2 0,0 0-2 0,0 0-3 15,0 0-4-15,0 0-4 0,0 0-4 0,0 0-5 0,0 0-5 0,0 0-5 16,0 0-6-16,2 2-4 0,-1-2-3 0,-1 0-2 0,0 0-1 15,2 2-1-15,-2-2 0 0,2 0-2 0,-1 0 1 0,3 3-3 0,-2-3-4 16,0 0-3-16,-1 0-4 0,3 0-4 0,-4 0-8 0,1 0-9 16,-1 0-11-16,0 0-22 0,0 0-24 0,0 0-23 0,0 0-20 0,0 0-38 15,0 0-42-15</inkml:trace>
  <inkml:trace contextRef="#ctx0" brushRef="#br0" timeOffset="117177.3912">20813 3272 258 0,'2'-6'504'0,"0"0"-72"0,-2 2-105 0,1-2-84 15,2 2-72-15,1-1-48 0,-1 1-34 0,0-2-18 0,2 3-11 16,1-2-10-16,-1 2-9 0,-1 0-9 0,3 0-6 0,-1 0-5 15,-1 2-8-15,4-1-5 0,-4 1-4 0,0 1 0 0,0 0 1 0,0 0 2 16,0 0 1-16,-1 3 1 0,0-2 3 0,0 2 3 0,1 0 4 0,-4 2 5 16,2 1 3-16,1 0 3 0,-3-1 3 0,2 2 1 0,-2 3 0 15,-1 1 4-15,0-1 0 0,0 1 0 0,-1 1 0 0,-2 1 1 0,2 0-3 16,-3 3-2-16,1-3-2 0,-2 2-3 0,0 0-1 0,2 0-2 0,-2 2-2 16,1-4-3-16,-1 2-2 0,2-1-1 0,2-2-2 0,-3 2-8 15,3 1-11-15,1-5-9 0,0 2-6 0,0-2-8 0,0 1-8 16,1-4-10-16,3 2-13 0,-1-2-12 0,2-2-16 0,0-1-19 0,2 1-23 15,3-3-34-15,-2-1-40 0,2-1-37 0,2-1-40 0,1-1-68 0,0-3-85 16,3-2-47-16</inkml:trace>
  <inkml:trace contextRef="#ctx0" brushRef="#br0" timeOffset="117494.4057">21049 2921 276 0,'-9'-7'558'0,"1"0"-48"0,0 0-75 0,0 2-95 16,2 0-106-16,-2 0-61 0,3 3-39 0,0-1-26 0,1-1-18 0,0 1-18 16,1 1-17-16,2 2-16 0,-3-2-20 0,4 2-14 0,0 0-11 0,0 0-9 15,-1 2-4-15,-1-2-5 0,2 4-3 0,0-1-1 0,0 0 0 16,0 1-1-16,-1 1-1 0,1 0 2 0,0 0 1 0,0 2 5 0,0-1 4 16,0-2 3-16,0 2 4 0,0 0 2 0,1-1 0 0,-1 0 1 15,2-1 1-15,-1-1 2 0,-1 1 1 0,2-1 3 0,0 0 2 0,-2-1 5 16,1-1 3-16,-1-1 4 0,3 0 7 0,-1 0 3 0,0 0 3 0,-1-1 3 15,3-1 4-15,-2-1 4 0,1 0 6 0,1-1 2 0,0 1 3 16,0-3-2-16,-3 1-3 0,1 1-2 0,-1-3-2 0,3 2-1 0,-4-1-1 16,1 1 0-16,-1 0 1 0,0-2-5 0,0 2-3 0,-1 1-7 15,1 1-8-15,-2-2-10 0,0 2-11 0,2 1-12 0,-1 0-10 0,-1 2-21 16,2 0-22-16,0 0-29 0,-1 0-34 0,-3 2-40 0,3 2-47 0,-2-1-67 16,1 3-78-16,-1 0-78 0,-1 2-74 0,0 1-36 0</inkml:trace>
  <inkml:trace contextRef="#ctx0" brushRef="#br0" timeOffset="117792.5324">21433 3306 272 0,'0'-5'739'0,"0"1"-27"0,0-1-39 0,0 2-47 0,0 0-140 16,0 0-185-16,0 2-109 0,0-1-67 0,0 2-41 0,0 0-26 16,0 0-22-16,0 0-18 0,0 0-13 0,2 0-9 0,-1 2-11 0,1 1-7 15,0 1-6-15,-1-1-5 0,2 2 2 0,0 2 0 0,0 1 5 16,-1-1 4-16,0 2 0 0,-1-2 0 0,2 5-3 0,-1-4-3 0,0 1-5 16,-1 2-5-16,2-2-7 0,-3 1-7 0,2-1-9 0,0 1-10 0,-2-1-14 15,1-1-11-15,-1-3-15 0,0 2-12 0,0-2-10 0,0 1-7 16,0-3-6-16,0 0-9 0,0-3-17 0,0 0-24 0,0 0-28 0,0 0-30 15,0-3-25-15,2-3-20 0,0-2-31 0,-1 1-36 0,3-3-34 16</inkml:trace>
  <inkml:trace contextRef="#ctx0" brushRef="#br0" timeOffset="117892.094">21535 3009 72 0,'0'0'81'0,"0"0"-52"0,0 0-37 0,0 0-29 0,0 0-23 16</inkml:trace>
  <inkml:trace contextRef="#ctx0" brushRef="#br0" timeOffset="118208.9687">21591 3268 184 0,'2'2'187'0,"0"0"-4"16,-2 1-7-16,1-3-11 0,-1 2-14 0,3 1-16 0,-2-1-16 15,1-1-15-15,0 2-14 0,-1 0-12 0,3 0-10 0,-3 0-11 0,1 2-7 16,-1-1-9-16,3 1-6 0,-4 0-7 0,1 2-5 0,-1 0-6 0,2 0-3 15,-2 1-1-15,0 1-2 0,0-1-1 0,-2 1-1 0,2 0-2 16,-1 1 0-16,-3-2-2 0,1 2 0 0,2 0-2 0,-3-3 0 0,1 0 1 16,0 1 0-16,0-3 2 0,2 2 3 0,-3-3 3 0,3 1 6 15,-1-2 9-15,2-1 9 0,0 0 10 0,0-2 4 0,0 0 1 0,0-2-2 16,3 0-1-16,-1-1-1 0,1-3-2 0,1 0-4 0,1-2-3 16,0 1-3-16,2-2-2 0,1-1-6 0,1 0-6 0,0 0-5 0,-1-2-6 15,3 0 3-15,0 1 5 0,-1 1 6 0,1 0 10 0,-2 0 8 16,0 1 6-16,1 2 6 0,-3-1 3 0,1 1 1 0,-3 2-2 0,-1 1-3 15,2-1-5-15,-1 2-4 0,0 3-6 0,-2-3-5 0,0 3-7 0,1 3-10 16,-3-3-13-16,2 3-18 0,2 2-19 0,-2-1-25 0,0 1-25 16,0 2-42-16,1 1-52 0,-3 1-65 0,2 1-71 0,2 1-85 0,0 2-93 15,-1-4-48-15,1 3-27 0</inkml:trace>
  <inkml:trace contextRef="#ctx0" brushRef="#br0" timeOffset="118625.1503">22244 3295 193 0,'2'-4'516'0,"-2"-1"-73"0,1 1-116 0,2 2-89 16,-1-3-76-16,0 2-45 0,1-1-29 0,0 3-17 0,0 1-12 0,1-1-13 16,1 1-13-16,-1 0-8 0,0 1-7 0,1-1-8 0,3 1-7 0,-2 3-8 15,1-1-2-15,-1 2-2 0,0-2-1 0,-1 2 0 0,1 1 1 16,-1 0-2-16,0 3-2 0,0-2 0 0,-4 2-1 0,2 0 0 0,-1 0-3 16,0 0 0-16,-1 2 1 0,-1-2 1 0,-1 0 0 0,-1 1 4 15,0-1 3-15,1 0 4 0,-2-1 8 0,-1 0 9 0,1-1 11 0,0-1 14 16,0-2 15-16,0 1 16 0,0-2 16 0,1 0 11 0,1 0 10 0,-3-3 3 15,3 0 2-15,-1 0 2 0,2-3-2 0,0-2-4 0,0 0-6 16,0 0-9-16,0-3-10 0,3 0-15 0,1-1-19 0,-1-3-19 0,1 0-20 16,3 1-16-16,1-3-17 0,-2 2-12 0,3-2-10 0,2 1-13 15,1 0-12-15,2-1-12 0,-3 2-12 0,3 1-15 0,0-1-12 0,3 2-14 16,-2 1-12-16,2 0-15 0,-1 2-16 0,3-1-21 0,-3 2-22 0,3 2-23 16,0 1-23-16,-2 1-13 0,2-1-9 0,-3 1-4 0,1 2 0 15</inkml:trace>
  <inkml:trace contextRef="#ctx0" brushRef="#br0" timeOffset="119342.0228">22802 3229 37 0,'-2'-1'390'16,"-1"1"-45"-16,2-3-41 0,-4 1-38 0,2 1-38 0,-5-1-36 0,3-1-31 15,0 2-30-15,1-1-23 0,-3 1-19 0,1-2-15 0,-2 1-13 0,3 1-8 16,-3-1-8-16,4 2-7 0,-4 0-7 0,2 0-5 0,-2 0-6 16,1 0-5-16,-2 2-4 0,3 1-2 0,-2 1 0 0,1-1 0 0,1 2 0 15,-3 1 1-15,1 1 2 0,1 1 0 0,1-1 2 0,-3 2-1 16,2 0 1-16,2 3-1 0,-1-3 1 0,-2 2-3 0,4-1-2 0,0 1-4 15,1 2-2-15,0-2-4 0,1 1-5 0,1-2-5 0,-1 2-5 0,2 0-4 16,0-2-5-16,2 2-4 0,-2-3-3 0,1-1-3 0,2 0-1 16,-1-1-1-16,1-2 0 0,1 1 1 0,-1-3 5 0,3 0 2 0,-2-1 5 15,3-2 3-15,-1-1 5 0,1 0 3 0,2-4 4 0,-1 1 4 16,2-2 2-16,-1-2 4 0,0 1 5 0,-1 0 3 0,2-5 2 0,1 2 2 16,-3 0-1-16,0-1 5 0,1-1 7 0,-3 2 7 0,2-2 11 0,-3-1 9 15,0 3 11-15,3-1 9 0,-5 3 10 0,0-1 5 0,0 1 4 16,-1 1 1-16,-1 0 0 0,3 0-3 0,-4 2-5 0,1 2-8 0,-1 1-9 15,0 0-14-15,0-1-11 0,0 3-15 0,0 0-15 0,0 0-11 16,0 0-9-16,0 3-7 0,0 0-5 0,0 1-3 0,0 0 1 0,0 1 0 16,0 0 4-16,0 1 3 0,0 2 4 0,0-1 3 0,0 1 2 0,0 0 0 15,0 1-2-15,2 1-3 0,0-1-7 0,-2-1-7 0,1 2-8 16,2-3-5-16,-2 1-6 0,-1 1-6 0,4-4-5 0,-3 2-5 0,1 0-4 16,-1-2-2-16,3-3-1 0,-3 1 2 0,1 1 2 0,1-4 1 15,0 0 1-15,1 0 1 0,0-4 4 0,1 1 4 0,-1 1 4 0,1-3 5 16,0 0 5-16,2 0 4 0,0-3 5 0,-1 1 3 0,-1-2 1 0,2 0 7 15,-1-1 8-15,2 2 9 0,-2-3 13 0,-1 1 10 0,0 1 9 16,0 0 9-16,0 1 6 0,0 1 4 0,-1-1 6 0,0 3 3 0,0-2 0 16,-3 2 2-16,2 1 0 0,-1 1-2 0,0 0-8 0,-2 1-7 15,1 1-8-15,-1 1-6 0,0 0-4 0,2 0-5 0,1 1-5 0,-2 1-4 16,1 1-3-16,-1 0-2 0,3 1-2 0,-3 0 1 0,1 1-1 0,-1 0 4 16,3 1 3-16,-3 0 3 0,1 2 3 0,-1-1 1 0,3 1-1 15,-3-1-3-15,4 2-3 0,-4-2-5 0,1 1-5 0,-1 1-5 0,3-1-6 16,-3-1-4-16,1 1-2 0,-1-2-2 0,3 0-2 0,-3 0-1 15,1-3-1-15,-1 2 2 0,3-1 2 0,-3-3 3 0,1 2 4 0,0-3 2 16,2 0 1-16,-1 0 2 0,0-3 1 0,2 0 2 0,-2 0 2 0,2-1 3 16,-2 1 2-16,3-3 1 0,1 0 0 0,-3-2 0 0,1 1-1 15,0-1 2-15,2 0 2 0,-2 1 2 0,0-1 5 0,0 1 4 0,0 0 2 16,-2 0 2-16,2 2-1 0,-2-1 0 0,3 0-3 0,-1 1-1 16,-2 1-3-16,0 1-1 0,1 0-5 0,-3 1-6 0,1-1-5 0,-1 1-5 15,3 2-4-15,-3-2-2 0,3 2-2 0,0 0-2 0,-3 2-2 16,3-2-5-16,-1 2-5 0,2 1-6 0,-1 0-8 0,0 2-6 0,2-2-8 15,-2 1-9-15,3 2-7 0,-1 0-11 0,1 0-13 0,2 0-12 0,-3 1-15 16,2 1-13-16,0-1-14 0,3-1-12 0,-1 2-12 0,-1-3-8 0,4-1-1 16,-4 1 4-16,5-2 7 0,-1 1 9 0,-2-1 13 0,3-1 12 15,1-1 15-15,0-1 18 0,-2-1 19 0</inkml:trace>
  <inkml:trace contextRef="#ctx0" brushRef="#br0" timeOffset="119658.7369">23426 3361 23 0,'15'-6'76'0,"-1"-2"20"0,-1-1 21 16,-2-1 15-16,3 0 13 0,-5-2 15 0,4 1 15 0,-5-2 10 0,1-1 6 15,-1 2 4-15,2-3 0 0,-6 0 1 0,1 0 1 0,2 1-3 0,-4 0-3 16,1-1-8-16,-2 1-7 0,-1 2-10 0,-1 0-8 0,0 2-13 15,0 0-14-15,0 1-11 0,-1 2-13 0,-1 0-15 0,-1 1-16 16,0 1-15-16,2 1-17 0,-1 2-16 0,-1-1-16 0,0 3-13 0,-1 0-11 16,0 2-8-16,-1 1-6 0,-1 0-5 0,-1 3-2 0,-1 1-2 15,2 1-1-15,-2 4 2 0,0 0 5 0,0 1 5 0,0 2 5 0,1 3 4 16,0 1 6-16,3 1 4 0,0 3 1 0,1 0 3 0,1 3 4 0,1 1 0 16,1 3 1-16,1 0 1 0,3 2-3 0,1 2-6 0,-1 0-6 0,1 4-7 15,3-1-7-15,0 1-6 0,-2-1-7 0,1 4-8 0,2-3-6 16,-3-1-6-16,1-1-6 0,-1 0-5 0,0-1-2 0,-1-2 1 0,-2-2 0 15,-1 1 5-15,-1-4 5 0,-2-1 8 0,-1-2 7 0,-1-3 11 16,-3-3 14-16,-1 1 16 0,-1-6 15 0,-1 1 17 0,-4-5 16 0,0 0 15 16,0-2 13-16,0-4 11 0,-4-1 11 0,0-1 7 0,0-4 6 15,0-1 4-15,-1-1 1 0,2-4 0 0,-2-2-6 0,2 0-10 0,2-5-10 16,2 1-15-16,0-3-16 0,2-1-17 0,4-1-19 0,0-5-21 16,4 1-21-16,2-2-20 0,6-2-23 0,2-2-22 0,2 3-26 0,4-3-29 15,4-1-32-15,0 1-34 0,4 1-34 0,3-1-44 0,1 1-49 0,3-1-69 16,1 3-78-16,1 0-52 0,4-1-34 0</inkml:trace>
  <inkml:trace contextRef="#ctx0" brushRef="#br0" timeOffset="119941.9492">24303 2921 145 0,'-1'-4'569'0,"-2"0"1"0,2-2-71 0,-3 4-110 0,3-3-92 16,-1 2-83-16,-1-1-49 0,1 1-31 0,1 1-24 0,-3-1-18 0,3 3-17 16,-1 0-19-16,-1 0-14 0,0 0-14 0,-1 3-9 0,-1 1-8 0,0-1-8 15,-2 2-7-15,-2 2-5 0,0 0-3 0,-3 2-2 0,3 2 1 0,-4 1 1 16,1 2 3-16,-1 3 3 0,0 0 1 0,-1 2 4 0,3 2 4 16,-2 0 3-16,-1 3 2 0,3 3 2 0,-1 0 1 0,2 2 3 15,0 2 1-15,2 1 3 0,-1 2 2 0,4-1-4 0,2 3-2 0,2 0-8 16,1 0-14-16,1 2-15 0,4-3-17 0,2 2-23 0,2-1-25 0,0 0-21 15,4 0-19-15,3-4-28 0,0 0-28 0,4-1-49 0,4-3-55 16,-1-1-83-16,4-3-97 0,-1-3-50 0,4-3-26 0</inkml:trace>
  <inkml:trace contextRef="#ctx0" brushRef="#br0" timeOffset="120392.0482">24500 3205 391 0,'-5'-3'542'0,"2"1"-40"0,-1-1-53 0,1-1-69 0,2 3-76 16,-2-3-48-16,1 1-32 0,1 1-22 0,1-1-19 0,-2-1-16 0,2 1-18 15,0 1-18-15,0-1-21 0,2 1-16 0,-2 0-14 0,1 0-17 16,1 0-18-16,1 1-20 0,0-2-20 0,2 3-19 0,-2-2-14 0,2 1-13 16,3 1-9-16,-1 0-10 0,1 0-8 0,2 0-11 0,1 0-10 15,0 3-10-15,0 0-9 0,3 0-6 0,-3 3-2 0,3-3 2 0,-2 6 3 16,-3-1 7-16,0 1 5 0,-1-1 5 0,0 3 7 0,-1-1 7 0,-2 2 9 16,-1 0 11-16,-2 1 14 0,-2 1 15 0,0-2 16 0,-4 2 17 15,-2 1 15-15,2-2 16 0,-3-1 14 0,-2 0 14 0,-1 0 10 16,-1-1 10-16,2 0 10 0,-5 0 8 0,1-2 7 0,0 0 5 0,-1-2 7 15,3 0 4-15,-3 0 1 0,2-1 1 0,-1-1 0 0,3-2-5 16,0 1-5-16,3-1-7 0,-1 0-6 0,1-2-7 0,2 3-7 0,1-4-6 16,-1 0-5-16,4 3-6 0,1-3-7 0,0 0-8 0,0 0-9 0,1 0-8 15,4 0-10-15,-2 0-7 0,2 0-5 0,3-3-6 0,1 3-7 16,4 0-9-16,0-4-12 0,4 3-15 0,-1 0-14 0,6-2-19 0,0 0-17 16,3 0-19-16,-1-2-22 0,3 2-29 0,0 0-33 0,-1 0-41 15,1-1-47-15,0 1-69 0,0-2-78 0,-2 3-81 0,-1-3-82 0,-2 2-38 16,2-1-19-16</inkml:trace>
  <inkml:trace contextRef="#ctx0" brushRef="#br0" timeOffset="120675.1643">25220 3459 94 0,'0'3'591'16,"0"-2"4"-16,0 0-61 0,0 3-92 0,0-4-102 0,0 3-107 0,2-3-62 16,0 4-42-16,-1-3-23 0,1 3-16 0,-1-1-16 0,3-1-14 0,-3 4-11 15,2-2-7-15,1 1-5 0,0 0-4 0,1 3-6 0,-2-3-7 16,0 3-11-16,0 0-13 0,1 1-20 0,-1-1-22 0,0 1-36 15,-1 2-41-15,-2 0-60 0,-2-1-69 0,-1 1-105 0,0-1-121 0,-4 1-69 16,1-1-42-16,-3 1-22 0</inkml:trace>
  <inkml:trace contextRef="#ctx0" brushRef="#br0" timeOffset="121142.2366">25829 3113 147 0,'5'-7'588'0,"-2"1"4"0,0 0-72 0,4 1-113 0,-3 0-74 16,-1 0-54-16,0 1-29 0,1-1-18 0,-1 2-13 0,-2-1-11 0,1 1-14 15,0 0-17-15,-1 1-15 0,1 2-15 0,-1-3-19 0,-1 3-17 16,0 0-19-16,0 0-20 0,0 0-20 0,0 0-21 0,0 0-18 15,0 3-16-15,0-3-12 0,0 3-10 0,0 2-6 0,0-1-7 0,0 1-3 16,2 2-1-16,0 1 2 0,-2 1 2 0,2 4 3 0,-2 0 7 0,0 0 7 16,0 2 9-16,0-1 8 0,0 5 7 0,0-2 4 0,0 0 2 15,0 3-4-15,0-1-7 0,0 0-8 0,0 1-8 0,0-2-8 0,0 0-10 16,0 1-15-16,0-2-16 0,2 0-21 0,-1-1-23 0,-1 1-29 0,2-2-31 16,0-2-33-16,-1 1-35 0,3-2-50 0,-3 1-59 0,2-4-76 15,2 0-88-15,0-1-51 0,1-2-34 0,0-2-8 0</inkml:trace>
  <inkml:trace contextRef="#ctx0" brushRef="#br0" timeOffset="121858.6031">26118 3364 23 0,'-3'-1'594'0,"2"1"-1"0,-3-2-3 15,1 1-101-15,3 1-149 0,-1-2-104 0,1 2-82 0,0 0-49 0,0 0-33 16,0 0-26-16,0 0-21 0,0 0-18 0,0 2-12 0,1 1-11 15,-1 0-5-15,2 0-7 0,1 0-6 0,-1 1-4 0,-1 1-5 0,2 1-2 16,2-2-2-16,-2 1 0 0,0 0 2 0,0 0 0 0,2-1 0 0,-2 3-1 16,2-2-1-16,-2-2 0 0,3 2 0 0,-1-3 3 0,-2 1 4 15,2-2 7-15,-2 1 6 0,2-1 6 0,0-1 8 0,1 0 4 0,-3 0 3 16,2-1 4-16,-2-1 4 0,4-1 4 0,-4 0 5 0,3 0 4 16,-5-2 2-16,3 0 4 0,-3-2 5 0,2 2 2 0,-3-4 2 0,2 4 2 0,-2-2-2 15,-2-2 3-15,2 3 2 0,-3 0 2 0,2-2 2 0,-3 3-1 16,-1-2-2-16,1 2-1 0,-1 0-3 0,1 0-3 0,-3 2-5 0,2-1-4 15,0 2-3-15,-2 1-3 0,1-1-1 0,-1 2-4 0,1 0-4 16,-2 2-1-16,3-1-4 0,-1 1-1 0,1 2 1 0,0 2 0 0,-1-2 0 16,2 4 1-16,-3-1 2 0,2 0 1 0,2 2-1 0,0 0 1 15,0 0 2-15,0 0 1 0,1 1 1 0,2 0 0 0,0 0-1 0,2-1 0 16,1 1-1-16,-2-1-2 0,3 2 0 0,-1-2-4 0,2-2-4 16,-1 0 0-16,1 1-3 0,3-1 0 0,0 0-1 0,-2-3 1 0,2-1-2 15,1 0 0-15,1 0-2 0,0-3 2 0,0 0 2 0,2 0 0 16,1-3 2-16,0 0 4 0,-1 2 3 0,2-4 2 0,-1 2 0 0,-2-4 1 15,3 1 0-15,-1-2 2 0,-1 0 3 0,-1 0 4 0,0 2 3 0,2-3 4 16,-4-1 4-16,1 3 3 0,-1 1 3 0,-1-2 3 0,0-1 4 16,0 4 4-16,-2-2 3 0,-1 2 1 0,0 2 0 0,0-2-1 0,-4 1-1 15,5 1-3-15,-4 1-4 0,-1 1-6 0,1-1-5 0,0 1-7 16,-2 1-6-16,0 0-9 0,0 0-8 0,0 0-5 0,0 0-5 0,0 1-2 16,0 1 0-16,1 1-2 0,-1 0 0 0,2 0 0 0,-1-1 1 0,-1 2 2 15,2-1 2-15,0 1 2 0,-2 1 4 0,1-1 1 0,1 0 4 16,0 1-1-16,1 2 1 0,-2-5-2 0,1 3-2 0,0-2-2 0,2 1-1 15,-1-1-2-15,0 0-1 0,0-1-1 0,1-1-1 0,1 1-1 0,-2-2-1 16,2 0-1-16,0 0 0 0,0 0 2 0,2-2 1 0,-1 1 3 16,2-1 1-16,1-1 2 0,-1-1 2 0,0 1 3 0,2-2 2 0,-1 0 2 15,-1 2 1-15,0-2 3 0,1-2 0 0,-1 2 4 0,2 0 6 16,-2-1 4-16,0 1 6 0,-4 1 6 0,3 0 8 0,-2-1 6 0,1 1 5 16,-2 1 6-16,0 0 4 0,-1 0 2 0,-2 1 1 0,3 1 0 15,-3-1-1-15,-1 1-4 0,2 1-6 0,-2 0-7 0,0 0-9 0,0 0-9 16,0 0-10-16,0 0-8 0,2 0-10 0,-2 1-6 0,1 1-4 0,1-2-3 15,-1 1-1-15,1 1-3 0,1-1-3 0,0 2-2 0,0-1-4 16,0-1-4-16,2 2-4 0,2 0-3 0,-3-1-5 0,2 1-6 16,1-2-11-16,1 1-11 0,-2 1-14 0,3-2-17 0,1 0-19 0,0-1-13 15,-1 0-12-15,0 0-16 0,3 0-17 0,-2 0-19 0,2 0-19 0,-1-1-27 16,1 0-29-16,-1-2-22 0,1 0-18 0,0 0-40 0,-1-2-53 0,2 2-31 16</inkml:trace>
  <inkml:trace contextRef="#ctx0" brushRef="#br0" timeOffset="122825.1249">25355 3105 322 0,'-2'-5'427'0,"2"1"-50"0,-1 1-53 0,1-1-37 15,-4 2-29-15,3-1-24 0,-1 0-21 0,1 1-20 0,-3 1-18 16,3-2-15-16,-1 1-14 0,2 1-15 0,-1 1-12 0,1-2-16 0,-2 2-12 16,-1 0-13-16,3 0-14 0,0 0-15 0,0 0-13 0,0 0-11 15,-1 0-12-15,-2 0-11 0,3 0-10 0,-2 2-6 0,0-2-4 0,1 1-3 16,-3 1-1-16,3 1-1 0,-1 0-1 0,1 0 0 0,-3 0-2 15,1-1 0-15,0 2 0 0,-1-1 1 0,2 1 3 0,0 1 0 0,-1-1 1 16,2 0-4-16,1 1-4 0,-2 2-7 0,2-2-6 0,0-2-5 0,0 2-5 16,2-1-4-16,-2-1-5 0,1 2 0 0,2-2-1 0,1 1 0 15,-3 1 1-15,4-3 3 0,-1 2 2 0,1-3 6 0,0 1 5 0,0-2 7 16,1 0 7-16,0 0 9 0,2 0 7 0,-1-2 9 0,1 1 10 0,-1-3 5 16,1 2 5-16,-1-3 4 0,-1 1 3 0,2-2-1 0,0 1-2 0,-3-1 2 15,-1 0 4-15,0 1 1 0,-1-3-1 0,1 1-1 0,-2 3-4 16,-1-2-6-16,-1 0-7 0,0 1-8 0,-1 0-9 0,-1 0-10 0,-1 1-9 15,0 1-8-15,0 1-8 0,0 2-19 0,-4-1-20 0,2 1-24 16,-1 1-25-16,-1 2-25 0,-2 2-23 0,1-1-26 0,-1 2-27 0,1 2-27 16,0 1-26-16,-1-1-53 0,0 4-68 0</inkml:trace>
  <inkml:trace contextRef="#ctx0" brushRef="#br0" timeOffset="123125.5808">25215 3500 50 0,'-1'2'547'0,"-1"1"-42"16,0-3-62-16,0 0-74 0,0 2-81 0,2-2-55 0,-1 1-43 16,-1 1-30-16,2-2-24 0,0 0-21 0,0 0-22 0,0 0-18 15,-1 1-20-15,1-1-17 0,0 0-14 0,0 0-15 0,0 2-14 0,0-1-7 16,1 2-7-16,-1-2-3 0,2 1-1 0,-1 0 0 0,-1 1 1 0,4-2 1 16,-2 1 2-16,0 1 2 0,1 0 4 0,0 0 3 0,1-1 3 0,0 2 1 15,0-1 3-15,0-1-2 0,2 1 1 0,-1 1-1 0,2-1 1 0,-3-2-1 16,4 0 1-16,2 2-1 0,-2-3 2 0,1 3 0 0,-1-2 2 15,5-1 1-15,-5 0 2 0,1-1 3 0,0-2 4 0,1 3 6 0,0-3 5 16,-1 1 6-16,-1-1 6 0,0-2 5 0,-2 1 4 0,2 1 8 16,-2-2 5-16,-2 1 5 0,0-2 6 0,0 1 1 0,-3-1 0 0,-1 2-3 15,0-2-4-15,0-1-6 0,0 2-8 0,-1-2-13 0,-3 3-16 0,0 0-22 16,0-1-23-16,-2 1-32 0,-2-1-36 0,2 1-46 0,-2 1-51 16,0 1-63-16,-1 1-72 0,1 1-92 0,-2 0-103 0,2 1-55 0,-1 1-33 15,1 1-10-15</inkml:trace>
  <inkml:trace contextRef="#ctx0" brushRef="#br0" timeOffset="124420.6523">25035 3459 344 0,'0'-3'579'0,"-1"0"-58"0,1 1-90 0,0 1-73 16,0-2-66-16,0 1-40 0,0 0-27 0,0 1-20 0,0-2-17 0,0 3-18 15,0 0-18-15,0 0-17 0,0 0-16 0,0 0-16 0,0 0-13 0,0 0-14 16,0 0-17-16,0 0-11 0,0 0-14 0,0 0-10 0,0 0-10 16,0 0-10-16,0 0-8 0,0 0-5 0,0 0-4 0,0 3-1 0,0-2-2 15,0 3-6-15,0-1-8 0,0 0-7 0,0 3-8 0,0-1-14 16,0 2-15-16,0 0-25 0,-2 0-27 0,0 4-41 0,1 0-49 0,-3-1-74 15,0 4-86-15,1-2-91 0,-2 3-91 0,-1-2-44 0,-1 2-19 16</inkml:trace>
  <inkml:trace contextRef="#ctx0" brushRef="#br0" timeOffset="131641.7486">27056 3006 482 0,'0'0'499'0,"0"0"-83"0,0 0-115 0,0 0-69 0,0 0-49 15,0 0-28-15,0 0-23 0,0 0-15 0,0 0-13 0,0 0-14 16,0 0-11-16,0 0-13 0,0 0-9 0,0 0-9 0,0 0-9 0,0 0-8 15,0 0-6-15,0 0-6 0,0 0-4 0,0 0-3 0,0 0-2 0,0 0-1 16,0 0-1-16,0 0 0 0,0 0-1 0,0 0 0 0,0 0-2 16,0 0 1-16,0 0-2 0,0 0 1 0,0 0-3 0,0 0 2 0,0 0-2 15,0 0 1-15,0 0 1 0,0 0-1 0,0 0-1 0,0 0 2 16,0 0-2-16,0 0 0 0,0 0 0 0,0 0-1 0,0 0 1 0,0 0-1 16,0 0 0-16,0 0 0 0,0 0-2 0,0 0 0 0,0 0-2 0,0 0 1 15,0 0 0-15,0 0 0 0,0 0-2 0,0 0 2 0,0 0-1 16,0 0-1-16,0 0 1 0,0 0 0 0,0 0-2 0,0 0 1 0,0 0-2 15,0 0-1-15,0 0 0 0,0 0 1 0,0 0-3 0,0 0-3 16,0 0 0-16,0 0-4 0,0 0-2 0,0 0-3 0,0 0-4 0,0 0-4 16,0 0-5-16,0 0-4 0,0 0-5 0,0 0-5 0,0 0-7 15,0 0-5-15,0 0-3 0,0 1-4 0,0 1-3 0,-2-2-3 0,2 1-3 16,-2 1-2-16,2 0-5 0,0-2 0 0,0 4 0 0,-1-4-1 16,1 1-2-16,0-1-1 0,0 2-1 0,0-2-5 0,0 0-2 0,0 0-1 15,0 0 2-15,0 0 2 0,0 0 8 0,0 0 9 0,0 0 11 16,0 0 11-16,0 0 11 0,0 0 13 0,0 0 11 0,0 0 16 0,0 0 18 15,0 0 20-15,0 0 20 0,0 0 14 0,1-2 16 0,-1 2 10 0,0 0 8 16,0 0 5-16,2-1 3 0,0 1 0 0,-2-2 1 0,1 0 0 0,-1 2 2 16,0-2-4-16,2 0-1 0,-2 1-6 0,2-1-5 0,-2 1-4 15,0 1-6-15,2-2-6 0,-2 1-6 0,2 1-3 0,-2-2-5 0,0 1-3 16,0 1-6-16,0 0-3 0,1 0-6 0,-1 0-3 0,0-2-5 0,0 2-2 16,0 0-4-16,2-2-3 0,-2 2-3 0,0 0-3 0,0 0-1 15,2 0-2-15,-2 0-1 0,0 0-3 0,0 0-2 0,0 0-2 0,0 0 0 16,1 0-1-16,1 0-3 0,-1 2-1 0,3 0-2 0,-3-2-1 15,4 1-1-15,2 1-1 0,-2 1 1 0,3 0-1 0,2 0 0 0,1-1 1 16,2 3 0-16,0 1-1 0,4 0 1 0,0 1 0 0,1 0 0 16,0 3 0-16,2-2-1 0,2 2-3 0,0 2-2 0,0-1 1 0,2 6-1 15,-2-3-1-15,1 4 1 0,3 0 1 0,-6 3 1 0,4 0 1 0,-4 3 1 16,0 3 2-16,0 0 1 0,-3 3-1 0,-1 2-2 0,-3 2-9 16,-4 4-7-16,-1-1-16 0,-4 2-19 0,-6 3-27 0,-4 3-30 0,-6-4-44 15,-6 5-51-15,-8 0-69 0,-5 1-77 0,-9 1-92 0,-7 0-97 16,-4 0-52-16,-4 1-28 0</inkml:trace>
  <inkml:trace contextRef="#ctx0" brushRef="#br0" timeOffset="132741.4118">23777 3360 468 0,'-1'3'424'0,"-1"-2"-89"0,2 1-95 15,-1-1-101-15,1 2-52 0,0-3-30 0,0 2-12 0,0-2-7 16,0 1-3-16,0-1-4 0,0 0-3 0,0 0-2 0,0 0-3 0,0 0 0 15,0 0-5-15,0 0-6 0,0 0-3 0,0 0 0 0,0 0 1 16,0 0 1-16,0 0 3 0,0 0 2 0,1 0 3 0,2 0 4 0,-1-1 4 16,1 1 5-16,2-2 1 0,-4 1 1 0,4-1 1 0,-2-1 0 15,4 0-1-15,-1-1-3 0,2 2-1 0,-4-3-3 0,4-2-3 0,-1 2-1 16,-1 0-5-16,3-3-6 0,-2 2-4 0,-1-1-4 0,-1-2-2 0,-2 1-1 16,3 1 1-16,-3 1 5 0,-1-1 1 0,0 0 0 0,-2 2 0 15,0-2-3-15,0 2-3 0,-4 0-5 0,3 2-1 0,-2-1 0 16,-2 2 0-16,-1 0-3 0,-1 1-1 0,-1 1-1 0,-1 1-2 0,0 1-4 15,-1 0 2-15,-2 3 1 0,-1-1 5 0,2 3 4 0,-3-2 7 0,2 3 5 16,-2 1 2-16,2 2 4 0,-1-1 1 0,4 2 5 0,-1-1 1 16,2 3 2-16,0 1-1 0,4-1 0 0,-1 1-3 0,1 0-4 0,4 1-6 15,0-1-8-15,2 1-10 0,1-1-11 0,2 0-14 0,3 2-17 0,1-3-21 16,1 1-23-16,4-1-38 0,0-2-42 0,3 1-74 0,1-2-84 16,3-3-76-16,1-1-70 0,-1-1-36 0</inkml:trace>
  <inkml:trace contextRef="#ctx0" brushRef="#br0" timeOffset="135710.5021">27922 3280 126 0,'3'-5'469'0,"-2"2"-71"0,3-1-66 0,-3-1-62 16,1 2-37-16,0-1-26 0,-2 1-18 0,0-2-15 0,0 3-10 0,0-1-10 15,0 1-12-15,0 0-14 0,0 0-12 0,0 2-12 0,-2-2-13 16,2 2-13-16,0 0-14 0,0 0-14 0,0 0-11 0,0 0-14 0,0 0-10 16,-2 0-9-16,1 2-10 0,1-2-6 0,-4 1-4 0,3 0-4 0,-1 3-3 15,1-3-1-15,-3 3-1 0,3 1 2 0,-2 0 1 0,-2 0 2 16,1 2 3-16,0 0 5 0,-1 1 3 0,2-1 4 0,-2 2 2 0,2 0 3 16,-1 0 1-16,1 0 1 0,1-2-1 0,0 3 0 0,-1 0 0 15,3-4-3-15,-1 2-1 0,1-2-1 0,0 0 1 0,0 0-1 0,0-2 0 16,0-1-2-16,1-1 2 0,-1 2-1 0,2-3-1 0,-1 1 0 15,3-2-5-15,-3-2-5 0,5 1-5 0,-1-1-4 0,-2 0-8 0,4 0-7 16,-2-3-7-16,1 3-9 0,1-4-11 0,-2 1-15 0,2 1-12 0,-2-1-13 16,-1 1-18-16,2-2-19 0,-3 1-37 0,-1 3-43 0,0-3-42 15,-2 2-45-15,0 3-57 0,-2-1-69 0,-1-2-39 0</inkml:trace>
  <inkml:trace contextRef="#ctx0" brushRef="#br0" timeOffset="135963.2444">27873 3825 204 0,'0'3'523'16,"0"-2"-10"-16,0 1-91 0,0 1-134 0,-2-2-87 0,2 1-66 0,0-1-39 16,0 1-23-16,0-2-16 0,0 1-15 0,0 1-12 0,0-2-12 15,0 0-9-15,0 0-6 0,0 3-5 0,0-3-4 0,2 3-1 0,-1-2 0 16,-1-1 0-16,2 1 1 0,0 1 3 0,-2-2 4 0,1 2 5 15,-1-2 4-15,0 0 5 0,0 0 7 0,0 0 4 0,0 0 5 0,0 0 3 16,0 0 2-16,0-2-7 0,2 0-10 0,-2 1-11 0,0-3-12 16,0 4-20-16,-2-3-23 0,1-2-35 0,-3 1-41 0,0-1-67 0,-1 1-81 15,-3-1-90-15,-5-1-96 0,-1 2-54 0,-3-1-32 0</inkml:trace>
  <inkml:trace contextRef="#ctx0" brushRef="#br0" timeOffset="154641.1626">12920 1646 22 0,'-5'10'66'0,"2"-3"0"0,-2 1-1 0,2 1-1 0,1-1-3 16,-1 1-4-16,0-1-3 0,0 1-2 0,0 2-3 0,-2-2 1 0,2 1-4 15,1 2-4-15,-1-1-4 0,0-1-3 0,1-1-1 0,1 3-3 0,-1 0-2 16,1 1-4-16,-1-1-2 0,2-2-2 0,-2 2-3 0,2 0-2 15,0 0-3-15,0 1-2 0,0-1 0 0,2 0-4 0,-2 2 1 0,2-1-1 0,-1 1 1 16,1 0 1-16,-1-2 2 0,1 4 3 0,1-3 0 16,0 1 0-16,-1 1 0 0,0 0 1 0,-1-1 0 0,4 0-2 0,-2 0 2 15,0-1 1-15,0 2 0 0,0-1 2 0,-1-3-1 0,1 3 0 0,0 0-1 16,1-1-3-16,2 1 1 0,-3-2-1 0,0 0 1 0,0 1-1 0,2-1 1 16,-2 0-2-16,0 0 1 0,1-1-2 0,0 2 0 0,-1-4-1 15,2 2 2-15,-2 0-2 0,2-1 1 0,0 2-1 0,-2-3 1 0,3 1-1 16,-3-1 2-16,2 0-2 0,-2-1 1 0,2 0-1 0,0 0 1 15,0 1 1-15,1-2-1 0,0 0 1 0,1 1 2 0,-3-3-1 0,4 3 1 16,0-2-1-16,0 0 1 0,0 0-1 0,0-1 1 0,3 0-2 16,-2 0 1-16,1 2-1 0,2 0 0 0,-2-4 0 0,1 2-1 0,-2-1 0 15,4 0 0-15,-2 0-1 0,0-1-1 0,-1 0 0 0,2 0 0 16,-2-1 0-16,0-1 2 0,0 2 0 0,2-3 0 0,-3 1 1 0,3-1 3 16,-2 0 1-16,1 0 1 0,0-1 1 0,-1 0 0 0,2-1 2 0,-1-1 0 15,1 0 2-15,0-1-1 0,-1 2 0 0,1-3 1 0,0 0 0 16,-1 0 0-16,1 0-2 0,0-2-1 0,-3 0-2 0,2 2-1 0,0-2-2 15,-1 1 1-15,2-2-3 0,-2 2 1 0,-2-1 0 0,4 0 2 16,-4-1 0-16,0 1 2 0,1-2 0 0,0 2 2 0,-3-1 0 0,2 1 2 16,0-1 0-16,-2 1 2 0,0 0-1 0,-1 0 2 0,0-1 0 0,1-1 0 15,0-1 0-15,-2 1-2 0,0 1 1 0,0-3-2 0,1 2-2 16,-2-1-2-16,0-1 0 0,1 1-2 0,-1-2-2 0,-1 0-1 0,0 1-1 16,-1-2-4-16,2 1-2 0,-1-2-2 0,1 1-2 0,-3-1-1 0,2-1-1 15,0 2 0-15,-2-3 0 0,1 2 0 0,-1 0 0 0,2-1 0 0,-1 1 0 16,-1-1-1-16,0 3 2 0,0-4 2 0,0 1 0 0,0 2 0 15,0-1 3-15,0 2-1 0,0-3 2 0,0 3-1 0,0 0 1 16,0-2-2-16,0 3 0 0,0 0-1 0,0-1 1 0,-1-1 0 0,-1 2 1 0,2 1-1 16,-1-2 1-16,1-1-1 0,-2 4-1 0,0-3 0 0,2 2-2 15,-3 0 0-15,3-1 2 0,-2 1 1 0,2 0-1 0,-1-2 5 0,-1 2 4 16,1 0 1-16,-1 0-5 0,0 2-2 0,-1-2 3 0,2 0 0 0,-2 2 0 16,0-1 0-16,0-4 0 0,-1 4-1 0,1-1-1 0,1-1 0 0,-2 1-1 15,0 0-4-15,0-2-10 0,-2 2 1 0,2 0 5 0,0 0-1 0,-1 0-1 16,0 1-2-16,0 0 0 0,-1-1-1 0,0 3-1 0,-1-3 0 15,1 0 0-15,-1 2 0 0,0 1 2 0,2-1-1 0,-1 1 2 0,-1-1 0 16,-2 3-1-16,1-2-1 0,2 2-1 0,-2-2 1 0,-1 1-1 16,1 2 1-16,-1 1-1 0,1-2 1 0,-1 0-1 0,1 4-1 0,-1-2 0 0,0 0-2 15,0 2-1-15,1-1-1 0,-1 1 0 0,-2 1-2 0,1 0 2 16,1 0-3-16,-2 0-3 0,0 1-5 0,-3 2-6 0,1 0-8 0,0 0-10 16,-1 2-11-16,0-1-14 0,-2 2-18 0,0 2-20 0,1 0-20 0,-2 1-23 15,0 3-23-15,0-2-23 0,-1 3-16 0,1 1-12 0,1 0-13 0,-3 3-17 16,2 0-50-16</inkml:trace>
  <inkml:trace contextRef="#ctx0" brushRef="#br0" timeOffset="176589.7217">8247 10849 103 0,'-3'-1'124'0,"0"-3"-15"0,2 3-3 0,-1 0-2 0,2-2 1 0,-2 1 2 15,1 1 2-15,1-1-1 0,-2 2-2 0,2-1-10 0,-1-1-9 16,-1 2-5-16,2-1-2 0,-2 1-7 0,2-2-8 0,-1 1-6 16,-1 1-7-16,2-2-4 0,-1 1-4 0,-1 1-2 0,2-2-3 15,-2 1-3-15,-1 1-5 0,2 0-4 0,-3 0-4 0,2 0-5 0,0 0-5 16,-1 0-1-16,1 0-2 0,1 0-3 0,-1 0-3 0,0 1-4 16,-1 1-3-16,2-2-5 0,-3 1-2 0,1 1-4 0,0-2-2 0,-3 3-2 15,1-2-2-15,0 1-2 0,-1 1-1 0,-2 0 1 0,0 0-1 16,0-1 4-16,0 3 3 0,-1-3 4 0,-2 3 5 0,3 0 4 15,-2-1 4-15,-2 2 5 0,2-2 3 0,-2 1 5 0,2 0 5 0,-1 0 4 16,0-1 3-16,0 1 1 0,1 1 2 0,0-2 1 0,-2 1 0 0,3 0-3 16,-2 0 0-16,3-1-2 0,-2 1 0 0,1 1-1 0,3-2-2 15,-1 1 0-15,1 0-4 0,-1 2 0 0,0-4 0 0,2 2-1 16,0-1-2-16,-1 2 0 0,3 0-2 0,-1-1-1 0,-1 0-2 16,1 2-2-16,0 0-3 0,0-1 1 0,-1 2-2 0,2 0-1 0,0-1-1 15,1 2-1-15,-2 0-3 0,1-2-3 0,0 4 1 0,-1-3-2 16,1 4 1-16,0-2-2 0,1 2 0 0,-1 0 0 0,0 0-1 0,0 0-1 15,-3 1 0-15,4 1 2 0,-1-1 1 0,0 1 1 0,0-1 3 16,-1 0 1-16,1 2 2 0,0-1 1 0,1-2 2 0,-1 0-1 0,-1 2 2 16,2-4 0-16,1 3 3 0,-1-2 0 0,2 0 2 0,-2-1 0 15,2-1-1-15,-1 2-1 0,1-3 0 0,0 1 1 0,0 1-1 0,0 0 0 16,0-4 0-16,0 3 0 0,1 0-1 0,-1-1 2 0,2-2 0 16,-2 4 0-16,2-3 0 0,-1 1-1 0,1 2 1 0,2-2 0 15,-2-1 0-15,-1 3-1 0,3-1 0 0,-1-3 0 0,0 4 0 0,0 0 0 16,0-2 0-16,2 1-1 0,0 0 1 0,-1 0-1 0,1 0 1 15,-2 0-1-15,2 0-1 0,-2 0 0 0,2 0 0 0,0 1-1 16,-1-2 1-16,1-1 0 0,0 3-2 0,0-1 1 0,1-3-1 0,-2 4 2 16,1 0-1-16,0-3 0 0,-2 3 0 0,2-4 0 0,0 1 1 15,-2 1-1-15,5 0 1 0,-5-2 1 0,2 0-2 0,1 1 1 0,-1 0 1 16,0 0-2-16,1-1 1 0,-1 1-1 0,1-4 0 0,-1 3 1 16,0 0-2-16,0-1 2 0,0-1-1 0,2 1 1 0,-1 1-2 0,-1-3 1 15,3 3-1-15,1-2 1 0,-2 2-1 0,1-2 1 0,0 0 1 16,1-1-2-16,1 2 2 0,-1 0-1 0,2-3 1 0,-1 3-2 15,1-3-1-15,0 2 0 0,0 0-1 0,1 0 1 0,-2-1-1 16,1 0 0-16,0-1 0 0,0 0 1 0,0 2-1 0,0-1-1 0,0 0 0 16,-1 0 0-16,2-1 0 0,-2 1 0 0,0 1 1 0,0-3-2 15,2 3 0-15,-3-4 0 0,2 3 1 0,0-2-1 0,0 2 1 0,0-3-1 16,-1 1 1-16,1 1 0 0,0-2 0 0,0 2 0 0,1-2 0 16,0 0 1-16,0 3 0 0,-1-3 0 0,1 0-1 0,0 0 0 0,-1 0-1 15,1 0 0-15,0 0 1 0,-1 0-2 0,1 0-1 0,0 0-1 16,-1 0-1-16,1 0 1 0,0 0 0 0,0 0-2 0,-1 0-1 0,0 0 1 15,2 0-1-15,-2 0 2 0,0 0-2 0,0 0 0 0,0 0 1 16,-1 0-1-16,1 0 1 0,-2 0-1 0,4 0 0 0,-4 0 0 0,1 0 0 16,2 0 0-16,-1 2 2 0,-1-2-1 0,1 0 3 0,0 0 1 15,0 0 1-15,2 2 1 0,-2-2 0 0,1 0 1 0,0 0 1 0,0 1 0 16,1-1 3-16,0 0 0 0,-1 0 1 0,1 2 1 0,-2 0 0 16,3-2 0-16,-1 1-1 0,-1 0-1 0,1-1-1 0,1 2-1 15,-3-2 0-15,2 1-1 0,1 0 2 0,-3-1-1 0,2 2-1 16,0 0 1-16,-1-2-1 0,1 1 1 0,-2 1-2 0,3-2 0 0,-1 1 0 15,-2-1 1-15,3 2 0 0,-1-1 0 0,-1-1 1 0,1 2-1 16,3-1 2-16,-3-1-1 0,0 2-1 0,2-2 1 0,0 1-2 0,-2 0 1 16,4-1 1-16,-4 2 0 0,2 0 1 0,0-2-2 0,0 1 1 0,0 1-1 15,3-2 0-15,-4 0 1 0,3 0-2 0,-1 0 0 0,0 0 2 16,-2 0-1-16,3 0-1 0,-2 0 0 0,2 0 0 0,-1 0-2 16,0 0 1-16,0 0 0 0,-1 0 0 0,0 0 0 0,2 0 0 15,-2 0-1-15,0 0-1 0,1 0 0 0,0 0 0 0,-2 0-1 0,2 0-1 16,-2 0 2-16,0 0-1 0,2 0 0 0,-2 0-2 0,1 0 0 15,0 0-1-15,0 0 1 0,0 0-2 0,0 0 1 0,0 0-1 0,-2 0 0 16,1 0 1-16,1 3-2 0,-2-3 0 0,2 0 0 0,-1 3 1 16,0-2-1-16,1-1 0 0,0 1 0 0,-2 1 1 0,3-2 0 0,-2 1 2 15,0 1 0-15,2-2 2 0,-2 0 3 0,1 2 1 0,0-1 2 16,0-1-1-16,0 0 2 0,1 0 0 0,2 0 2 0,-2 0 1 16,2 0 1-16,1 0 1 0,-1 0 0 0,2 0 0 0,2 0 0 0,-2 0-1 15,2 0 0-15,-1-1-1 0,2-1 1 0,-1 2-1 0,2-2 0 16,-1 1 0-16,0 1-1 0,0-2-1 0,3 1 1 0,-3 1 0 0,2-1 0 15,-1-2-2-15,0 3 1 0,0 0-1 0,-1-3 0 0,1 3-2 16,-2 0 1-16,2 0-2 0,-2-2 0 0,1 1 0 0,-3 1 0 0,0-2-1 16,2 0-1-16,-3 2-1 0,0-1 2 0,-1 0-1 0,2 1 0 15,-1-2-1-15,-3-1-2 0,3 2 2 0,-3-1-1 0,1 1 0 0,0-2 1 16,-1 1-1-16,2 0 1 0,-4 0-1 0,3 0 0 0,-1 1-2 16,0 0 0-16,0-3-1 0,-1 3 0 0,0-1-2 0,2 2 1 15,-1-5 1-15,0 5-2 0,0-2 0 0,1-1 1 0,0 1-2 0,-1 1 1 16,3 0 1-16,-1-2 2 0,0 1 0 0,0 0 2 0,4-1 2 15,-2 1 1-15,2 1 0 0,-2-2 1 0,3 2 0 0,-1-2 1 16,-1 0 3-16,1 3-1 0,2-2 3 0,-2 1-1 0,0-3 0 0,0 3 0 16,0 0-2-16,-2 1 1 0,2-2-2 0,-2 2 1 0,0-1 0 0,-2-1 1 15,2 2-1-15,-2-1-1 0,-1-1 1 0,2 2-2 0,-3-1-1 16,1 1 0-16,-1-2 2 0,2 1 0 0,-4 1 1 0,3-2-1 16,-2 0 2-16,2 0-2 0,-3 0 1 0,0 1-2 0,2 0 2 15,-2-3-2-15,-1 3 2 0,3-1-1 0,-3 2 1 0,0-5-2 0,2 5 0 16,-2-2 0-16,1-1-2 0,-1 1 0 0,2 0 0 0,-2-1-2 15,1-1 0-15,2 1-1 0,-2 0-1 0,1 0 0 0,0-1-2 0,0 4 0 16,0-3-1-16,1 1-1 0,1 1 0 0,-2-3-1 0,0 3 0 16,1 0 0-16,0-1 0 0,0-1 0 0,0 2 1 0,0-1 1 0,-1 1-2 15,0-2 0-15,0 1 0 0,0 0 0 0,0 2 0 0,0-1 2 16,0 0-1-16,-2 1 0 0,4-2-1 0,-4 2 0 0,1-1 0 0,-1-1 3 16,1 2-1-16,-1-1 3 0,-2-1 1 0,3 1 0 0,-1 1 4 15,-1-2 0-15,1 2 1 0,1-5 2 0,-1 5-1 0,2-2 3 16,-2 0 1-16,0 1 1 0,1-2 1 0,1 2-1 0,-1-2-1 0,-2 3 0 15,4-4 0-15,-2 3-2 0,0-3 0 0,3 1-2 0,-4 1 0 16,2-1-2-16,0 0-1 0,0 0 0 0,0 0 0 0,0 0-2 16,0 1-2-16,0-1-2 0,1 0 2 0,-2 0 0 0,2 0-2 0,-2 0 2 15,0 0-2-15,-1 2 3 0,1-2 0 0,0 1 0 0,-2-1-2 0,1 3 0 16,0-5 0-16,0 5 1 0,-2-4 1 0,0 3 1 0,1-2-1 16,0 2 4-16,-1-2-1 0,1 3-1 0,-2-4-1 0,1 3-1 15,-2-1 1-15,3-1 0 0,-2 1 2 0,0 1 2 0,0-3-1 16,0 4-1-16,0-3 0 0,-2 3 0 0,2-3 0 0,0 1-1 0,0 1 0 15,-2-2 0-15,1 1 0 0,-1 1 0 0,0-1 1 0,3-1-2 16,-3 2 0-16,2-1-1 0,-1 1-1 0,1-3-2 0,-1 3 1 0,-1-2-1 16,1 0 1-16,-1 0-1 0,0 2 1 0,3-1-2 0,-3-3 1 0,0 3 0 15,0-1-1-15,1 0 1 0,-1-1-2 0,1 1 1 0,-1 1 2 16,-1-2 0-16,1 1 0 0,-1 1 0 0,1-1 1 0,-1 0 1 16,1 0 0-16,-3 0 0 0,1 0 1 0,2 1 1 0,-2-1 0 0,-1 0 1 15,0 0 1-15,1 0-1 0,-1 0 0 0,-1 0 1 0,1 0 0 16,-1 0 3-16,0 2-1 0,-2-1 1 0,3 2-1 0,-2-5 1 0,0 3-2 15,2-1 1-15,-4 0 1 0,2-1 1 0,1 4-1 0,-1-4 1 16,0 1 1-16,0 0-2 0,0 0 0 0,-1-1 1 0,1 1-1 16,2-2 2-16,-1 1 1 0,-2 1 3 0,1-2 6 0,0 2 1 15,1-2-1-15,-1 1 1 0,0-2 2 0,0 3 1 0,-1-2 2 0,1 0-1 16,-2-2 3-16,2 3 0 0,-1-2 0 0,0-1 1 0,-1 2 1 0,2-1-3 16,-1 0-3-16,-2 2-2 0,3-3 1 0,-3 2-1 0,2-3-2 15,0 3-2-15,-2-3-1 0,1 1 0 0,-1 0-2 0,0 0-1 16,0 0-3-16,0 0-1 0,0 0-1 0,0-2-2 0,-1 1-1 0,1 2 0 15,-2-1-2-15,0 0 0 0,2-3 0 0,-3 3-1 0,1 0 0 16,1 0 0-16,-1 0 1 0,-1-2 0 0,1 3 0 0,1-2 2 0,-1 1-2 16,-2 0 0-16,1-1 0 0,0-1-1 0,-1 2 1 0,1 2-1 15,0-3 1-15,-2 0 0 0,2 1 1 0,-2 1-1 0,-1-1 1 0,3 0 0 16,-2 0 0-16,2-1 1 0,-2 0-1 0,2 3 1 0,-2-1 2 16,-1-1-1-16,0 0 2 0,1 0 0 0,0 1-1 0,0-1 0 15,-1 1 0-15,1-1 0 0,-1 0-1 0,1 0 1 0,0 4 0 0,0-3 0 16,-2-2-1-16,2 4 0 0,0-3 0 0,-1 0 0 0,-1 1-2 0,0 1 0 15,1 0 0-15,-1-2 0 0,-1 2-1 0,1-2 0 0,0 2-1 16,-1-2-1-16,-2 2 0 0,1 0-1 0,-2 1 0 0,1-1-1 16,-2 1-2-16,-1-1 1 0,1-1-1 0,-1 1 1 0,-3 2-2 15,2-2 1-15,-2 1-1 0,0 0 0 0,-1 1 1 0,1-2-2 0,-1 2 0 16,1 1 0-16,-3-1 1 0,1-1-1 0,0 2 0 0,0-1 0 16,1 1 1-16,-2 1-1 0,1-1 0 0,0-1 0 0,0 2 2 0,1 1-2 15,-2-2 1-15,4 1 1 0,-2 1-1 0,1-2 2 0,-1 1-2 16,3 1 2-16,-2-2-2 0,2 1 1 0,-2 1 1 0,1-2-2 15,0 2 2-15,2-1-2 0,-1 1 2 0,1 0-2 0,-1 0 0 0,0-2 0 16,0 2 0-16,1 0-1 0,-1 0 1 0,0 0-1 0,1 0-1 0,-3 0 1 16,2 0 2-16,-2 0 0 0,2 0 2 0,-2 0-1 0,2 0 2 15,-3 0 1-15,2 0 2 0,-2 0 1 0,-2 0 1 0,3 0 0 16,-1 0 3-16,-1 2 0 0,1-1 3 0,-1-1 0 0,-2 2-1 0,1-2 0 16,1 1 0-16,-3 1-1 0,0-2 1 0,3 0-2 0,-4 0 1 15,2 0 0-15,1 0 0 0,-2 0-2 0,1 0 0 0,1 0-1 0,-3 0 1 16,1 0-2-16,0 0 0 0,1 0 1 0,-2 0-1 0,1 0 1 15,-1 0-2-15,2 0 0 0,0-2-1 0,-1 1 0 0,0 1-1 16,2 0 1-16,-2-2-1 0,1 2-1 0,1 0 0 0,-2-1 0 16,1 1-1-16,2 0 0 0,-2-2-1 0,1 2 0 0,2 0 0 0,-4 0-1 15,2 0 1-15,0 0-1 0,0 0 0 0,0-1-1 0,0 1 1 0,1 0-1 16,-2-2 2-16,1 2-1 0,-1 0-1 0,2 0 1 0,-2-1-1 16,4-1-1-16,-3 2 1 0,0 0-1 0,2 0 1 0,-2-3-2 15,3 1 0-15,-3 2 0 0,2 0 2 0,-1-2 0 0,1 2 2 0,1-1 1 16,0-1 0-16,0 2 4 0,1-2-1 0,-1 1 1 0,0 1 1 15,0 0 1-15,0 0 0 0,0 0 2 0,-1 0 1 0,3 0-1 0,-2 0 0 16,0 0 0-16,-1 0-1 0,1 0 1 0,-1 0-2 0,0 0 1 16,0 0-2-16,0 0 2 0,0 0-2 0,-2 1 2 0,0 1-1 0,0-2 1 15,0 2-2-15,-1-1 0 0,0-1 2 0,0 2-2 0,-2-2 1 16,4 0-1-16,-4 2 0 0,2 1 1 0,-1-3 0 0,2 0 0 16,0 0-1-16,-3 0 0 0,3 0 1 0,0 0-1 0,0 0-1 0,0 0 2 15,2 0-1-15,0 0-1 0,0 0 1 0,0 0-1 0,1-3 0 16,2 1 0-16,0 2-1 0,-2 0 1 0,5-2-2 0,-3 2-2 0,3-1 1 15,-2-1 1-15,2 2-1 0,0-3 0 0,0 2 0 0,0-2-1 16,1 0-2-16,1 2 0 0,0 0-1 0,-3-1 0 0,2-1-2 16,0 1-1-16,0 1 0 0,-2-3-1 0,2 4 0 0,-1-2-1 0,0 2-1 15,0-1 0-15,-3 1-2 0,3-2 1 0,-2 0 1 0,-1 2-1 16,1-1 0-16,-1 0 1 0,1 1 1 0,-2-2-1 0,0 1 2 0,0 1 0 16,0 0 0-16,1 0 0 0,0-2 0 0,1 2 2 0,-1 0 0 15,1-1 1-15,-2 1 1 0,2-2 1 0,0 2 2 0,-1-1 1 16,2-1 2-16,0 2 0 0,1 0 0 0,0-1 1 0,0 1 2 0,1-2 0 15,0 1 1-15,0 1 0 0,0-2 1 0,1 1 0 0,0 1-1 16,-1-2 0-16,-1 1-1 0,3 1 1 0,-3-2-1 0,0 2 0 0,0-1-1 16,1-1 0-16,0 2 1 0,-2-1-1 0,1-1 1 0,-3 2-2 15,3-1 0-15,-3-1 0 0,1 2 1 0,-1 0-1 0,0 0 0 16,-2-3-1-16,2 1 0 0,-2 2 0 0,0 0 1 0,0 0-1 0,0 0 0 16,-1 0 0-16,1 0 1 0,-1 0-1 0,2 0 0 0,-2 0 2 15,1 0-2-15,1 0 1 0,0 0-1 0,0 0 1 0,2 0 2 0,-1 0-1 16,-1 0 1-16,3 0 0 0,-1 0 1 0,-1-2-2 0,3 2 0 15,1-1 1-15,-2-1-1 0,-1 2 0 0,3-3 1 0,0 2-2 0,0-2 1 16,-1 0 0-16,0 2-2 0,1 0-1 0,-1-1 0 0,-1-1-1 16,1 1 0-16,-2 1-1 0,2-3 1 0,0 4-1 0,-2-2-1 15,1 1-1-15,-1-3 1 0,-1 3 0 0,0 0-2 0,1-2 1 0,-2 1-1 16,2 1-1-16,-2-1 1 0,-1-1-1 0,4 2 1 0,-4-1-1 16,3 1-1-16,-1 1 2 0,1-2-1 0,-2 1 0 0,2 1 1 15,-1-2-1-15,1 1 2 0,0 1-1 0,1-2-1 0,-1 2 1 0,1-1-1 16,1-1 1-16,-1 2-1 0,2-1 0 0,-2-1 1 0,3 2-1 15,-2 0-1-15,1 0 1 0,1 0 0 0,-2 0-1 0,1 0 0 0,2 0 1 16,-3 0 0-16,3 0 0 0,0 0 2 0,0 0 1 0,-1 0 0 16,1 0 1-16,0 0 2 0,-3 2 1 0,5-2 1 0,-2 1 1 0,1-1 0 15,0 0-1-15,-1 2 2 0,0-2-1 0,1 1 2 0,0-1-1 16,-1 0 1-16,1 0-1 0,-1 2-1 0,1-2 1 0,2 0-1 16,-1 0 1-16,-1 0-2 0,2 0 0 0,-2 1 1 0,-1-1 0 0,3 0 0 15,-1 2-1-15,-1-2 1 0,1 0-1 0,0 1 0 0,-1-1-1 16,1 2 0-16,-1-2 0 0,0 1 2 0,2 1-2 0,-1-2 1 0,-1 1 0 15,-2-1 1-15,1 2-1 0,2-1 0 0,-1-1 0 0,-2 2 1 16,3-1-1-16,-1-1 0 0,-2 2 1 0,0-2 1 0,1 1-1 16,-1 1 2-16,1-1-2 0,-1 0 0 0,1-1 1 0,0 2-1 0,2 0 1 15,-2-2-1-15,0 1 1 0,0-1 1 0,2 2-2 0,-2-2 1 16,0 0-1-16,3 2 0 0,-1-2 1 0,-3 0-2 0,4 0 0 0,0 0 2 16,0 0-2-16,-1 2-1 0,1-2 0 0,1 0-1 0,-1 0 0 15,2 0 0-15,-4 0 0 0,2 0-1 0,1 1-1 0,-2 1 0 16,1-2-1-16,0 2 0 0,0-1 0 0,0-1-1 0,-1 2 1 0,0-1 1 15,0-1-1-15,-1 1 2 0,2-1 0 0,-1 3 1 0,0-3 0 16,1 3 1-16,-1-2 0 0,1 0 0 0,0 1 1 0,-1-2-1 0,0 3 0 16,1-3 0-16,2 2 0 0,-2-2 0 0,2 5 0 0,-2-5 0 15,-1 0-2-15,3 3 0 0,-2-1 0 0,2-1 0 0,-2 1 1 0,2-1 0 16,-2 1 0-16,3 1-1 0,-4-2 0 0,3 1 0 0,0 1-1 16,-2-2 0-16,2 1 1 0,0-1 0 0,-2 2-1 0,1-1-1 15,0-1 1-15,0 1 0 0,0 0 0 0,0 2-1 0,0-3 2 0,-1 1 0 16,-2 2 1-16,2-1 0 0,0 0-1 0,-1 1 1 0,1-1-1 15,-1 2 2-15,-2 0-2 0,2-3 0 0,-1 3-1 0,2-2-4 0,-2 2-5 16,1-2-7-16,-1 1-10 0,2 1-11 0,-3-2-12 0,2 1-17 16,1-1-26-16,1 1-32 0,-1 0-36 0,0-1-39 0,0 1-44 15,-1 1-47-15,0-1-79 0,1 0-93 0,0 3-50 0,0-2-27 0</inkml:trace>
  <inkml:trace contextRef="#ctx0" brushRef="#br0" timeOffset="184105.4347">9692 11768 227 0,'-1'-4'210'0,"1"3"-42"16,0-1-31-16,0-1-27 0,0 3-10 0,-2-2-4 0,2 1-5 15,0 1-3-15,0 0-5 0,0 0-5 0,0 0-7 0,0-1-6 16,0 1-5-16,0 0-6 0,0 0-6 0,0 0-5 0,0 0-3 0,0 0-2 15,0-3 0-15,0 3-1 0,0 0-2 0,-2 0-3 0,2 0-1 16,0 0-4-16,0 0-4 0,-1-3-3 0,-1 3 0 0,2 0-4 0,0 0 0 16,-1 0 0-16,-1-2 0 0,2 2-1 0,0-1 0 0,0 1 0 15,-2 0-1-15,1-2 2 0,1 2-1 0,-2-1-2 0,2 1 0 16,0 0-1-16,0 0 0 0,-1-2 0 0,-1 1-2 0,2 1-2 0,0 0-3 16,-2-2 0-16,2 2-3 0,0 0-2 0,-1-1 0 0,1 1-1 15,-3-2 2-15,3 2 0 0,-2-1 0 0,2 1-1 0,0-2 0 0,-1 2 0 16,1 0 1-16,-2-1 0 0,2 1-1 0,0 0-1 0,-1-2 0 15,-1 1 0-15,2 1 0 0,0 0-1 0,-2-2 1 0,2 0-1 16,-1 2 1-16,-1-1 1 0,2 0-2 0,-1 1-2 0,1 0-2 0,-2-2 0 16,2 2 2-16,-2 0 2 0,2 0 0 0,-1 0 0 0,-1-1-1 15,0 1-2-15,1 0 1 0,-1 0-2 0,2 0 1 0,-4 0-2 0,4 0 1 16,-3-2 3-16,1 2-1 0,1 0 1 0,-1 0-3 0,0 0 0 16,1 0-2-16,-1 0 0 0,-1 0 0 0,1 0 0 0,1 0 0 0,1 0 0 15,-2 0-1-15,0 0 0 0,-1 0 0 0,2 0 0 0,-2 2 0 16,1-1-1-16,-1-1 1 0,2 0 1 0,-1 2 1 0,0-2-2 15,-1 0 2-15,1 1 0 0,-1 0 3 0,2-1-1 0,-1 2 2 0,0 0-1 16,1-2 1-16,-1 1 1 0,-1 1 1 0,0-2-1 0,2 1 2 16,-1 2 2-16,-1-1-1 0,1-1 0 0,1 1 0 0,-1 1 2 0,0 0 1 15,2 0-1-15,-3 0 2 0,3 1-1 0,-3-1 2 0,1 2 2 16,2 0-2-16,-3-1 1 0,2 0 1 0,-1 0 0 0,-1 3 1 16,2-1 0-16,-1-1 0 0,1 2-1 0,-1 0 0 0,2-1-1 0,-2-1 2 15,2 3-1-15,-1 0 0 0,-1-1-1 0,2-2-1 0,0 2 0 0,0-2 1 16,0 1-1-16,0-2-2 0,0 3 1 0,0-3-2 15,0 1 0-15,0 1 0 0,2-3 0 0,-1 3-1 0,-1-2 2 0,2-1-1 16,-2 2 0-16,2 0 1 0,-1-4 0 0,-1 2 0 0,2 0 0 16,-1-1 2-16,4 1 1 0,-4-1 2 0,2 0 1 0,-1-1 1 0,0-1 1 15,-1 2 1-15,2 0-1 0,-1-2 2 0,0 1-1 0,-1 0 2 16,1-1 0-16,1 0 1 0,-1 0 1 0,-1 0 1 0,2 0-1 16,0 0 0-16,-1 0 0 0,-1-1 0 0,1 0 2 0,1 1 1 0,0-2 1 15,-1 0 2-15,1 2 0 0,-1-1 2 0,1-1-1 0,0 2-1 16,-1-5 2-16,2 5 1 0,-2-2 0 0,-1-1 1 0,1 1-1 0,1 1 0 15,-1-3 1-15,0 2-1 0,-1-1-3 0,2-1 1 0,-1 1-2 16,0 1 2-16,-1-1 0 0,2 0-1 0,-1 0 0 0,2-1-1 0,-4 0 1 16,2 1-1-16,-2-1 1 0,1 1-2 0,1-2-1 0,-2 2 1 15,2-1-2-15,-1-1 0 0,-1 0-1 0,0 0-1 0,0 1 0 0,0-2-2 16,0 2-1-16,0-2-1 0,0-1-1 0,-1 2-2 0,-1-1-1 16,2 0-1-16,-2 2-1 0,1-2 0 0,-1 0-1 0,1 1-2 15,-2-2-1-15,0 1-2 0,0 2-2 0,-1-3-1 0,1 2 1 0,0 0-1 16,0 2-2-16,-1-3-2 0,0 1 0 0,-1 1-2 0,1 1-1 0,0-2-2 15,-1 1-1-15,1 1-1 0,0-2 1 0,0 2 0 0,-1 1-1 16,1-1 0-16,0-1-3 0,-1 1-2 0,2 2-3 0,-2-3-5 16,2 4-7-16,-3-3-8 0,2 2-10 0,0 1-15 0,1-1-18 15,1-1-19-15,-1 2-24 0,0 0-23 0,1 2-23 0,1-1-23 0,-1 0-22 16,-1 2-24-16,-1 1-24 0,0 2-52 0,1 1-69 0,0-2-43 16</inkml:trace>
  <inkml:trace contextRef="#ctx0" brushRef="#br0" timeOffset="185072.1399">10332 11758 343 0,'-1'-2'378'0,"-1"1"-94"16,2 0-62-16,0-2-48 0,0 3-30 0,0 0-22 0,0 0-16 16,0 0-15-16,0 0-10 0,0 0-7 0,0 0-5 0,0 0-3 0,0 0-5 15,0 0-6-15,0 0-5 0,0 0-3 0,0 0-1 0,0 0-1 16,0 0 1-16,0 0 1 0,0 0 1 0,0 0 3 0,0 0 1 15,0 0-2-15,0 0 0 0,0 0-2 0,0 0-3 0,0 0-2 0,0 0-4 16,0 0-3-16,0 0-4 0,0 0-5 0,0 0-5 0,0 0-4 0,0 0-5 16,-1 0-8-16,1 0-6 0,-2 3-4 0,2-3-4 0,0 1-5 15,0-1-3-15,0 3-3 0,0-2 0 0,0 1 1 0,0 1 0 16,0 1 1-16,0-1 0 0,0-1 2 0,0 3 2 0,0 2 5 0,0-4 3 16,0 5 2-16,0-1 3 0,0 2 3 0,0-1 3 0,0 2 3 15,0-1 1-15,2 2 0 0,-1 1 1 0,-1-3 1 0,2 1 0 16,-1 0 2-16,-1 0-1 0,2 2 0 0,-2-3-3 0,3 2-4 0,-2-2-11 15,-1-3-11-15,2 2-19 0,-2 0-22 0,2-1-41 0,-1-2-48 16,-1 3-48-16,2 1-46 0,-1-5-82 0,1 2-97 0,-2 1-63 0,2-4-44 16</inkml:trace>
  <inkml:trace contextRef="#ctx0" brushRef="#br0" timeOffset="186088.3688">11039 11737 235 0,'0'-1'500'0,"0"1"-68"0,0 0-101 15,0 0-72-15,0 0-56 0,0 0-37 0,0 0-30 0,0 0-21 16,0 0-20-16,0 0-14 0,0 0-14 0,0 0-13 0,0 0-12 0,0 0-9 15,0 0-10-15,0 0-9 0,0 0-7 0,0 0-5 0,0 0-5 16,0 1-2-16,0-1-1 0,0 0-2 0,0 2-1 0,0 1-3 0,0-3-2 16,0 1-1-16,0 1 1 0,0 1-1 0,0-3 1 0,0 3 2 15,0 1 1-15,1-1 1 0,-1 0 1 0,0 1 2 0,2 2 2 16,-1-2 2-16,-1 1 3 0,2 2 3 0,-2-3 5 0,2 2 1 0,-1 2 1 16,-1-2-1-16,0-1 0 0,2 2 0 0,-2-4-1 0,1 4 0 15,-1-1 0-15,0 1 0 0,0-3 0 0,0-1 1 0,0 2 1 16,0-1 1-16,0-3 2 0,0 3 0 0,0-3 2 0,0 0 4 0,0 1 3 15,0-2 6-15,0 0 7 0,0 0 9 0,0 0 9 0,0 0 9 16,0 0 7-16,0 0 5 0,0 0 5 0,0 0 0 0,0 0 0 0,0-2-2 16,0 0-3-16,0 0-3 0,0 0-5 0,0-1-5 0,-1 1-7 15,-1-1-10-15,2-1-9 0,-1 1-8 0,-1 1-9 0,2-1-7 16,-2-1-4-16,2 1-4 0,-1 0 0 0,-1 0 1 0,2-1-1 0,-1 1 2 16,-1 3-2-16,2-3 2 0,-2-1-1 0,2 3 1 0,0 0-2 15,0-1 0-15,0-1 1 0,0 2-2 0,0-1 0 0,0 1-1 0,0-2-2 16,0 1-1-16,0 0-3 0,0 2-1 0,2-2-1 0,-2 2-2 15,2-2-1-15,-1 1-1 0,-1-1-2 0,2 1 0 0,-1-1-3 0,-1 2-2 16,2-1-2-16,0-1-3 0,-1 2 1 0,2-5-2 0,-1 5-1 16,0 0 1-16,1-2-1 0,0 2-1 0,0-2 0 0,2 1-1 15,-1 1-1-15,-2-2-1 0,3 1-1 0,-2 1 0 0,0 0 0 0,1 0-1 16,-1 1 0-16,1 1-1 0,-1-1 1 0,2 1-1 0,-2 0 1 16,-1 3-1-16,1-2 2 0,0 3 1 0,-1-2 2 0,1 4 2 0,-1-2 2 15,-1 2 3-15,-1 1 3 0,0 1 5 0,0-1 2 0,-1 3 2 16,-1-3 2-16,-1 3 3 0,-2-2 1 0,2 3 1 0,-2 1-1 15,-3-2 4-15,2 0-1 0,-2-2 0 0,2 2 1 0,-1-3 0 16,-2 2 2-16,1 1-2 0,2-5 1 0,-1 2 0 0,2-3 0 0,-2-1 3 16,2 2 0-16,2-3 4 0,-2 1 5 0,2-3 3 0,0 2 3 0,1-3 2 15,0 1-1-15,2-2-1 0,0 0-4 0,0 0-5 0,0 0-2 16,0 0-2-16,0 0-2 0,0-3-4 0,2 1-3 0,-2 0-5 16,3 0-4-16,-1-1-5 0,1 0-4 0,2 0-1 0,-2 0-1 0,2-1 1 15,0 2 7-15,2 0 2 0,-2 0 2 0,3-2 1 0,0 3 0 16,0-1 0-16,0 0 0 0,0-1 1 0,0 3 2 0,2-2 0 15,-3 2 1-15,3 0-1 0,0 2 0 0,-2-2-5 0,4 3-7 0,-2-1-9 16,0 0-11-16,1 3-16 0,0-3-19 0,0 2-29 0,-1 1-36 16,1 0-34-16,1-1-38 0,-2 2-46 0,2-1-51 0,0 2-71 0,0-3-83 15,1 1-46-15</inkml:trace>
  <inkml:trace contextRef="#ctx0" brushRef="#br0" timeOffset="186705.9236">11740 11783 383 0,'-3'-3'528'0,"2"-1"-65"0,-1 1-96 15,2 1-86-15,0-1-79 0,0 3-48 0,0-4-32 0,0 3-19 0,0-1-13 16,0 0-15-16,0 1-15 0,2 1-14 0,-1-2-10 0,-1 1-11 15,2 1-11-15,-2 0-8 0,1 0-9 0,1 0-4 0,1-1-2 0,-1 1 0 16,0 0-1-16,-1 0 0 0,2 0-2 0,-1 0 1 0,0 0-2 16,-1 0-2-16,2 0 0 0,0 0 1 0,-1 1-1 0,1-1-1 0,0 1 1 15,0 1-1-15,-1 1-1 0,1 0 1 0,0 1 0 0,1-1 3 16,-1-1 2-16,1 3 2 0,-1 2 3 0,1-4 3 0,-3 3 0 0,1 2 2 16,-1-2 1-16,1 1 1 0,1 1 3 0,0-1-1 0,-1 2 2 15,-2 0-1-15,2 1 2 0,-1-1-2 0,-1-3 1 0,2 2-2 0,-1 0 1 16,-1-2-2-16,2 0 0 0,-2 1 0 0,3-1-1 0,-2-2-2 15,-1 1-1-15,2 0-1 0,-2-3-2 0,2 3 0 0,-1-3-2 16,-1 1-2-16,2-1 0 0,-1 0 0 0,-1 0 0 0,2-2 0 16,1 1 0-16,-1 0 1 0,-1-1 0 0,1 2 1 0,1 0 2 0,-1-1-1 15,1 1-1-15,1-1 2 0,0 2-1 0,-1-1 3 0,0-1 0 16,0 2 1-16,0 0-1 0,-1 0 1 0,1-1-1 0,1 4 0 0,-3-2 1 16,3-1-1-16,-4 2 2 0,2 0 4 0,-2-1 1 0,0 1 3 15,-2 0 2-15,1-2 1 0,-3 3 2 0,0-2 2 0,-1 1 0 0,1 0 3 16,-3-1 0-16,-2 0 0 0,1 3 1 0,0-4 1 0,-2 2 0 15,1 0-2-15,-2-2-4 0,3 1-10 0,-3-1-13 0,3-2-18 16,0 0-22-16,-3-1-31 0,5 0-38 0,0-1-58 0,-1-3-66 0,2 0-85 16,2-2-95-16,-1-1-55 0,2 1-36 0</inkml:trace>
  <inkml:trace contextRef="#ctx0" brushRef="#br0" timeOffset="187342.1648">12814 11763 362 0,'0'-2'414'0,"0"-1"-87"0,0 3-73 16,0 0-65-16,0 0-42 0,0 0-31 0,0 0-20 0,0 0-14 0,0 0-11 15,0 0-11-15,0 0-11 0,0 0-10 0,0 0-11 0,0 0-9 16,0 0-8-16,0 0-5 0,0 0-4 0,0 0-3 0,0 0-1 15,0 0-3-15,0 1 0 0,-2 1-1 0,2 0 1 0,-1-1 2 0,-1 3 3 16,0-1 2-16,1-1 2 0,-2 3 0 0,-1 0 1 0,1 0-1 16,-3 1 1-16,2 2-1 0,-3-1 2 0,2 2-1 0,-1-1 3 0,-2 2 0 15,4 0 0-15,-3-3 0 0,-1 2-2 0,3 0-3 0,-1-2-1 16,1 1 0-16,2-3 1 0,-2 2 0 0,2-1 0 0,0-2 1 0,1 1 1 16,-1 0 1-16,2-2 2 0,1-2 2 0,-3 2 1 0,1-2 2 15,2 1 0-15,0-2 1 0,0 0-1 0,0 0-2 0,0 0 0 16,2 0-1-16,1 0 0 0,-2 0 1 0,2 0 0 0,2 0 1 15,-2 0-2-15,2 0-2 0,2 0-5 0,0 0-6 0,3 0-9 0,0-2-6 16,0 2-8-16,1 0-10 0,-1 0-13 0,4 0-14 0,-1 0-20 16,1 0-21-16,0 0-25 0,-1 0-28 0,3-1-24 0,1 1-22 0,-3-2-19 15,4 1-16-15,-4 1-18 0,0-1-17 0,0 1-37 0</inkml:trace>
  <inkml:trace contextRef="#ctx0" brushRef="#br0" timeOffset="187590.393">13005 11754 243 0,'-4'-6'281'0,"0"3"-37"0,1 0-25 0,1-2-15 0,-1 2-12 0,2 0-6 15,-1 0-7-15,0 0-8 0,-1 1-11 0,2 0-13 0,-1 2-13 16,2-2-12-16,-3 2-8 0,3-1-10 0,0 1-13 0,0 0-9 0,0 0-8 16,0 0-9-16,0 0-8 0,0 0-12 0,0 0-13 0,0 0-12 15,0 1-11-15,0 1-9 0,0-1-6 0,0 2-3 0,0 0-1 16,0 0-1-16,0 3 1 0,0-1-1 0,3 1 1 0,-3 2 0 15,2 1 2-15,-1 1 5 0,-1 2 5 0,2-1 7 0,-1 3 7 0,-1 0 3 16,2 3 1-16,-2 0-5 0,2 1-10 0,-1 2-16 0,-1 0-19 0,2 0-27 16,-1 3-27-16,-1-1-41 0,2 5-45 0,-2-4-51 0,0 2-54 15,-2 2-85-15,2-4-101 0,-1 2-60 0,-1 0-38 0</inkml:trace>
  <inkml:trace contextRef="#ctx0" brushRef="#br0" timeOffset="195822.0052">12540 5793 34 0,'0'0'99'0,"0"-2"-12"16,0 2-12-16,0-1-9 0,0 1-9 0,0 0-4 0,0 0-2 15,0 0-4-15,0 0-1 0,0 0-1 0,0 0 1 0,0 0 2 16,0 0 5-16,0 0 4 0,0 0 2 0,0 0 3 0,0 0 2 0,0 0 1 16,0 0 1-16,0 0-3 0,0 0-5 0,0 0-5 0,0 0-7 0,0 0-4 15,0 0-7-15,0 0-4 0,0 0-3 0,0 0-4 0,0 0-5 16,0 0-5-16,0 1-5 0,0 1-7 0,0-2-6 0,0 1-5 16,0 1-4-16,0 1-5 0,0-2-5 0,0 0 0 0,0 1-2 15,0 1 0-15,0 0-2 0,0-1 1 0,0 3 1 0,0-1 1 0,0 1 4 16,0 0 3-16,0 0 3 0,0 2 4 0,0 1 5 0,0-1 3 15,0 1 7-15,0 1 1 0,0 0 0 0,0-1 0 0,0 1 0 0,0 1-1 16,0 0 1-16,0-1-1 0,0 2 2 0,0-1 0 16,0-1 0-16,0 2 1 0,0-3 1 0,0 2 0 0,0 0 0 0,0-1 0 0,0-1 1 15,0 1-1-15,0-2-1 0,0 0-1 0,0 0 1 0,0-2 0 16,0 0 0-16,0 0 1 0,0 0 0 0,0-3 1 0,0 1 3 16,0 0 1-16,0-1 3 0,0-2 3 0,0 0 5 0,0 0 4 0,0 0 5 15,0 0 7-15,0 0 6 0,0 0 6 0,0 0 4 0,0 0 5 16,0 0 5-16,0 0 1 0,0-2-4 0,-1 1-2 0,-1-1-4 0,2-1-2 15,-1 1-6-15,-1-3-3 0,2 0-5 0,-2 0-6 0,2 0-7 16,-1-2-5-16,-1 0-6 0,2 0-7 0,-1-2-7 0,-1 0-4 16,2-2 0-16,0 3-2 0,-2-4 1 0,2 3 1 0,0-3 1 0,-4 2-1 15,4 0-1-15,0-1-1 0,-1 1-1 0,1 0-1 0,0 2 4 16,-2-1 3-16,2 1 1 0,-2 1 1 0,2-1-1 0,0 2 1 0,0 2-3 16,0-1-3-16,0 2-3 0,0 0-2 0,0 1-5 0,0 0-1 15,0 2-4-15,0 0-4 0,0 0-7 0,0 0-6 0,0 0-5 0,0 0-5 16,0 0 0-16,0 2-2 0,0 0 1 0,0 1 2 0,0 0 3 15,0 2 3-15,0-1 4 0,2 2 3 0,-2 2 1 0,0 0-4 0,0 1-3 16,0 3-13-16,0 0-18 0,0-1-31 0,0 2-34 0,0 2-32 16,-2 0-30-16,2 2-73 0,-1 0-94 0,-1-1-55 0</inkml:trace>
  <inkml:trace contextRef="#ctx0" brushRef="#br0" timeOffset="210022.0706">12627 5145 29 0,'-1'-2'190'15,"1"2"-28"-15,0 0-24 0,0 0-17 0,-2-2-14 0,2 2-10 16,0 0-4-16,0 0-8 0,0 0-6 0,0 0-8 0,0 0-8 15,0 0-8-15,0 0-6 0,0 0-4 0,0 0-2 0,0 0-2 0,0 0-2 16,0 0-1-16,0 0 1 0,0 0-2 0,0 0 0 0,0 0 0 16,0 0 0-16,0 0-1 0,0 0-1 0,0 0-1 0,0 0-2 0,0 0-1 15,0 0-3-15,0 0-2 0,0 0-3 0,0 0-2 0,-2 0-3 16,2 0-2-16,0 0-2 0,0 0-2 0,0 0-2 0,0 0-2 16,0 0-1-16,0 0-1 0,0 0-1 0,0 0 1 0,0 0 0 0,0 0 1 15,0 0 4-15,0 0 1 0,0 0 4 0,-1 0 3 0,1 0 3 16,0 0 5-16,0 0 4 0,-2 0 2 0,2 0 6 0,-1 0 1 0,1 0 5 15,0 0 1-15,0 0 4 0,-2 0-4 0,2 0-6 0,0-3-4 16,0 3-5-16,0-2-3 0,0 0-3 0,0-1-4 0,0 1-3 16,0 1-2-16,0-1-3 0,2 0-3 0,-1-1-3 0,-1 0-2 0,2 0-4 15,-1-1 2-15,-1 2 6 0,2-1 4 0,-2 0 1 0,2 0 1 16,-1 0-2-16,-1 1 1 0,2-1-1 0,-2 1-1 0,2 0-2 0,-1-1-1 16,-1 0-3-16,3 1-1 0,-1 0-2 0,0-1-3 0,-1-1-2 15,3 3-4-15,-2-3 0 0,1 1-3 0,1 3 0 0,0-4-1 16,1 1-2-16,0 0 0 0,0 1 0 0,1 1-1 0,0 0 0 0,-1-2-1 15,3 1 2-15,1 1-2 0,-2-2 1 0,-1 1-2 0,2 0-2 16,1 2-2-16,-1-1-3 0,0 0-3 0,-1 1-3 0,0 0-1 0,1 0-2 16,-1 1 0-16,-1 0-2 0,3-1-1 0,-4 2-2 0,1 0-2 15,-1 1-1-15,-1-2-1 0,0 1 1 0,0 2 1 0,0-1 1 16,-1 0 1-16,-1 0 1 0,1 1 2 0,-1-1 2 0,-2 2 1 16,0-1 2-16,-2 0 3 0,0 2 4 0,-1-1 3 0,1 0 5 0,-1 1 2 15,-3-1 4-15,2 0 2 0,-1 2 4 0,0-1 3 0,-2-2 3 0,0 2 1 16,1-2 2-16,-1 1 1 0,2-2 1 0,-1 1 3 0,-2 0 0 15,4-1 3-15,-1 0 0 0,1 0 0 0,-2-1 2 0,3 0 1 16,0-1 2-16,-2 1 2 0,2-2-2 0,1 2 1 0,1-1 1 0,-1-1-1 16,1 0 1-16,1 0-2 0,0 0-3 0,0 0 0 0,0 0-1 15,0 0-1-15,0 0 0 0,0 0-2 0,0 0 1 0,0 0-2 0,0 0 1 16,0 0-2-16,0 0-2 0,0 0-2 0,0 0-2 0,0 0-2 16,0 0 0-16,0 0-3 0,0 0-3 0,0 0-4 0,0 0-2 15,1 0-4-15,-1 0-4 0,3 0-4 0,-1 0-3 0,0 0-1 16,-1 0-2-16,1 0 0 0,2 0 0 0,-1 0 1 0,-1 0-1 0,4 0 0 15,-2 0 1-15,1 0-1 0,-1 2-1 0,2-1 0 0,-1-1 1 0,0 2 1 16,1-1 1-16,-1-1 0 0,2 2-2 0,-2 1-1 0,0-2-1 16,0 0-3-16,0 3-1 0,1-3-2 0,0 1 0 0,-1 1 2 0,2 0 0 15,-4-1 2-15,0 0-1 0,2 1 1 0,-2 0 0 0,0 1 0 16,1-1 2-16,0 1 0 0,-3-1 1 0,1 2 2 0,1-3 3 16,-3 3 2-16,2-2-1 0,-2 1 4 0,0-1 4 0,0 0 4 0,-2 0 4 15,2 0 9-15,-3 0 8 0,1 0 10 0,-1 0 7 0,1 0 9 16,-3 0 9-16,1-1 8 0,-2 1 8 0,1-1 8 0,0 0 6 0,-1-1 6 15,-2 1 7-15,2-2 3 0,-1 2 2 0,1-1-1 16,-3-1-1-16,3 0-3 0,-3 0-3 0,1-1-3 0,-1-1-3 0,1 2-4 0,-1-2-4 16,2 1-3-16,-2 1-3 0,3-2-7 0,-1 0-5 0,1 2-5 15,-2-3-5-15,2 3-5 0,1-3-5 0,0 3-4 0,2-2-5 16,-2 1-5-16,2 1-3 0,0-2-7 0,0 0-6 0,1 2-12 16,2-1-10-16,0 1-13 0,0 0-16 0,0 0-17 0,0 0-18 0,0 0-25 15,0 0-28-15,0 0-37 0,0 0-41 0,0 0-34 0,0 0-33 16,0 0-34-16,0 0-34 0,2 1-53 0,-2-1-60 0</inkml:trace>
  <inkml:trace contextRef="#ctx0" brushRef="#br0" timeOffset="211373.0115">14056 5003 83 0,'-1'0'349'0,"-1"0"-100"0,0 0-69 0,-1 0-55 16,2 0-36-16,-1 0-26 0,0 1-19 0,-2-1-14 0,3 1-12 16,-3 1-10-16,-1-2-7 0,1 3-4 0,-1-1-4 0,-2-1-1 0,0 2 0 15,-1-1 2-15,-2 2 1 0,0 0 4 0,0-1 7 0,-1 2 5 16,-2-3 8-16,0 5 8 0,-1-4 9 0,2 2 8 0,-3 0 5 16,1 0 5-16,0 0 5 0,-2 0 3 0,3-1 2 0,-1 0 0 0,0 0 1 15,0 1 2-15,1-2-2 0,2 1-2 0,-2-1-5 0,2 0-5 16,0 0-4-16,2 0-4 0,-1-1-5 0,1 0-4 0,3 0-4 0,-1 0-5 15,2-1-4-15,2 1-2 0,-2-2-5 0,1 1-1 0,2 1-3 16,-1-2 0-16,3 0-2 0,0 0 0 0,0 0-1 0,0 0-1 16,0 0-4-16,0 0-1 0,0 0-3 0,0 3-3 0,2-3 0 0,-1 1-3 15,-1 0 0-15,2-1-2 0,2 2 0 0,-1-1 0 0,-1 1-1 16,1 1 0-16,1-1-1 0,-1 0 0 0,0 1 2 0,2 2 2 16,1-1 2-16,-2 0 0 0,3 0 1 0,-1 1 0 0,2-1 0 0,0 2 1 15,-2 0-2-15,2-1-3 0,0 1-1 0,3 0-1 0,-1 1-1 0,0 1-1 16,0-3-3-16,1 4-2 0,-1-4 1 0,2 3-2 0,-2-3 0 15,2 3-1-15,-2-3 0 0,0 0 0 0,-1 2 1 0,2-1 1 0,-1-2 2 16,-2 1 1-16,1-2 2 0,-3 2 1 0,1-3 2 0,-1 1 2 16,0-1 4-16,-3 0 3 0,2 1 3 0,-2-3 2 0,-1 1 1 15,0-1-1-15,-1 1 0 0,-1-1 5 0,0 0 1 0,0 0 1 16,0 0-1-16,0 0-4 0,0 0-13 0,-1-1-14 0,-1 1-26 0,0-1-32 16,2 1-45-16,0 0-57 0,-3 0-85 0,2-3-103 0,-4 3-62 15,0 0-41-15</inkml:trace>
  <inkml:trace contextRef="#ctx0" brushRef="#br0" timeOffset="211920.5293">13666 5298 108 0,'0'-2'145'15,"0"2"-1"-15,0-1-1 0,-2 1-4 0,2-2-4 0,0 0-4 0,0 2-5 16,0 0-3-16,-1-3-1 0,1 3-4 0,0 0-6 0,0-2-4 16,0 2-3-16,-2 0-5 0,2 0-3 0,0 0-4 0,0 0-4 15,0-2-2-15,0 2-4 0,0 0-2 0,0 0-2 0,0 0-5 0,0 0-3 16,0 0-5-16,-1 0-2 0,1 0-4 0,0 0-5 0,0 0-5 16,0 0-6-16,0 0-6 0,0 0-6 0,0 0-5 0,0 0-5 0,0 0-6 15,0 0-6-15,0 0-6 0,0 0-4 0,0 0-3 0,0 0-4 0,0 0-3 16,0 0-4-16,0 0-2 0,0 0-5 0,0 0 0 0,0 2 0 15,1 0 0-15,-1-2 1 0,3 3 1 0,-1-1 2 0,0 1 1 16,1 1 2-16,0-1 0 0,4-1 2 0,-2 3 1 0,0-2 2 0,0 1 2 16,1 2 1-16,3-1 2 0,-2 1 0 0,3 0 0 0,-1 0-3 15,0-1-1-15,-1 3 0 0,2-1-1 0,2-2-1 0,-2 2-2 16,0 0-2-16,0 0-1 0,0-1-2 0,-2 2-1 0,3-3-3 0,-3 3 1 16,0-1-1-16,1-2-2 0,-3 2 1 0,1-2 0 0,-1 0 1 15,-1 0 0-15,-2-1 0 0,3-1 2 0,-3 0 1 0,1 0-2 16,-3-2-2-16,3 2-8 0,-4-1-8 0,1-1-15 0,-1 1-18 0,0-2-31 15,0 0-40-15,0 0-43 0,3 1-49 0,-3-1-76 0,2 2-89 16,-2-2-59-16</inkml:trace>
  <inkml:trace contextRef="#ctx0" brushRef="#br0" timeOffset="216874.8772">11094 10851 92 0,'-3'0'101'16,"0"0"-14"-16,0 2-13 0,0 0-9 0,-2-2-6 0,1 3-4 16,0-1-1-16,-1 1 1 0,1-1 2 0,-1 1 2 0,1 2-2 0,-2 0-1 15,1 2 0-15,0-4-2 0,0 3 0 0,0 2-2 0,0-1 1 16,0 1-2-16,-3-1-4 0,2 4-3 0,1 0-3 0,-1-2-4 0,1 4-5 15,0-1-2-15,0 0-3 0,-1 1-5 0,0 0-4 0,1 4-8 16,2-5-8-16,0 3-9 0,-1-1-10 0,3 3-8 0,-1 0-8 0,1 0-5 16,1 0-5-16,0 0-6 0,1 2-7 0,1-3-5 0,-1 2-4 15,3-2-3-15,-1 2-2 0,2-1 1 0,0-1 1 0,1 1 3 0,0-2 2 16,0 0 3-16,2 0 3 0,-1-2 1 0,0 0-2 0,3 1 0 16,-2-1-1-16,0-2-3 0,1 0-3 0,1-2-4 0,0 0-4 15,0-2-5-15</inkml:trace>
  <inkml:trace contextRef="#ctx0" brushRef="#br0" timeOffset="218704.0726">14959 4868 169 0,'0'0'206'0,"0"0"-20"16,1-1-15-16,-1 1-11 0,0 0-12 0,2-1-6 0,0 0-7 0,-2 1-10 15,0-2-12-15,0 2-8 0,0 0-9 0,0-1-6 0,0 1-7 16,0-2-5-16,0 2-9 0,0 0-5 0,0 0-3 0,0 0-3 0,0 0-2 16,0 0-3-16,0-3-4 0,0 3-2 0,0 0 0 0,0-2-4 15,0 2-2-15,0 0-3 0,0 0-2 0,0-2-2 0,0 2 0 0,0-3-3 16,0 1-2-16,0 2-2 0,0 0-2 0,0-2-1 0,0 2-2 15,0 0 0-15,0 0-2 0,0 0-1 0,0 0 0 0,0 0-2 0,0 0-2 16,0 0-3-16,0 0-4 0,0 0-4 0,0 0-1 0,0 0-7 16,0 0-2-16,0 0-7 0,0 0-4 0,0 0-6 0,0 0-5 15,0 0-6-15,-2 0-4 0,2 2-4 0,-2 0-1 0,2 1-1 16,0-1 0-16,0 0 1 0,-1 1 1 0,1 0 3 0,-2 1 3 0,2 1 3 16,-2-1 5-16,2 2 5 0,-1 0 6 0,-1 2 5 0,2-1 4 0,-1 1 4 15,-2-1 3-15,3 0 2 0,-2 1 2 0,2 0 2 0,0-1-2 16,0 1 1-16,-1 1 2 0,1-3 0 0,0 1-1 0,0-1 0 15,0-2-1-15,0 3 2 0,0-4 0 0,0 2-1 0,0-4 3 0,0 2 0 16,0 0 0-16,0-1 1 0,0-1 2 0,1-1-1 0,-1 0 0 16,0 0 0-16,0 0 2 0,0 0-2 0,0 0-1 0,0 0-1 0,2 0 0 15,1 0-1-15,-2 0 1 0,2-1 1 0,-1-1 1 0,1 2-1 16,1-2-1-16,0 1-2 0,0 1 0 0,0-2-2 0,2 1-2 16,1 1-3-16,-1-1-1 0,-1-2-3 0,3 3-1 0,1 0-4 15,-2-2-5-15,-1 0-4 0,2 2-7 0,0 0-2 0,-2 0-4 0,2 0-1 16,0 2-5-16,1 0-1 0,-1-2-1 0,-1 3-3 0,1-2 0 0,-1 0-1 15,1 1 0-15,-1 1 2 0,-1 0 0 0,3 0 1 0,-2-1 3 16,-1 3 2-16,1-2 2 0,-3 2 3 0,2-2 1 0,-1 1 1 16,2 1 2-16,-4-2 3 0,0 1 1 0,3-1 2 0,-3 2 1 0,0-2 0 15,0 2 1-15,-1-1 1 0,0-1 1 0,-1 2 2 0,-1-3 0 16,2 1 3-16,-2 1 2 0,0-1 2 0,0-1 4 0,-2 1 7 16,1 0 3-16,-3 0 8 0,1 0 4 0,0-1 4 0,-3 1 3 0,-2-1 3 15,2 2 3-15,-2-1 0 0,-1 0 3 0,1 0 0 0,-4-1 0 16,2 1 0-16,0 1-1 0,0-1-4 0,-2-1-4 0,2-2-7 0,1 3-6 15,-2-1-8-15,1 0-11 0,1-1-12 0,-1-1-12 0,2 2-19 16,2 0-22-16,0-2-24 0,-4 0-23 0,4 0-33 0,1 0-39 0,0 0-65 16,0-2-78-16,2 0-52 0</inkml:trace>
  <inkml:trace contextRef="#ctx0" brushRef="#br0" timeOffset="219087.4003">15016 4806 276 0,'0'-3'336'0,"0"1"-59"15,0-1-45-15,0 2-32 0,0-1-24 0,0 2-16 0,0-2-12 16,0 2-9-16,0 0-10 0,-2-1-11 0,2 1-9 0,0 0-9 0,0 0-7 15,0 0-8-15,0 0-4 0,0 0-4 0,0 0-8 0,0 0-3 16,0 0-8-16,0 0-5 0,0 0-5 0,0 0-6 0,0 0-5 16,-2 0-5-16,2 0-7 0,0 0-3 0,0 0-6 0,0 0-6 0,0 0-7 15,0 0-6-15,0 0-6 0,0 0-3 0,2 1-1 0,0 1-2 16,-1-2 0-16,2 2-1 0,1-1 0 0,0-1-1 0,3 2-1 0,0-1 0 16,1-1-1-16,2 2 0 0,1-2 0 0,0 1 1 0,0-1 0 0,3 0 0 15,-1 0 0-15,1 0-2 0,1 0-1 0,-3 0 0 0,2 0-2 16,-1 0 2-16,1-1 0 0,-1 1 0 0,1-2 3 0,-1 2 3 15,-2-1 2-15,0-1 5 0,-2 2 4 0,0-1 3 0,0-1 3 0,-5 2 1 16,1 0 3-16,-2 0-5 0,1 0-8 0,-3 0-9 0,1 0-14 16,-2 0-18-16,0 0-24 0,0 0-42 0,0 0-51 0,0 0-69 15,-3 0-79-15,-1 3-78 0,0-1-82 0,-1-1-42 0</inkml:trace>
  <inkml:trace contextRef="#ctx0" brushRef="#br0" timeOffset="233171.1656">20660 5576 252 0,'0'-2'337'0,"0"-1"-58"16,0 0-51-16,0 0-28 0,0 1-22 0,0 0-10 0,-2 0-7 15,2 0-14-15,-2 1-14 0,0-1-11 0,1 2-10 0,-1-1-12 16,-1-1-12-16,1 2-14 0,0 0-13 0,-1 0-12 0,2 0-10 0,-1 0-12 16,0 2-12-16,-1-1-7 0,2-1-8 0,-3 2-6 0,0-1-7 15,3 2-1-15,-4 0-3 0,1 0-1 0,0 2 1 0,0-1 1 0,-2 0 0 16,0 3 3-16,1-2 2 0,0 0 2 0,1 2 2 0,0 0 2 16,0 0 2-16,0-1 0 0,0 2 0 0,2-1 0 0,2 1 0 0,-1-1-3 15,1 1-1-15,1 1-3 0,-1-1-1 0,2-1-4 0,2-1-3 16,1 1-3-16,-2 1-2 0,2-3 0 0,2 3-2 0,-3-1-2 0,6 0 0 15,-2-2 0-15,0 3 0 0,-2-1 1 0,3-2 2 0,-1 2 2 16,2-2 2-16,-1 1 2 0,-1 0 1 0,0-2 1 0,-1 3-1 16,0-1 1-16,-1-1 1 0,-1 2 1 0,0-2 2 0,-2-1 2 0,-1 1 1 15,0 0 2-15,-1 0 2 0,-1 0 7 0,-1-2 3 0,-3 2 5 16,0 1 6-16,-3-1 4 0,1-1 4 0,-5 1 3 0,0 1 2 0,-1-4 2 16,-5 3-1-16,2 0 0 0,-1-3 1 0,-3 3-2 0,1-2-3 15,-1 1-6-15,3-1-8 0,-2 1-10 0,0-3-14 0,2 1-15 16,-1 0-18-16,4-1-23 0,-1-1-28 0,3 0-55 0,1-1-68 0,1-1-85 15,1-1-94-15,3-1-58 0,1-1-39 0</inkml:trace>
  <inkml:trace contextRef="#ctx0" brushRef="#br0" timeOffset="233929.6711">21136 5525 1 0,'-5'-4'360'0,"2"3"-78"16,-2-1-91-16,4 0-51 0,-3-1-31 0,1 3-17 0,2-2-10 15,-2 2-10-15,1-2-9 0,1 2-9 0,-1-1-10 0,2-1-8 16,0 2-9-16,0 0-8 0,0 0-6 0,0 0-5 0,0 0-3 0,0 0 1 15,0 0-1-15,0 0 4 0,0 0 5 0,0 0 5 0,0 0 5 16,0 0 3-16,0 0 3 0,2-2 2 0,-1 1 1 0,-1 1 1 16,2-2 0-16,1 2-2 0,-3 0-1 0,1-1-3 0,2 0-2 0,-1 1-4 15,0-3-5-15,-1 3-7 0,2 0-7 0,1-2-7 0,1 1-4 16,-1 1-2-16,2-2-3 0,-1 1-2 0,2-3-1 0,-1 3-2 0,0 0-1 16,3-1 0-16,1 1 1 0,-2-1 1 0,1 1 1 0,-1-1 5 15,-1 2 4-15,1-1 5 0,-1-1 4 0,-2 2 4 0,2-1 4 16,-4-1 7-16,2 2 6 0,-4-2 8 0,3 1 8 0,-3 1 8 0,3 0 3 15,-4 0 6-15,0 0 4 0,0 0 2 0,0 0 3 0,0 0 2 16,0 0-1-16,0 0-1 0,0 0 0 0,0 0-3 0,0 0-4 0,0 0-5 16,0 0-8-16,-2-1-6 0,2 1-5 0,0 0-6 0,-2-1-6 15,2 1-3-15,0 0-5 0,0 0-4 0,0 0-3 0,-1-2-3 16,1 2-3-16,0 0-1 0,0 0-2 0,0 0-1 0,0 0-2 0,0 0 0 16,0 0-2-16,0 0-1 0,0 0-2 0,0 0 0 0,0 0-1 0,0 0-3 15,0 0 1-15,0 0-2 0,0 0-1 0,0 0-1 0,0 0-1 16,0 0-1-16,0 0-2 0,0 0-3 0,0 0-2 0,0 2-3 15,0-2-2-15,0 2-3 0,0-1-1 0,0 1 0 0,0 1 1 0,0 2 2 16,0-1 0-16,0 0 2 0,-2 3 2 0,0 1 3 0,2 0 4 16,0 3 3-16,-1 1 4 0,1 1 6 0,-2 1 5 0,0 2 4 15,2 0 2-15,-1 3 2 0,-1 2 2 0,2-1 0 0,-1 2 1 0,1 0 1 16,-2 1 3-16,0 0-1 0,2 2-1 0,-1-1 0 0,-1-1-1 16,2 2 0-16,-1-3 0 0,1 2 0 0,0-3 0 0,0 0 0 0,0 0 1 15,0-2 0-15,0 0 2 0,0-3-2 0,0 1-1 0,0-1-3 16,0-4-1-16,0 2-6 0,0-4-7 0,0-1-11 0,0-2-13 0,0 1-21 15,0-2-26-15,0-2-22 0,0 1-18 0,0-5-32 0,0 0-38 16,0 0-72-16,0 0-88 0,0 0-63 0,1-3-48 0</inkml:trace>
  <inkml:trace contextRef="#ctx0" brushRef="#br0" timeOffset="235253.3442">21251 5411 207 0,'-1'-1'396'0,"-1"0"-108"0,2-1-85 0,-1 1-73 15,1-1-43-15,0 2-23 0,0 0-16 0,1 0-12 0,-1-1-14 16,3-1-15-16,1 2-13 0,-1-1-9 0,4-1-14 0,1-1-10 0,2 1-14 15,1 1-11-15,5-1-8 0,3-1-3 0,-2-1-6 0,7 1-7 16,1 1-3-16,4-1-3 0,2-2 11 0,4 1 13 0,3 1 16 16,8-1 16-16,0-2 12 0,7 2 13 0,4-1 9 0,5 1 12 0,4-2 8 15,4 1 5-15,6-1 6 0,1 0 6 0,6 1 9 0,0-2 8 0,4 2 0 16,1 0-7-16,4 1-11 0,1-3-10 0,2 2-10 0,2 1-6 16,-1 0-6-16,3-2-7 0,1 1-4 0,-2 1-5 0,1-1 1 15,-3 2 5-15,2-2 1 0,-5 2-2 0,0 1-2 0,-3-1 3 0,-3 0 1 16,-1 0 1-16,-1 2 1 0,-3-2-1 0,-1 1 1 0,-4 0 1 15,-3 1 3-15,-1 1 1 0,-1-2-4 0,-5 0-3 0,0 2-3 16,-6 0-4-16,-1-3-1 0,-1 3-2 0,-7 0-2 0,0 0-2 0,-3 0 1 16,-3 0 2-16,-2 0 4 0,-2 0 1 0,-4 0 3 0,-1 0 3 0,0 0 2 15,-6 0 2-15,3 0 3 0,-4 0 1 0,0 0 1 0,-4 0 2 16,3 0 3-16,-2 3 3 0,-3-3 2 0,3 0 3 0,-4 2 3 16,2 0 2-16,-1-2 2 0,0 1 2 0,0-1 1 0,-1 2 4 0,-1 0 2 15,3 1 3-15,-2-2 1 0,2 0-2 0,-1 1 2 0,1 1-1 16,0-1 0-16,-2-1-1 0,0 1 1 0,1 0-1 0,-1-1 2 15,0 1 0-15,1 0-2 0,-2-1 1 0,1-1 0 0,-3 2 2 0,1-1 1 16,-2-1 2-16,1 2 3 0,-3-1 2 0,-1-1 1 0,-1 2 0 0,-2-2 2 16,1 0 2-16,-3 0 3 0,2 0 4 0,-5 0 4 0,0 0 1 15,0 0 3-15,-1 0 1 0,1 0-1 0,-3 0-1 0,2 0-4 16,-2 0-2-16,0 0-4 0,0 0-4 0,2 0-4 0,-1 0-4 16,1 0-4-16,0 1-4 0,1 1-5 0,0-2-5 0,0 1-3 0,4 0-5 15,1 3-1-15,0-3-1 0,1 1 1 0,2 1 1 0,-2 0-1 0,3-1 0 16,-1 0 0-16,3 1-2 0,-1 2-1 0,1-3-2 0,1 3-2 15,-2-2 0-15,0 1-1 0,1 0 2 0,-3 0-2 0,3 1 0 16,-3-2-2-16,0 1 0 0,-2-1 0 0,2 0 2 0,-5 0 0 0,0 0 1 16,2 0-1-16,-5 0 1 0,0-1 3 0,-1 1 2 0,1-2 3 15,-3 1 4-15,-2 1 3 0,1-3 2 0,-1 1 0 0,-2 0 1 16,4-1-2-16,-5 2-1 0,0-2 1 0,0 0-2 0,0 0-3 16,0 0-4-16,0 0-4 0,0 0-7 0,0 3-4 0,0-1-5 0,0-1-4 15,0 3-1-15,0-1-2 0,0 2 0 0,0 2-1 0,0-2-1 0,0 3-1 16,0 2 0-16,-3 0 3 0,1 3 5 0,2 1 5 0,-1 1 2 15,-1 2 2-15,1 3 3 0,-3-1 1 0,3 2 0 0,-1 2 3 16,-1 0 0-16,0 4 2 0,-1-2 1 0,1 1 3 0,0 2 1 0,-1 0-1 16,1 0-1-16,-1 2-4 0,3 2 0 0,-3-2 0 0,3 1-1 15,-1 1-1-15,1 0 1 0,-3-1-3 0,3 1-1 0,-1-1 0 0,1 0-1 16,-4 0 0-16,4-1-1 0,1-1 0 0,-2-1-1 0,0-1 0 16,2 0-1-16,-3 0 1 0,3-3 0 0,0 0 0 0,0 0-1 15,0-4 0-15,0 2 0 0,0-1 1 0,0-2 0 0,0-1 0 0,-1-1 0 16,1-1 1-16,-2 1 0 0,0-4 1 0,2-1 0 0,-1-1-1 15,-1-1 0-15,2 1 1 0,-1-4 2 0,1 1 0 0,-2-2 0 0,0-2 2 16,1-1 2-16,-1 2 0 0,-1-3 2 0,-1 0-1 0,-1-1-1 16,-2-1-2-16,-1 0-2 0,-1 0-4 0,0 0-4 0,-3-3-3 0,-3 1-4 15,0 0-5-15,-2-1-3 0,-2 0-7 0,-2-1-6 0,-2 1-4 16,-1-3-3-16,2 1-3 0,-5 1 0 0,0-1-1 0,-1-1 2 16,-2 1-1-16,0 2 0 0,-4-2 0 0,1 1 2 0,-2-1 0 0,-1 2 2 15,-2-2 3-15,0 1 3 0,0 2 3 0,-3-1 2 0,2 0 1 16,-3 0 1-16,2 2 0 0,-3-2 0 0,2 1 1 0,-3 1 3 0,1-2 3 15,-3 1 4-15,2 2 5 0,-2-3 4 0,0 3 4 0,-1-1 4 16,-4-1 3-16,0-1 2 0,-2 2 2 0,-1-1 2 0,-3-1 3 16,-1 2 3-16,-1-1 2 0,-4-1 2 0,-2 1-1 0,0-1-2 0,-1-1-2 15,-1 1-4-15,-1-2-4 0,1 1-4 0,-1 1 0 0,1-2-1 16,2 3 1-16,0-3 0 0,0 0 2 0,1 1-1 0,1 0 0 0,1 1-1 16,1-2 2-16,1 2 0 0,0-1 0 0,-1-1 3 0,1 2 1 15,0 0 3-15,4 1-1 0,-5-1-2 0,6 1-1 0,-1-1-1 16,1 1-2-16,0 0-2 0,1 2 1 0,3 0-2 0,3-3-1 0,-3 3 0 15,5 0-1-15,-1 0 1 0,2 0 2 0,0 0 4 0,2 0 2 16,2 0 3-16,-2 0-1 0,4 0 2 0,-1 3 0 0,1-3 2 0,2 0 0 16,1 2 2-16,3-2 1 0,-2 2 1 0,2-2 0 0,1 1-2 0,2 1-1 15,0-2-3-15,1 2-3 0,1-1-1 0,0-1-1 16,-1 2 0-16,2-2-1 0,-1 0-2 0,1 0-1 0,-1 0 0 0,1 0-2 16,0 0-1-16,3 0 0 0,-1 0-1 0,0 0 0 0,1-2-1 15,0 2-1-15,4-1-2 0,-4-1 1 0,4 2-1 0,-1-2-1 0,0 1 2 16,3 1 0-16,0-2 0 0,1 2 1 0,1-2 2 0,-2 2 1 15,4 0 1-15,0-3 2 0,1 3 2 0,2 0 3 0,2-4 2 16,1 4 4-16,0-1 2 0,0 1 2 0,2-2 4 0,1 0 2 0,0 2 2 16,2-3 0-16,0 3-1 0,0-2-4 0,1 0-5 0,-1 1-7 0,3-1-9 15,-1-1-13-15,1 1-15 0,-2 1-14 0,0-2-14 0,2 0-17 16,-1 0-19-16,1-2-24 0,-2 3-29 0,0-3-35 0,2-1-38 0,-1 3-34 16,-1-4-32-16,2 1-56 0,-1 2-65 0,1-4-33 0</inkml:trace>
  <inkml:trace contextRef="#ctx0" brushRef="#br0" timeOffset="235869.5766">22168 5271 336 0,'-1'0'402'0,"-1"-3"-96"0,1 1-63 0,-1 1-44 16,0-1-28-16,2 0-21 0,-1 2-16 0,-1-1-17 0,2 1-17 15,0 0-16-15,0 0-13 0,0 0-11 0,0 0-11 0,0 0-13 0,0 0-13 16,0 0-13-16,-2 1-11 0,2 1-10 0,0 0-7 0,0 1-2 16,0 0 0-16,0 0 0 0,0 1 2 0,0 4 2 0,0-1 0 15,0 3 0-15,0 2 3 0,0 1 0 0,0 3 6 0,-1 3 7 0,-1 0 7 16,2 3 8-16,-1 2 3 0,-3 1 3 0,0 4 1 0,3 0-2 15,-3 2 1-15,-1 1 2 0,2 1 0 0,-2 0 2 0,2 2 2 16,-2-1 2-16,0 2-1 0,1-2-1 0,1 0-2 0,0 0-3 0,0-2-3 16,-1 1-4-16,3-2-6 0,-1-3-7 0,1-1-11 0,-1 0-9 0,0-2-13 15,2-5-13-15,-1 1-20 0,1-3-24 0,0-2-29 0,1-1-30 16,-1-4-35-16,4-1-36 0,-3 0-39 0,2-3-38 0,1-1-65 16,0-2-77-16</inkml:trace>
  <inkml:trace contextRef="#ctx0" brushRef="#br0" timeOffset="236173.036">22936 5323 99 0,'0'-3'518'16,"2"0"-36"-16,-1 2-56 0,-1 0-118 0,0 1-147 0,0 0-78 16,2 1-41-16,0 0-22 0,-1 2-11 0,1 2-6 0,-1-1-5 0,3 3 1 15,-1 3-1-15,2 0-1 0,1 2-1 0,-3 2 1 0,2 2 3 16,-4 2 4-16,2 2 8 0,1 1 2 0,-1 1 3 0,-2 2 0 0,3 1 0 16,-4 1-1-16,1 3-1 0,-1-2 2 0,0 3 1 0,-1 0 3 15,1 0 1-15,-4 1-4 0,3 1-7 0,-2-1-11 0,-1 0-12 16,1 1-16-16,2-1-16 0,-3 1-22 0,1-1-27 0,-1-2-28 0,1 1-31 15,-1-4-28-15,4 1-27 0,-1-2-36 0,1-2-39 0,1-2-62 16,1-2-68-16</inkml:trace>
  <inkml:trace contextRef="#ctx0" brushRef="#br0" timeOffset="236503.1066">24248 5300 453 0,'0'0'467'0,"0"3"-34"0,0-2-118 15,0 3-162-15,0 1-86 0,0 2-45 0,0 2-21 0,0 2-9 16,0 0 2-16,0 1 9 0,2 3 5 0,-1 4 5 0,-1 0 5 0,2 3 3 15,0 0 2-15,-2 2-1 0,0 1-2 0,0 1-4 0,0 0 0 16,0 1 0-16,0 2 0 0,-2 0 1 0,0 0-1 0,2-1 1 0,-1 0 0 16,-1 1-1-16,-1 1 0 0,1-2-2 0,1 1-5 0,-3-1-9 15,2 0-6-15,0-2-7 0,1 1-6 0,-3-3-9 0,3 0-13 16,-1-2-13-16,1 0-19 0,1-3-20 0,0 0-27 0,0-2-30 0,0 0-30 16,1-4-28-16,2-1-43 0,1 0-48 0,1-1-53 0</inkml:trace>
  <inkml:trace contextRef="#ctx0" brushRef="#br0" timeOffset="236786.2932">25337 5278 15 0,'3'6'485'0,"2"1"-85"0,-2 2-132 0,1 1-86 16,-3 2-68-16,4 0-27 0,-2 3-9 0,0 2-3 0,-1-1 1 15,-1 3-4-15,-1 1-6 0,2 4-7 0,-2-2-4 0,0 4-4 0,-2 1-3 16,2 1-3-16,-1 0-4 0,-1 3-4 0,-1 0-2 0,2 1-4 16,-2 1-2-16,-1 0-9 0,3 1-11 0,-1 2-14 0,0-2-14 0,-1 1-17 15,2 0-18-15,-1-2-20 0,0-1-24 0,2 0-29 16,0-1-34-16,0-2-27 0,0 0-21 0,0-4-27 0,4-1-30 0,-3 0-57 15,2-2-69-15</inkml:trace>
  <inkml:trace contextRef="#ctx0" brushRef="#br0" timeOffset="237089.9291">26256 5370 23 0,'-2'1'479'16,"0"1"4"-16,2 0-100 0,-1 1-152 0,-1 4-93 0,1-2-66 0,-3 2-31 15,0 2-13-15,3 1 2 0,-3 2 7 0,3 3 5 0,-2 2 5 16,-2 1-1-16,1 3 0 0,0 0-3 0,-1 1-5 0,-1 4-3 0,-1-1-6 15,1 2-2-15,0 2-1 0,-2 0 0 0,2 2-2 0,-2-2-6 16,1 3-6-16,-2 1-10 0,3-1-10 0,-2 1-11 0,1-1-15 16,1 2-16-16,-3-2-19 0,1 0-29 0,1 1-35 0,1-2-29 0,-3-2-23 15,4 0-32-15,-2-1-34 0,-1-1-65 0,2-2-82 0,2 0-47 16</inkml:trace>
  <inkml:trace contextRef="#ctx0" brushRef="#br0" timeOffset="240771.359">22434 4731 109 0,'0'-3'275'15,"0"1"-54"-15,0 2-36 0,0 0-23 0,0 0-16 0,0 0-15 0,0 0-13 16,0 0-13-16,0 0-11 0,0 0-6 0,0 0-7 0,0 0-9 16,0 0-7-16,0 0-6 0,0 0-6 0,0 0-5 0,0 0-3 15,0 0-1-15,0 0-2 0,0 0-2 0,0 0 1 0,0 0-1 0,0 0 0 16,0 0-2-16,0 0-1 0,0 0-1 0,0 0-2 0,0 0-3 15,0 0-2-15,0 0 0 0,0 0-4 0,0 0 0 0,0 0-2 16,0 0-3-16,0 0-1 0,0 0-3 0,0 0-2 0,0 0 0 0,0 0-3 16,0 0-1-16,0 0-2 0,0 0-1 0,0 0-1 0,0 0-2 15,0 0-1-15,0 0 0 0,0 0-2 0,0 0-2 0,0 0-2 0,0 0 1 16,0 0-2-16,0 0-2 0,0 0-2 0,0 0-1 0,0 0-3 16,0 0-4-16,0 0-4 0,0 0-7 0,0 0-8 0,0 0-10 15,0 0-15-15,0 0-16 0,0 0-33 0,0 0-41 0,0 0-61 0,0 0-73 16,0 0-78-16,0 0-83 0,0 0-45 0</inkml:trace>
  <inkml:trace contextRef="#ctx0" brushRef="#br0" timeOffset="241286.4355">21653 4785 90 0,'-3'-5'201'0,"0"3"-20"16,-1-3-17-16,0 2-11 0,-1-1-9 0,-1 4-12 0,-1-3-14 16,1 3-11-16,0 0-9 0,-1 0-12 0,0 0-9 0,-1 3-8 0,-1 1-6 15,1-1-6-15,-1 2-4 0,1-1-5 0,0 4-4 0,-2-1-6 16,2 2-6-16,-1 0-5 0,1 1-6 0,-1 3-2 0,1-1-3 0,0 1-1 16,-1 0-2-16,4 1 0 0,-1 2-2 0,1-1-1 0,0 1-1 15,2-2-2-15,-2 3-4 0,2-2-1 0,3-2-3 0,0 3-2 16,0-3-3-16,3-2-2 0,2 3-2 0,-2-3-1 0,2-1-1 0,0-2-2 15,1 1-1-15,2-4 1 0,-2 0-1 0,4 0 1 0,0-4 0 16,0 1 1-16,2-4-1 0,0 1 4 0,-1-4 3 0,2 0 2 0,1 0-1 16,-1-4 3-16,1 0 5 0,-3-2 2 0,2 1 3 0,-1-5 1 15,-4 1 1-15,0-1 2 0,1 1 2 0,-2-3 1 0,-2 0 2 16,-1 1 0-16,-2 0-3 0,-2-3 2 0,0 3-1 0,0-1-2 0,-2 2-7 16,-1 2-4-16,-2-1-6 0,1 1-8 0,-3 1-7 0,0 1-14 15,0 3-16-15,-1 1-21 0,2-2-21 0,-3 4-28 0,2 2-29 0,-1 3-37 16,2 0-40-16,-2 3-71 0,2 1-88 0,-1 1-51 0</inkml:trace>
  <inkml:trace contextRef="#ctx0" brushRef="#br0" timeOffset="241592.9803">22413 4838 192 0,'-1'-12'568'0,"-2"1"9"16,-1 0-84-16,3 2-131 0,-3 1-92 0,1-1-72 0,2 1-41 0,-3 1-28 16,3 2-19-16,-1 0-15 0,1 1-17 0,1 1-17 0,-3 0-16 15,1 3-14-15,2 0-18 0,0 0-16 0,0 0-13 0,0 0-9 0,0 0-5 16,0 3-4-16,0 1 0 0,0 2 2 0,0 1 1 0,0 1 3 15,0 3 3-15,0-1 5 0,0 2 6 0,-1 2 5 0,1 1 5 16,0 0 6-16,0 2 0 0,0-1-4 0,0 2-7 0,0-1-12 0,0 2-14 16,0 0-15-16,0 1-25 0,0 1-26 0,0-1-33 0,0-1-36 15,1 1-47-15,-1 1-56 0,2-4-84 0,1 1-96 0,-3-2-56 16,1-1-34-16</inkml:trace>
  <inkml:trace contextRef="#ctx0" brushRef="#br0" timeOffset="242103.7143">23554 4793 387 0,'-4'-6'581'0,"-1"-1"5"0,0-2-94 15,2 4-144-15,2-2-96 0,-3 2-70 0,4 1-43 0,-1 0-26 0,1 1-27 16,1-2-23-16,-1 2-21 0,4 0-19 0,-1 2-16 0,3-1-12 0,-1 1-13 16,-1 1-13-16,4 0-9 0,-1 1-10 0,2 1-7 0,1-1-6 15,-2 2-4-15,-1 2-4 0,1-2 2 0,0 3 3 0,0-1 3 16,0 2 3-16,-2 2 3 0,-1-1 2 0,-2 2 3 0,1 0 6 0,-4 1 5 16,0 1 6-16,0-2 8 0,-4 4 9 0,-1-2 9 0,1-1 8 15,-3 2 8-15,-4 0 6 0,3-1 7 0,-3 2 5 0,0-2 8 16,0-2 4-16,-1 2 5 0,1-1 2 0,-1-2 1 0,0 0 0 0,2-1-1 15,1 1-4-15,0-4-3 0,1 2-3 0,-1-2-6 0,5 0-4 16,0-1-6-16,0-1-6 0,3 0-2 0,-1 0-1 0,4-2-3 16,-1 3-2-16,7-3-7 0,0 1-11 0,1-2-14 0,5 0-17 0,2 0-24 15,5 0-29-15,2 0-42 0,4-3-48 0,1-1-69 0,2 2-81 16,4-1-75-16,1-2-72 0,0-1-41 0</inkml:trace>
  <inkml:trace contextRef="#ctx0" brushRef="#br0" timeOffset="242552.2076">24523 4870 491 0,'-1'-5'544'0,"-3"-3"-66"16,3 4-101-16,-1-3-100 0,2 2-95 0,0 0-56 0,0 2-33 0,2-2-18 15,-1 2-11-15,3-1-12 0,-3 1-11 0,4 0-10 0,-2-1-7 0,2 3-6 16,3 0-5-16,-4-2-6 0,3 3-8 0,-1-2-4 0,1 1-2 16,0 1-2-16,0 0-2 0,-2 0 0 0,1 0-1 0,0 1-1 15,2 1 1-15,-2-2-1 0,-1 3 0 0,0-2-1 0,0 2-1 0,0 0-1 16,-1 0-1-16,-1 2 0 0,2-3 1 0,0 3 0 0,0 0 0 15,-4 0 1-15,2 2 2 0,1 0-1 0,0-2 2 0,-2 2 0 16,-1-1 0-16,2 2 2 0,-1-1 2 0,0 1 2 0,-1-1 0 0,1 1 2 16,-1 1 0-16,-1-1 2 0,4-1 1 0,-3 0 0 0,1 1 1 15,1-1 1-15,-1 1 0 0,-1 1 0 0,4-2 1 0,-4 0 1 16,1 1-2-16,-1 0 0 0,1 0 1 0,0-3-1 0,-2 3 0 0,1-2-1 16,-1-1 0-16,2 2 0 0,-1-1-1 0,-1-2 0 0,2 1 0 15,-2-2 0-15,0 2-1 0,-2-1-2 0,2-1 1 0,-3 2-4 0,0-3-6 16,-2 1-10-16,-2 1-12 0,-1-1-15 0,-2-1-21 0,-2 1-24 15,0 0-26-15,-2 0-35 0,-2-1-36 0,4-1-61 0,-6 1-71 0,5-1-68 16,-2 1-64-16</inkml:trace>
  <inkml:trace contextRef="#ctx0" brushRef="#br0" timeOffset="243036.2122">25602 4870 147 0,'0'-5'556'0,"0"0"3"0,0 0-87 15,0 3-130-15,0-1-96 0,0-1-82 0,0 3-47 0,0-1-34 0,0 2-20 16,0 0-16-16,0 0-14 0,0 0-16 0,0 2-10 0,-2-1-12 16,0 3-5-16,2 1-4 0,-1-2-2 0,1 4-4 0,-2 0 2 15,1 0 2-15,-1 2 1 0,0 2 5 0,1-1 3 0,-3 1 4 0,4-1-2 16,-1 2 0-16,-1 0-4 0,2-1-5 0,-1 0-3 0,1 1-4 16,-4 0-5-16,4 0-4 0,0-2-6 0,0 0-5 0,0 1-4 0,4-3-3 15,-4 0-3-15,1-1-1 0,-1-2 2 0,3 2 0 0,-1-5 3 16,1 3 2-16,1-2 2 0,-1-1 3 0,2-2 1 0,0 0 3 15,2 0 5-15,-1-2 5 0,2-1 5 0,0-2 4 0,0 3 2 0,0-5 4 16,0 2 3-16,3 0 4 0,-5 0 4 0,1-1 5 0,1-1 8 16,-1 0 6-16,0 2 9 0,-3 0 7 0,3-1 5 0,-2 2 2 15,-2 1 2-15,1-2 2 0,-1 2-2 0,-1 2-3 0,0 0-5 0,-1-2-3 16,1 3-6-16,-2 0-3 0,1 0-6 0,-1 3-7 0,2-2-6 16,0 2-3-16,-2 0-10 0,1 2-10 0,-1 0-12 0,3 3-11 15,-3-1-18-15,4 1-19 0,-3 0-26 0,1 2-25 0,2 0-33 0,-2 1-37 0,-1-1-71 16,3 1-90-16,-3-1-57 0,2 1-42 0</inkml:trace>
  <inkml:trace contextRef="#ctx0" brushRef="#br0" timeOffset="243337.2319">26325 4981 267 0,'2'-3'611'0,"0"1"6"0,-2 0-60 16,1-1-94-16,-1 3-107 0,2 0-116 0,-2 0-66 0,0 0-45 15,0 0-31-15,0 0-24 0,4 0-22 0,-2 0-21 0,-1 3-13 0,3-2-11 16,0 2-9-16,0 0-6 0,2 2-3 0,2 0-4 0,0 0-2 16,0 2 0-16,1 0 0 0,2 1 2 0,0 2-2 0,1-2-1 15,1 2-1-15,-1 2-2 0,0-2-1 0,-1 1-2 0,1 0-3 0,-2 0-4 16,0 1-4-16,0 0-3 0,-1-1-2 0,-1-1-2 0,-3 1-2 15,-1-1-1-15,1 2 1 0,0-1 2 0,-2-1 2 0,-2-1-1 0,-1 2 0 16,-1-3-3-16,-1-1-6 0,-1 0-5 0,-1 1-11 0,-3-2-14 16,1-1-16-16,-4 2-19 0,-2-4-17 0,1 2-18 0,-1-3-31 0,-2-1-36 15,0-1-72-15,-2-1-89 0,3-1-60 0,0 0-43 0</inkml:trace>
  <inkml:trace contextRef="#ctx0" brushRef="#br0" timeOffset="243500.7005">26558 4903 45 0,'11'-7'609'16,"1"-3"-2"-16,-1 3-10 0,2 0-99 0,0 0-143 0,0 0-90 15,-1 2-62-15,1-3-40 0,1 1-29 0,-3 0-30 0,2 1-29 0,-1 0-35 16,-1 0-34-16,2 0-38 0,-4 2-36 0,3-1-57 0,-3 0-65 16,-1 2-72-16,-2 0-76 0,1-1-89 0,-3 1-99 0,-2 3-52 0,-2 0-33 15</inkml:trace>
  <inkml:trace contextRef="#ctx0" brushRef="#br0" timeOffset="244470.3384">22505 5653 64 0,'0'-4'419'0,"0"1"-85"0,0-2-75 0,0 0-69 0,0 3-31 0,0-3-14 16,0 2-13-16,0-1-12 0,0-1-11 0,2 3-10 0,-2-3-11 16,0 2-9-16,0 1-5 0,0 0-2 0,0-1-5 0,0-1-4 15,0 3-4-15,0-1-5 0,0 0-5 0,0 2-5 0,0-3-4 0,0 3-5 16,0 0-6-16,0 0-6 0,0 0-3 0,0 0-7 0,0 0-6 15,0 0-6-15,0 0-7 0,0 0-3 0,0 3-3 0,0-3-4 16,0 4 0-16,0-1 0 0,0 2-1 0,0-1 0 0,0 2 1 0,0-1 1 16,0 3 4-16,0 1 4 0,0 2 4 0,-2 1 4 0,0 0 4 15,2 1 3-15,-3 2 1 0,2 0 1 0,-1 1 1 0,0 1 1 0,-1 2 2 16,0 0 0-16,0 0 2 0,0 3 1 0,-2-4-1 0,4 4-2 16,-3-3 1-16,1 0-1 0,2 1-2 0,-3 0-1 0,3-2-1 0,-1-1-1 15,1-2 0-15,-1 2-1 0,0-3-1 0,2-2-1 0,-1 0-1 16,1-2 0-16,0-1 0 0,0-1 3 0,0-1 2 0,0-3 4 15,0 1 4-15,0 0 4 0,0-2 4 0,0-2 5 0,0-1-1 0,0 0 0 16,0 0 0-16,0-1-2 0,0-2-2 0,0-2-3 0,0-1-4 16,1 0-5-16,-1-3-9 0,2-1-6 0,0 0-8 0,-2-4-9 0,1 2-6 15,-1-5-6-15,2 1-3 0,-1 0-5 0,3-3-2 0,-3-1-4 16,2 0-2-16,-1-1-1 0,0 0 1 0,-1-3 2 0,4 2 2 16,-4-3 4-16,1 3 6 0,1-2 6 0,-1 3 6 0,-1 0 4 0,2-1 7 15,-1 4 7-15,0-1 9 0,-1 3 8 0,-1-1 7 0,2 4 7 16,-1-1 4-16,-1 4 1 0,0 0 1 0,0 2-2 0,0 0-3 0,0 2-7 15,0 2-7-15,0-1-7 0,0 2-6 0,0 2-4 0,0 1-4 16,0 0-4-16,0 1-7 0,0 4-9 0,0-1-11 0,0 4-13 0,0 1-18 16,-1 1-17-16,-1 3-25 0,2 1-30 0,-1 1-31 0,1 3-33 15,-2 2-42-15,0 0-49 0,-1 3-74 0,2 1-86 0,-1 1-45 16</inkml:trace>
  <inkml:trace contextRef="#ctx0" brushRef="#br0" timeOffset="259501.9388">23449 5591 256 0,'-2'-3'507'0,"2"-1"-81"0,0-1-125 0,0 2-75 16,0 1-50-16,0-3-30 0,0 2-17 0,0 0-9 0,0 0-10 15,0 0-8-15,0 0-7 0,0 0-7 0,0 2-6 0,0-1-7 0,0-1-6 16,0 3-7-16,0 0-5 0,0 0-4 0,0 0-5 0,0 0-5 15,0 0-6-15,0 0-5 0,0 0-5 0,0 0-6 0,0 0-4 16,0 0-5-16,0 0-2 0,0 0-3 0,0 0-4 0,0 0-4 0,0 0-4 16,0 0-5-16,0 0-5 0,0 0-3 0,0 0-2 0,0 2-3 15,0-1 1-15,0 2-1 0,0 0 1 0,0 0-1 0,0 1 2 0,-1 1 1 16,-1 0 3-16,0 2 2 0,2 1 3 0,-1 1 3 0,1-1 4 16,-2 2 4-16,0 0 3 0,2 2 3 0,-3 2-1 0,2-2 2 15,-1 2 1-15,0-1-1 0,-1 0 1 0,2 1 0 0,-1 0-1 0,0 0-1 16,-2 0 0-16,4-1-1 0,-1-1 0 0,1 2-2 0,-2-4 0 15,0 0-1-15,2 2 0 0,-1-5-1 0,1 0 1 0,0 2 3 0,0-3 1 16,0-2 4-16,0 1 4 0,0 0 5 0,0-2 5 0,0-2 6 16,0 0 5-16,0-1 5 0,0 0 2 0,0 0 1 0,0 0 0 0,0-2-3 15,0-3-2-15,0 1-4 0,0-1-5 0,0-1-6 0,0-3-7 16,0 2-9-16,0-3-12 0,0-2-10 0,1 2-11 0,-1-3-9 16,0-1-8-16,0 0-4 0,0-1-2 0,0-1 0 0,0 1-1 0,0 0 1 15,0-1 1-15,-1 1 3 0,1 0 2 0,-2 0 4 0,0 1 5 16,2 2 4-16,-1 0 7 0,-1 2 5 0,2-1 6 0,-1 2 4 0,-1 2 4 15,0-1 1-15,2 2 2 0,0 2 0 0,0-1-1 0,0 1 0 16,0 1-3-16,0 2-1 0,0-1-4 0,0 2-2 0,0 0-2 16,0 0-2-16,0 0-3 0,0 0-1 0,0 0-2 0,2 3 1 0,0-1 0 15,-1 1 1-15,-1 2 1 0,2 0-3 0,-1 1-1 0,-1 3-6 16,2-1-3-16,0 2-10 0,-2 0-11 0,0 1-24 0,0 2-29 16,0 1-34-16,-2 1-39 0,0-1-34 0,-1 5-29 0,-2-1-71 0,1 1-89 15,-4 0-54-15</inkml:trace>
  <inkml:trace contextRef="#ctx0" brushRef="#br0" timeOffset="260585.4725">14614 7129 372 0,'-3'-1'449'0,"0"-1"-88"0,1-1-120 16,-1 3-66-16,3-1-39 0,-1-1-28 0,1 2-21 0,0 0-16 16,0 0-15-16,0 0-13 0,0 0-14 0,-2 2-12 0,2-1-13 15,0 1-10-15,0 1-9 0,0 0-4 0,0 1-4 0,0 1 0 0,0 1 0 16,0 0 2-16,-2 1 2 0,2 4 2 0,0 0 5 0,-1-2 5 16,-1 5 6-16,2 0 6 0,-1-1 5 0,1 2 3 0,0 2 0 0,-2-1 1 15,0 1-1-15,2 0 0 0,0 1-3 0,0-1-1 0,0 1-1 16,0-1 0-16,0-1-2 0,0 0 2 0,0 1-1 0,0 0 1 15,0-2 1-15,0-1 1 0,0-2 1 0,0 2 0 0,0-2 0 0,0-1-6 16,0-2-8-16,0 1-13 0,0 0-15 0,0-3-28 0,0 0-32 16,0-1-31-16,0 0-28 0,0 0-38 0,2-3-38 0,0 0-74 0,-1-1-89 15,-1-2-53-15</inkml:trace>
  <inkml:trace contextRef="#ctx0" brushRef="#br0" timeOffset="260952.0195">15161 7374 139 0,'-3'-2'496'0,"0"1"-76"0,1 1-114 0,-1-2-68 0,2 1-43 16,-1 1-25-16,0 0-15 0,2 0-13 0,-1 0-11 0,1 0-8 0,0 0-9 15,0 0-10-15,0 0-8 0,0 0-12 0,0 0-11 0,0 0-10 16,0 0-10-16,0 0-10 0,0 0-11 0,0 0-10 0,0 0-8 0,1 0-5 16,3 0-5-16,-3 0-2 0,4-2-2 0,0 2-1 0,2-1-1 15,1-1 0-15,2 1-1 0,5-1 0 0,-2-1-3 0,5 0-1 16,-1 0-5-16,2 0-6 0,3 0-9 0,-1-2-12 0,3 1-15 15,-1 0-17-15,4 0-18 0,-2 0-22 0,-1 0-23 0,1 0-30 0,-1-1-32 16,1 2-30-16,-3 1-30 0,-1-1-21 0,-1 0-23 0,-1 0-48 16,-3 2-65-16,-2-2-32 0</inkml:trace>
  <inkml:trace contextRef="#ctx0" brushRef="#br0" timeOffset="261201.8632">15452 7110 271 0,'-3'-4'401'0,"0"1"-56"0,-1-1-62 0,1 1-37 0,1 2-24 0,0-1-22 15,0 0-22-15,-1 2-22 0,1-1-19 0,1-1-18 0,-1 2-16 0,2 0-16 16,0 0-17-16,0 0-19 0,-1 2-18 0,1-1-16 0,-2 1-17 16,0 0-11-16,2 1-11 0,-1 2-5 0,-1-1-3 0,2 2-3 15,-1 1 1-15,1 1-1 0,-2 2 2 0,0 1 1 0,2 1 6 16,-1 1 4-16,1 1 8 0,0 2 5 0,0-1 8 0,1 2 2 0,-1 0-2 15,4 0-7-15,-3 1-7 0,1 0-15 0,1 0-19 0,0 3-23 16,0-3-31-16,2 0-31 0,-1 0-37 0,1 3-43 0,-1-6-44 0,0 2-77 16,1-3-92-16,-2 2-55 0</inkml:trace>
  <inkml:trace contextRef="#ctx0" brushRef="#br0" timeOffset="262460.4646">22513 6275 18 0</inkml:trace>
  <inkml:trace contextRef="#ctx0" brushRef="#br0" timeOffset="263335.143">16721 7115 85 0,'-1'0'354'0,"-3"-2"-90"0,3-1-62 16,-1 1-45-16,-1 1-26 0,3 0-13 0,-1-2-13 0,-1 3-13 16,2 0-11-16,0 0-8 0,0 0-9 0,0 0-7 0,0 0-8 15,0 0-6-15,0 0-9 0,0 0-8 0,0 0-12 0,0 0-9 0,0 0-10 16,0 0-5-16,0 0 0 0,0 3 2 0,-1-1 1 0,1 2 2 15,0-1 1-15,-2 2 2 0,2-2 0 0,0 5 0 0,-2-1-1 0,2 2 1 16,-1 0 5-16,-1 3 6 0,2 1 4 0,-1 1 3 0,-1 1-1 16,0 2-1-16,1-1-3 0,-1 3-1 0,1 0 0 0,-1 0-2 0,0 1 0 15,2 0 0-15,-1 0-1 0,-1 1-1 0,2-2 0 0,-3 1-3 16,3 1 1-16,0-4-2 0,0 3 0 0,0-3 2 0,0 0-2 16,0-2 1-16,0-2 1 0,0 0 0 0,0-1 2 0,0-4 2 0,0 1 5 15,0-1 5-15,0-2 8 0,0-2 8 0,0-1 5 0,0 0 4 0,0-1 1 16,0-2-3-16,0 0 1 0,0-2 0 0,0-1-2 0,0-1-3 15,0-2-5-15,-1-2-7 0,-1-1-12 0,2-2-12 0,-1-1-17 16,1-1-18-16,-2 0-20 0,0-4-20 0,2-3-20 0,-1 1-23 16,-1 0-35-16,2-5-40 0,0-1-34 0,0-1-31 0,0-3-34 0,0 2-37 15,2-1-41-15</inkml:trace>
  <inkml:trace contextRef="#ctx0" brushRef="#br0" timeOffset="265401.7375">23589 5767 131 0,'0'0'304'0,"-1"0"-62"0,1 0-59 0,-2 0-39 0,2 0-31 0,-2 0-18 16,2 1-11-16,0-1-9 0,-1 2-6 0,1-2-8 0,-2 0-5 15,2 0-7-15,0 2-5 0,-1-1-6 0,1-1-5 0,0 0-6 16,-2 0-6-16,0 2-1 0,2-1 1 0,-1-1 0 0,-4 0 3 0,4 2-2 15,-2-1 0-15,-1-1 0 0,1 2 1 0,-2-1 0 0,1 1 1 16,-1-1 1-16,-4 0-1 0,1 3 1 0,0-3 1 0,-2 1 0 0,1 1-1 16,-3-2-2-16,2 1-1 0,-1 0-2 0,-1 0-1 0,0-2-1 15,1 1 0-15,-1 1-1 0,2-2 0 0,-3 2 0 0,1-2-1 16,2 0 4-16,0 0 0 0,-1 0 1 0,2-2 2 0,1 2 1 16,0-3 2-16,0 1 1 0,0 1-1 0,2-2-1 0,-1-1 1 0,0 1 0 15,2-2 1-15,0 1 0 0,0-2-1 0,0-1-3 0,2 2-4 16,-3-3-4-16,3 1-6 0,2-3-5 0,-1 3-2 0,0-3-5 0,2 0-2 15,0 0-2-15,0 0-2 0,0-1-2 0,4 1-4 0,-3-1-1 16,2 1-2-16,2 1 0 0,-1-2 0 0,0 2 1 0,1 1 2 0,-1-1-1 16,1 1 0-16,3 1-1 0,-4 0-1 0,5 0 0 0,-1 1 0 15,1 1-2-15,-3 1 0 0,2 1-2 0,0 0 1 0,5 0 1 0,-5 1 0 16,1 1 0-16,2-1 1 0,0 2 1 0,-1 0 1 0,1 2 3 16,-2-1 1-16,3 2 2 0,-2 0 0 0,-2 0 1 0,2 0 0 15,-1 2 1-15,1 1 0 0,-4-1 1 0,2 0 1 0,0 2 3 0,-3 1-1 16,-1-1 3-16,0 3 1 0,-1-3 2 0,-2 4 1 0,3-1 3 15,-3 2 0-15,-1-2 3 0,-1 5 2 0,-3-3 3 0,1 2 1 0,0 3 1 16,-2-2 1-16,-1 2 0 0,-3 0 2 0,-1 1 0 0,-1 0 0 16,-2 1 0-16,0 1 2 0,-4 1-2 0,3-1 0 0,-3 1 0 15,-1-2-2-15,-1 2 0 0,-1-2-1 0,1 3-2 0,-2-3 0 0,1-1-2 16,0-2-1-16,0 1-1 0,0-2-1 0,0 2-1 0,2-4-2 16,0 0 0-16,-1-1-1 0,4-2 1 0,-1-1-1 0,-2 0 2 0,6 0 0 15,-4-2 1-15,3-1 2 0,2 0 4 0,-1-2 3 0,0 1 2 16,4-2 2-16,-2 1 3 0,1-1 3 0,1-1 2 0,1 0 3 0,0-2 1 15,3 1 3-15,-1-1 1 0,2 0 1 0,-2-1-1 0,2 1-1 16,-2-2-2-16,0 0-5 0,4 2-3 0,-1-3-5 0,1-1-4 16,-1-1-7-16,0 2-5 0,2-1-4 0,0-1-4 0,2 1-5 0,0-2-4 15,-1 0-2-15,2 0-3 0,2-1-3 0,1-1 1 0,-1 1 1 16,1 0 3-16,1-1 3 0,-1-1 4 0,3 2 4 0,1 0 2 16,-2 0 2-16,1 1 1 0,-1-2 2 0,0 2 1 0,0 1 2 0,1 0 1 15,0 2 1-15,-1-1 1 0,0 1-1 0,2-1 0 0,-2 3-2 0,0 1 0 16,1 0-1-16,0 0 0 0,-1 0-1 0,1 1 1 0,0 3-1 15,1-1 0-15,0 2 1 0,0 2-1 0,0-2-1 0,0 4-1 16,0-2 2-16,3 3-1 0,0 0 0 0,-2 0 2 0,0-1 0 16,5 3 1-16,-3-2 0 0,2 0 2 0,0 1 0 0,0-1-1 0,1 0 1 15,1 2 2-15,0-5 1 0,1 2 0 0,-1-2-2 0,1 1-1 16,2-3-2-16,-2 0-5 0,3 0-4 0,-3-1-6 0,0-3-7 0,2 1-6 16,-1-2-9-16,0 0-10 0,0 0-12 0,1-2-15 0,-3 0-20 15,0-3-21-15,1 1-23 0,-3-2-47 0,1-2-60 0,0 2-88 16,-3-4-104-16,-1 0-59 0,-1 1-34 0</inkml:trace>
  <inkml:trace contextRef="#ctx0" brushRef="#br0" timeOffset="308834.4691">1117 8889 364 0,'-3'-5'603'0,"-1"1"-6"0,0 0-7 0,3 2-124 16,-1-1-183-16,-1 1-98 0,3 1-60 0,-2-1-34 0,2 2-22 0,0 0-11 15,0 0-10-15,0 0-6 0,0 0-8 0,0 0-13 0,0 0-13 0,0 0-13 16,0 0-10-16,0 0-11 0,0 0-7 0,2 3-5 0,1-1-3 16,-1 1 0-16,2-1-1 0,1 3 2 0,-2 0 1 0,2 3 4 0,1 1 6 15,-1-1 6-15,4 3 6 0,-2 2 8 0,2 1 6 0,-1-2 7 0,1 5 3 16,1 2 3-16,-2-1 2 0,3 1 2 0,-2 3-1 0,1 0-3 15,-1 1-2-15,1 0-9 0,0 3-9 0,0-1-12 0,-2 1-11 16,0 1-16-16,2-2-15 0,-1 0-17 0,-2 3-14 0,-1-3-22 0,0 0-24 0,2 0-27 16,-2-5-26-16,1 2-26 0,-2-2-22 0,-1-3-17 0,2-1-16 15,-1-2-11-15,0-1-7 0,0-5-43 0</inkml:trace>
  <inkml:trace contextRef="#ctx0" brushRef="#br0" timeOffset="309099.6074">1177 9043 128 0,'-9'-15'548'0,"1"3"-50"0,0-1-79 0,1 0-84 0,1 1-87 16,0 0-48-16,1 2-35 0,2 1-23 0,0 0-20 0,0 1-14 0,1 0-12 15,0-1-12-15,2 2-9 0,0 0-18 0,0-1-17 0,0 3-15 0,2-1-16 16,0 0-12-16,1 1-12 0,0-1-7 0,0 0-6 0,2 2-5 16,1-1-3-16,-1 1-3 0,1 0-3 0,1 2-1 0,-1-1 0 0,-1-1 0 15,4 4-2-15,-3 0 0 0,1 0 1 0,-1 4 1 0,2-1 0 0,-2-1 3 16,-1 5 0-16,0-1 4 0,0-1 4 0,-2 5 1 0,1-2 4 15,-2 2 5-15,1 3 5 0,-3-1 5 0,0 2 0 0,0-1 2 0,-3 2 0 16,1-2-3-16,-2 2-5 0,1 1-8 0,-2-3-8 0,2 2-12 16,-2-1-14-16,0 0-16 0,0-2-20 0,-2 0-24 0,2-2-29 0,0-1-29 15,2 0-30-15,0-3-46 0,-1 2-53 0,1-3-55 0,2-1-60 0</inkml:trace>
  <inkml:trace contextRef="#ctx0" brushRef="#br0" timeOffset="310367.2318">1332 8844 261 0,'2'-1'606'0,"-1"-2"-17"16,-1 3-28-16,0 0-98 0,0 0-130 0,0 0-85 0,0 0-66 0,0 0-43 15,0 0-32-15,0 0-23 0,0 0-20 0,0 0-17 0,2 0-17 0,-2 0-16 16,1 0-18-16,1 0-11 0,0 3-11 0,-1-2-7 0,1-1-4 16,1 1-5-16,-1 1-5 0,0-2-3 0,0 1-4 0,1 1-3 0,0-2-1 15,1 2-3-15,-1-2 0 0,0 0 2 0,0 0 2 0,0 0 5 16,1 0 3-16,0-2 3 0,-1 2 1 0,-1-3 2 0,-1 0 3 0,1-1 2 15,1 2 3-15,-3-5 3 0,2 4 5 0,-2-6 6 0,0 4 5 0,0-3 4 16,0 1 4-16,0-1 2 0,-2-1 3 0,1 2 6 0,-1-3 8 16,-1 3 10-16,1 2 9 0,-1-4 7 0,-1 4 6 0,-1 0 4 0,0 2 5 15,2-2 1-15,-2 3 0 0,2-1-3 0,1 1-1 0,-1 2-4 16,-1-1-5-16,0 1-7 0,1 0-11 0,0 1-8 0,0-1-10 0,1 2-7 16,-3 1-5-16,2-1-5 0,0 3-4 0,1 0-5 0,-2 0 0 15,1 2-3-15,1 1 0 0,1 1 2 0,-1 1 1 0,2-2 3 0,0 3 1 16,0 0 2-16,0 0 3 0,2 1 1 0,-1-2 0 0,2 2 2 15,2-2 0-15,-2 1 1 0,2-2 0 0,1 0 0 0,-1 0 0 0,1-1-2 16,2-3-2-16,0 3-1 0,-2-4-3 0,4 1-3 0,-1-2-4 0,-1-2-2 16,0 0-2-16,0-1-2 0,0-1-2 0,1-1 1 0,0-1-1 15,0-2 2-15,-1-2 1 0,0-2 2 0,0 1 1 0,-1-1 5 16,-2-2 8-16,0-1 7 0,0 1 6 0,-2-4 7 0,0 3 8 0,-1-2 7 16,-1 1 10-16,-1 2 6 0,0-2 6 0,-1 1 6 0,1 0 9 0,-2 2 7 15,-1 1 9-15,1 0 3 0,-1 2 2 0,2-1 2 0,-1 3 2 0,0 0-1 16,-1 2-1-16,1-1-6 0,1 1-6 0,-1-1-7 0,2 3-9 15,-1-1-11-15,-1 0-13 0,2 2-14 0,0 0-15 0,0 0-12 0,0 0-9 16,2 2-7-16,-1 0-5 0,1 1-3 0,-1-1-3 0,3 3 0 16,-1-3 2-16,0 3 1 0,2 0 3 0,0 1 5 0,2 0 6 15,0 0 5-15,-1 0 7 0,1 2 4 0,0-3 1 0,1 4 1 0,-1-6-2 16,1 4-2-16,-1 0-5 0,1-4-1 0,-1 1-3 0,-1 0-2 0,0-2-1 16,2 2-1-16,-2-3-2 0,-1 1 2 0,0-2 2 0,0 0 1 15,-2-2 3-15,1 1-3 0,0-3-2 0,-1 1-1 0,-2-2 5 0,1 0 2 16,0-2 5-16,-1 0 5 0,-1-3 5 0,0 0 4 0,0 0 2 0,0-1 1 15,0-1 2-15,0-1 3 0,-1 4 4 0,-1-3 7 0,0 2 11 16,1 0 6-16,-1 2 3 0,-1-1 0 0,3 4-2 0,-2-2-4 0,1 2-4 16,1 1-3-16,-3-1-5 0,3 5-6 0,0-3-6 0,0 1-8 15,0 2-8-15,0 0-7 0,0 0-6 0,0 0-5 0,3 0-4 0,0 2 0 16,0-2-2-16,0 0-1 0,2 3-1 0,0-3-3 0,2 4-6 0,0-1-5 16,1-1-4-16,0 3-7 0,3-3-6 0,0-1-10 0,-1 1-8 15,2 0-12-15,-1-1-11 0,2 1-12 0,0-2-15 0,-1-2-13 0,4 1-13 16,-3-3-8-16,2 1-8 0,0-4-4 0,0 0-5 0,0 0 1 15,2-3 2-15,-2-1 12 0,0 1 14 0,0-3 17 0,-2-2 19 0,0-1 16 16,1 0 14-16,-2 2 18 0,-3-3 20 0,2 0 26 0,-3 0 27 16,0 0 29-16,-3 1 31 0,-2 1 27 0,0 1 24 0,0-2 15 0,-1 2 11 15,-2 3 5-15,-2-1 2 0,-1 2 7 0,0-1 6 0,0 3 7 0,0 0 4 16,-2 0-5-16,0 3-9 0,-2 2-13 0,0-1-16 0,2 2-15 16,-1-1-17-16,-1 3-14 0,1 0-14 0,-3 0-11 0,1 3-10 0,1 2-10 15,1-1-9-15,-3 1-9 0,2 2-10 0,-1 1-5 0,2 1-5 0,-2 2-3 16,2 1-3-16,1-1-2 0,0 1-1 0,2 0 0 0,-2 1-1 15,1 2 2-15,2-2 0 0,1 0 0 0,-1-1 2 0,2 1 0 16,2 0 0-16,1 0 0 0,0-3-1 0,0 1-2 0,0-2 0 0,2-1-3 16,0 0-2-16,0-1-2 0,-1-2-2 0,4 2-1 0,-2-4-2 0,1 2-2 15,-1-3-5-15,-1-2-2 0,2 0-5 0,0 0 0 0,-2-5-2 16,1 3 0-16,3-5-2 0,-4 0-1 0,0-1-1 0,0-2-1 0,0-2 0 16,-2-1 0-16,2-3 2 0,-1 0 6 0,-3-2 5 0,1 0 6 15,-2 0 7-15,-2-3 4 0,1-2 6 0,-3 2 9 0,-1-2 9 0,0-1 6 16,-1-1 5-16,-3 0 7 0,-1 0 8 0,0-1 9 0,-1 1 11 15,-3 1 10-15,1-1 11 0,1 2 9 0,-1 2 8 0,-1 0 7 0,-1 1 5 16,4 3 2-16,-3 0 1 0,1 2 2 0,1 3 3 0,2 0-3 0,2 2-7 16,-2 2-10-16,3 0-13 0,1 2-15 0,1 2-18 0,0-2-16 15,2 4-20-15,0-1-17 0,0 2-16 0,3 1-10 0,0 0-9 0,0 1-4 16,3 4-4-16,0-2 0 0,2 5 1 0,0 1 2 0,1 3 2 16,0 1 5-16,5 2 4 0,-1 3 5 0,1-1 8 0,3 3 2 0,-1 3 2 15,2-3-4-15,0 4-7 0,2-1-6 0,-1 0-7 0,1 1-8 16,-1-2-9-16,2 1-7 0,-2-2-10 0,-1 0-8 0,2 0-11 0,-2-3-7 15,-1-1-6-15,2 0-4 0,-2-5-1 0,0 2 3 0,-1-4 3 0,1 0 6 16,-3-2 6-16,0 0 6 0,-3-4 6 0,2 0 5 0,-2-1 6 16,1-3 9-16,-3-3 9 0,-1 1 10 0,-2-3 9 0,2 0 10 0,-3-5 10 15,2 0 9-15,-4-2 8 0,2-2 6 0,-2 2 4 0,-2-5 8 16,-1 0 7-16,2 2 13 0,-2-2 12 0,-1 1 12 0,1-1 10 0,-2 2 12 16,2 0 12-16,-2 1 5 0,2 0 6 0,-3 4 2 0,3-2 0 0,-2 2 0 15,0 3-5-15,2-1-5 0,0 0-8 0,1 4-14 0,1-2-12 0,-1 3-18 16,-1 1-17-16,2-1-17 0,1 1-19 0,0 2-14 0,0 0-10 15,0 0-7-15,4 2-6 0,-2-2-1 0,-1 5-2 0,2-3 0 0,2 3 1 16,-1-1-2-16,2 2-4 0,-1 0-3 0,1 1-4 0,0 1-6 16,-1-1-7-16,3 1-10 0,-2 1-12 0,3-1-17 0,-2 0-18 0,1 1-24 15,-2-1-23-15,2-1-31 0,-3-1-35 0,1 2-21 0,2-3-14 16,-3 0-11-16,1-2-8 0,-1 1-5 0,-2-1-5 0,2-3 4 0,-2 0 6 16</inkml:trace>
  <inkml:trace contextRef="#ctx0" brushRef="#br0" timeOffset="310494.2346">2195 8029 183 0,'-6'-14'299'0,"-1"2"-10"0,-1-2-12 16,1 3-18-16,2-1-23 0,0 2-23 0,2 1-24 0,-2 0-27 0,2 2-30 16,1-1-29-16,-1 1-31 0,0 2-28 0,2 0-29 0,1 1-26 0,0 1-25 15,1 0-22-15,2 0-23 0,0 1-22 0,-1 2-19 0,3-1-23 16,-2 1-22-16,2 1-13 0,1-1-9 0,0 2-3 0,2 1-1 0,-3 1 3 16,3 2 3-16,-2-1 4 0,2 3 3 0,0 1 6 0</inkml:trace>
  <inkml:trace contextRef="#ctx0" brushRef="#br0" timeOffset="311132.4214">2290 8041 90 0,'3'2'210'0,"-2"-1"14"0,1 1 10 16,-2-1 4-16,0-1 3 0,0 0-6 0,0 0-9 0,0 0-14 16,0 0-20-16,0 0-19 0,0 0-21 0,0 0-22 0,0 0-25 15,0 0-20-15,2 2-19 0,-1-2-16 0,-1 1-17 0,2 0-10 0,-2-1-12 16,3 2-7-16,-1 1-8 0,-1-1-4 0,4 1-3 0,-2 0 0 0,-1-1 0 16,1 1 3-16,1 2 3 0,1-1 3 0,-2 0 3 0,1 2 2 15,-1-1 2-15,0-1 1 0,-1 1-1 0,1 0 2 0,0-2 1 0,1 2 1 16,-2-2 1-16,1 0 1 0,-1 0 3 0,-2-1 1 0,1 0 3 0,1-2 4 15,-2 0 3-15,0 0 4 0,0 0 5 0,0-2-3 0,2 0-4 16,-1-1-6-16,-1 0-5 0,0-3-3 0,0 0-3 0,2-2-1 0,-2 0-3 16,0 1 0-16,0-2-3 0,2 1-1 0,-2 0-7 0,0-1-4 15,1 1-7-15,-1 2 1 0,0-1 1 0,2 1 3 0,-2 2 2 0,0-1-2 16,1 2-5-16,1 0-3 0,-2 2-4 0,2-2-2 0,-1 3-3 16,-1 0 0-16,2 0 0 0,0 0 1 0,2 3 1 0,-1-3 3 0,0 1 1 15,2 2 3-15,0 0 2 0,0-1 1 0,0 3-2 0,2-3-2 0,-2 1-3 16,1 1-8-16,2-1-6 0,1 0-6 0,-2 0-4 0,1 0-6 15,0-1-4-15,1 1-5 0,-1-3-4 0,0 0-5 0,1 0-6 0,-1-3-3 16,0 1-2-16,2-2 0 0,-1-2-1 0,-1-2 2 0,0 0 3 16,1 0 5-16,-1-5 6 0,0 2 7 0,0-3 7 0,0-1 8 0,-2 1 9 0,1-3 12 15,-2 0 14-15,-1-1 17 0,0 0 19 0,-3 1 18 0,2-3 18 16,-3 3 19-16,0-1 20 0,0 2 18 0,-3-1 17 0,0 2 14 16,-2 0 12-16,0 0 8 0,1 2 5 0,-3 2 3 0,2 1 0 0,-4 1-4 15,3 0-5-15,-2 1-9 0,1 1-8 0,-2 1-15 0,1 2-16 0,0-1-17 16,-1 2-20-16,-1 1-19 0,2 1-18 0,0 1-17 0,-1 1-13 15,1 1-10-15,0 1-12 0,-1 2-8 0,1 0-8 0,0 1-6 0,1 3-4 16,0 2-4-16,2-2-3 0,2 4-1 0,1 2 3 0,2 2 4 16,2 1 5-16,1 0 4 0,6 3 5 0,1 0 3 0,1 1 2 0,6 3 2 15,1-2 0-15,4 3-2 0,3-3 1 0,4 3 1 0,-1 1 1 16,5-2-2-16,2 1 1 0,3 0-2 0,0 0-4 0,1-3-5 0,-1 3-5 16,2-3-5-16,-1 2-5 0,-1-2-4 0,0 0-2 0,-4 0 2 15,-1 1-1-15,-3-4 3 0,-2 4 0 0,-4-2 3 0,-2-1 2 0,-6-1 3 0,-2 2 5 16,-6-1 8-16,-2-1 8 0,-4 0 12 0,-7 1 12 0,-1-2 11 15,-6-1 11-15,-3 1 9 0,-7 0 10 0,-1-2 7 0,-5-2 5 0,-2-1 4 16,-2 1 4-16,-5-3 3 0,2-4 1 0,-3 0-3 0,1-3-3 16,1-1-5-16,0-3-7 0,1-4-10 0,0-1-9 0,4-4-16 0,2-2-19 15,1-3-21-15,7-4-20 0,-1-3-24 0,5-4-28 0,6-2-27 16,1-6-32-16,8-2-33 0,2-5-34 0,5-2-41 0,6-3-46 0,3-3-42 16,2 0-40-16,6-3-62 0,2 1-76 0,2-1-37 0,2 3-18 0</inkml:trace>
  <inkml:trace contextRef="#ctx0" brushRef="#br0" timeOffset="311483.7032">1670 9637 448 0,'0'6'403'0,"0"-1"-93"0,0 0-76 0,2-2-68 16,-1-1-30-16,1 0-12 0,1-1-3 0,2-1 4 0,1 0 6 0,-1-1 6 15,1-1 7-15,1 0 7 0,2-3 1 0,0-2-4 0,3 0-6 0,3-2-9 16,0-3-12-16,4-2-13 0,0-5-13 0,3 0-17 0,3-5-16 15,3-3-18-15,4-5-15 0,0-1-15 0,6-4-16 0,4-6-16 0,3-3-8 16,3-3-5-16,6-4-6 0,2-4-9 0,7-3-11 0,5-4-14 0,0-1-15 16,5-3-15-16,4-2-16 0,2-3-17 0,3 0-15 0,0-2-18 15,0 0-17-15,-1 0-20 0,-3 5-25 0,-4 2-30 0,0 1-27 0,-7 6-26 16,-4 3-57-16,-3 5-73 0</inkml:trace>
  <inkml:trace contextRef="#ctx0" brushRef="#br0" timeOffset="311882.1507">570 8848 428 0,'-6'2'513'0,"-2"0"-44"0,2-1-90 15,1-1-114-15,0 2-68 0,2-2-42 0,1 0-28 0,2 0-20 0,0 0-13 16,2 0-7-16,1-2-6 0,2-1-6 0,1 0-7 0,4-4-12 0,4-2-10 16,5-1-7-16,0-5-8 0,8-3-6 0,3-5-5 0,6-6-4 0,7-2-4 15,4-10-2-15,10-5-4 0,3-7-5 0,10-6-10 0,5-6-10 16,9-5-13-16,6-5-10 0,5-5-18 0,6-3-19 0,5-4-33 0,3-3-40 16,5-3-48-16,0-1-51 0,0 0-88 0,1-2-104 0,-1 0-63 0,0-1-43 15</inkml:trace>
  <inkml:trace contextRef="#ctx0" brushRef="#br0" timeOffset="342668.8975">9605 11867 169 0,'-3'-2'267'0,"2"0"-68"0,-1 1-40 0,0 1-25 15,-1-2-17-15,3 2-14 0,-2 0-7 0,1-2-6 0,-1-1-5 0,2 3-4 16,-1 0-6-16,-1-2-8 0,2 2-5 0,0 0-6 0,0 0-5 15,0 0-6-15,0 0-4 0,0 0-1 0,0 0-2 0,0 0 1 16,0 0 2-16,0 0-1 0,0 0 1 0,0 0-2 0,0 0 0 0,0 0-2 16,0 0-1-16,0 0-1 0,0 0-3 0,0 0 0 0,0 0-2 15,0 0-1-15,0 0-1 0,0 0-1 0,0 0-3 0,0 0-3 16,0 0-1-16,0 0-4 0,0 0-1 0,-2 0-3 0,2 0-1 0,0 2-4 16,0-2-1-16,-1 0-3 0,1 0-3 0,0 3-3 0,0-1 0 15,0 0-1-15,0-1 2 0,0 4 3 0,0-2 3 0,0 3 0 0,0 1 2 16,0 0-1-16,0 0 3 0,0 6 2 0,0-2 3 0,0 2 1 15,0 0 4-15,0 3 3 0,0 0 1 0,0 2 3 0,0 1-2 0,-2 0 0 16,2 0-2-16,-1 4 0 0,-1-3-2 0,2 3 0 0,-3 2-1 16,0-3-2-16,2 1-3 0,-1 2-2 0,0-1 1 0,-1-2-2 0,1 2-1 15,1 0-3-15,-1-4 1 0,-1 1-1 0,1-1-1 0,1 1 1 16,-1-5 0-16,2 0 0 0,-1-1 1 0,-1-1 0 0,2-4 1 16,0 0 1-16,0 0 0 0,0-3 1 0,0 1 1 0,0-5 3 0,0 1 1 15,0-1 3-15,2-2-1 0,-2-1-2 0,1-1-4 0,-1-2-2 0,2-1-1 16,-1-2-2-16,1-2-3 0,1-1 0 0,-3-1-3 0,3-3-3 15,-3 1-5-15,2-5-6 0,-2 0-6 0,2 1-3 0,-1-2-1 16,-1-1 1-16,0 2 0 0,0-2 2 0,0-1 0 0,0 0 3 0,0 2 2 16,0 1-1-16,0-2 2 0,-1 1 2 0,-1 0 1 0,2 1 3 15,-2 4 3-15,2-4 1 0,-1 0 3 0,-1 3 1 0,2 0 1 16,-1 3 0-16,-1-3 1 0,2 2 0 0,-2 2 0 0,2 0 0 0,-1 2 0 16,-1 0 0-16,2 1 2 0,-1 1 0 0,-1-1 0 0,2 2 2 15,-3 2-1-15,3-1 2 0,0 0 0 0,0 1-1 0,0 1 1 16,0 1-3-16,0 1 0 0,0 0-5 0,0 0 0 0,0 0 0 0,0 0-3 15,0 0-1-15,0 0-2 0,0 0 1 0,0 3 0 0,0 0 2 16,0 1 1-16,0 0 2 0,0 2 2 0,0 1 1 0,0 1 3 0,3 1 1 16,-3 1 3-16,2 1 1 0,-1 2 2 0,-1 1 2 0,2-1-2 15,-1 1-1-15,-1 0-1 0,0 3-1 0,2-2-1 0,-2 2-3 0,2-1-2 16,-1 1 1-16,-1-1-2 0,0 0 0 0,2 0-1 0,-2-1-1 16,0 0 0-16,1 0 0 0,-1-1-2 0,0 1 1 0,0-4-2 0,0-1-2 15,0 3-2-15,2-3-4 0,-2 1-9 0,0-1-7 0,0-3-12 16,2-2-18-16,-2 1-16 0,1-1-19 0,-1-1-30 0,2-1-32 0,-2-3-42 15,0 0-45-15,0 0-74 0,0 0-87 0,2-3-59 0,-1 0-43 16</inkml:trace>
  <inkml:trace contextRef="#ctx0" brushRef="#br0" timeOffset="344130.9464">10220 12039 29 0,'1'-2'83'0,"1"2"13"0,0-1 12 0,-1-1 9 0,-1 2 8 16,0 0 5-16,0 0 5 0,0 0 2 0,0 0 1 0,0 0-3 0,0 0-6 16,0 0-6-16,0 0-10 0,0 0-7 0,0 0-10 0,0 0-10 15,0 0-8-15,0 0-10 0,0 0-7 0,0 0-7 0,0 0-7 16,0 0-6-16,0 0-7 0,0 0-6 0,0 0-5 0,0 0-5 0,0 2-4 16,0-1-5-16,0-1-2 0,0 0-4 0,0 0-1 0,0 0-2 15,0 2-1-15,0-2 0 0,0 0-1 0,0 0 0 0,-1 1-1 0,1-1 2 16,0 0 0-16,0 0 0 0,0 0 2 0,0 0-1 0,0 0 1 15,0 0 0-15,0 0 0 0,0 0-1 0,0 0 0 0,0 0 2 16,0 0 0-16,0 0-1 0,0 0 0 0,0 0 1 0,0 0-1 0,0 0 2 16,0 0-2-16,0 0 0 0,0 0 0 0,0 0 0 0,0 0 1 15,0 0 1-15,0 0 0 0,0 0-1 0,0 0 1 0,0 0-1 16,0 0 0-16,0 0-1 0,0 0 0 0,0 0-1 0,0 0-1 0,0 0-1 16,0 0-1-16,0 0-3 0,0 0-2 0,0 0-1 0,0 0-2 15,0 0 0-15,0 0-2 0,0 0 0 0,0 0-1 0,0 0 1 0,0 0-1 16,0 0 2-16,0 0-1 0,0 0 2 0,0 0 1 0,0 0 1 15,0 0 1-15,0 0 3 0,0 0 0 0,0 0 1 0,0 0 0 0,0 0 1 16,0 0 1-16,0 0-1 0,0 0 2 0,0 0 0 0,0 0 1 16,0 0 0-16,0 0 0 0,0 0 0 0,0 0 0 0,0 0 1 15,0 0-1-15,0 0 1 0,0 0 0 0,1 1 2 0,-1-1 0 0,0 0 3 16,2 2 2-16,-1 0 1 0,-1-2 2 0,2 1 0 0,-2 1 1 16,3-2 1-16,-3 0-1 0,2 0 1 0,1 3 0 0,-1-3-1 0,-1 0 0 15,1 4-2-15,-2-3 0 0,4 1-2 0,-4 1-1 0,3-1-2 16,-3-1 1-16,2 3 1 0,-2-1-1 0,2-2 1 0,-1 2-1 0,-1 0 0 15,2-1 0-15,0 3 2 0,-1-2 3 0,-1 2 2 0,0-2 0 16,0 1 1-16,0 1 0 0,0-2 2 0,-1 1 1 0,-1-1 2 16,0 2 1-16,1-2 3 0,-1 0 1 0,-1 1 3 0,0-1 3 0,-2 0-1 15,2 0 0-15,-2 1 0 0,2-1 1 0,-2-1-1 0,2 0-1 16,-2 1-1-16,-2-1 0 0,2-2-2 0,0 3-2 0,-1-1 0 16,-1-2-2-16,1 0-2 0,0-2-1 0,-1-1-1 0,1 1-2 0,1-1-3 15,-1 0-2-15,1-1-4 0,-1-1-4 0,1-2-3 0,2-1-4 0,-2 1-3 16,2 0-4-16,-1-2-3 0,2 1-4 0,0-4-3 0,1 3-3 15,1-4 0-15,0 1-1 0,1 0 0 0,1 1 0 0,0 0 1 0,2-1 3 16,1 1 3-16,-2-2 2 0,3 3 2 0,-1 2 3 16,0-2 2-16,3 2 2 0,-2 1 3 0,2-1 2 0,-1 1 2 0,0 0 2 15,1 2 1-15,0 0 1 0,0 2 3 0,3 3 2 0,-3 0 2 16,0 0 2-16,3 3 2 0,-3 1 2 0,1 2 2 0,-1 1 2 0,1 3 2 16,-2 0 3-16,1 2 1 0,0 2 2 0,0 2 3 0,-4 2 0 15,1 3 1-15,-2-1-2 0,-1 4-1 0,-2 1-2 0,0 1-3 0,-2 3-4 16,-2 0-1-16,-1 0 0 0,-2 5 0 0,-3-3-1 0,0 3-1 15,0 0-1-15,-4 0 1 0,1-2 2 0,0-1 4 0,0 1 2 0,-3-4 6 16,3 2 3-16,-1-5 3 0,3-1 3 0,-2-1 1 0,1-3-1 16,1-2 2-16,-2-1 1 0,5-4 0 0,0 1 1 0,0-4-5 15,1-2-10-15,0-3-11 0,2-1-13 0,-1-1-11 0,3-3-11 0,-1-3-7 16,0-1-7-16,3-1-6 0,-1-3-6 0,2-2-4 0,0-1-5 0,2-2-4 16,-1 1-4-16,3-4 1 0,1 3 4 0,-1-1 6 0,2-3 5 15,-1 3 8-15,1-1 7 0,0 2 7 0,1-1 8 0,-1 0 5 0,0 3 6 16,4 0 7-16,-4 2 4 0,2 1 3 0,-2 0 4 0,2 1 1 15,0 2 4-15,0 1 3 0,0-1 3 0,1 3 2 0,-1 1 3 0,2 1-1 16,1 1-2-16,-2 3-1 0,1-1-1 0,2 4-1 0,0 0-3 16,-1 0 1-16,1 1-1 0,-1 1-3 0,3 2-3 0,-2 0-8 15,0 1-11-15,1 0-13 0,-2 1-15 0,1-1-16 0,0-1-18 0,-1 3-19 16,1-1-21-16,-1-1-27 0,1 0-29 0,0-2-39 0,-1-1-45 16,2 0-51-16,-2-3-53 0,0 1-67 0,1-4-73 0,-2 0-37 0</inkml:trace>
  <inkml:trace contextRef="#ctx0" brushRef="#br0" timeOffset="344864.254">10941 11938 14 0,'-2'0'508'0,"-1"0"-20"0,0 0-72 16,1 0-101-16,2 0-63 0,0 0-46 0,0 0-29 0,0 0-21 16,0 0-14-16,0 0-13 0,0 0-11 0,0 0-9 0,0 0-9 15,2-1-8-15,0 1-10 0,-1-2-8 0,2 2-9 0,3-5-7 0,-3 3-8 16,2-1-7-16,2 0-5 0,-1-1-2 0,3 0-3 0,-1-2-3 15,2 2-2-15,-2-2-4 0,3 3-4 0,-2-2-3 0,1 2-3 0,-1-1-3 16,1 1-3-16,0 0-3 0,-1 1-1 0,-1 0-5 0,0 2-2 16,-2 0 0-16,2 2-3 0,-2 0 1 0,-1 2-2 0,1 1 0 15,-2 0-1-15,0 2 2 0,-1 1 0 0,0 4 1 0,-3-2 3 0,0 4 3 16,0 0 2-16,-3 3 0 0,0-1 1 0,-1 5 2 0,-1-4 0 16,0 4-1-16,-2-1 1 0,1 2 0 0,-3-1-2 0,3-1-1 0,-1 2 0 15,-1-2-3-15,2-2-1 0,-2 2-3 0,3-3 0 0,0 0-2 16,2-4-1-16,-2-1 1 0,1-1-2 0,1 1-1 0,1-4-3 0,1 1 1 15,-1-2-2-15,2-3-3 0,0 0-1 0,2 1-2 0,-1-4-2 16,1 2-4-16,1-3-4 0,1 0-3 0,1 0-3 0,2 0-3 0,-1-1-3 16,4-1 0-16,0-1-2 0,-1 0 0 0,0 0 2 0,3 1 1 15,0-1 2-15,0-1 0 0,-1 3 3 0,1-1 3 0,0 0 4 16,-1-1 2-16,0 3 5 0,0 3 2 0,0-1 3 0,0 0 4 0,-1 1 2 16,1 2 1-16,-3-2 2 0,3 5 2 0,-3 0 4 0,0 1 5 15,1-1 4-15,-3 4 5 0,-1 0 5 0,-1 3 3 0,-1-2 5 0,-2 2 5 16,-1 1 4-16,0 3 4 0,-3-4 6 0,-2 3 7 0,0 0 5 15,-1 1 5-15,-5-1 3 0,3-2 3 0,-3 2 0 0,0-2 0 16,-2 0-1-16,0-1 0 0,-2-2-2 0,-1-2-2 0,0 2-3 0,1-2-4 16,-1-2-9-16,0-1-12 0,0-3-19 0,-1 0-23 0,2-2-29 15,0-3-34-15,0 0-40 0,0-3-45 0,2-3-71 0,-1 0-83 0,3-4-104 16,1 1-114-16,1-4-65 0,1-2-37 0,3-1-18 0</inkml:trace>
  <inkml:trace contextRef="#ctx0" brushRef="#br0" timeOffset="345447.9199">11674 11814 517 0,'0'-3'516'0,"2"-2"-71"0,-1 4-107 0,-1-2-68 0,3 1-51 0,-3 0-31 16,0 2-21-16,0 0-15 0,0 0-12 0,0 0-13 0,2 2-10 15,-2 0-5-15,0 1-4 0,0 1-2 0,0 1-3 0,0 2-4 16,0 2-4-16,0 0-3 0,0 3-3 0,0 2-2 0,0 1-3 0,-2 1 0 15,2 2 1-15,-3 3-1 0,3-1 1 0,-1 1-7 0,-1 1-7 16,2 1-9-16,-3 1-10 0,3-1-8 0,0 2-8 0,0-3-8 16,0 2-7-16,0-1-6 0,3-2-5 0,0 0-3 0,2 0-6 15,-2-3-6-15,2-2-5 0,0 1-6 0,1-2-5 0,2-1-6 0,-2-2-6 16,4-4-6-16,-1 0-7 0,1-1-8 0,-1-4-8 0,4-1-7 16,0-2-6-16,-1-2-6 0,1-2-2 0,1-4-3 0,0-1 2 0,-1-1 0 15,1-4 0-15,-1-1 3 0,-2-2 5 0,3 1 4 0,-3-1 8 16,0-3 9-16,-1 0 12 0,-2 0 12 0,-2 2 13 0,3-3 13 15,-4 3 13-15,-2 0 12 0,1 5 14 0,-1-1 12 0,-2-2 13 0,1 6 11 16,-2-1 7-16,2 2 4 0,-2 2 3 0,0 1-2 0,0 2-4 0,0-1-6 16,0 2-8-16,0 1-6 0,0 2-5 0,0 0-5 0,-2 3-6 15,2 1-5-15,-2 3-4 0,2 0-5 0,-1 2-2 0,-1 2-2 16,-1 1-2-16,1 5 1 0,2 2-1 0,-1-1 3 0,-1 0 2 0,2 5-2 16,0 1-3-16,0-3-5 0,0 6-7 0,0 0-8 0,2-2-8 15,-1 2-11-15,1-1-14 0,0 2-11 0,-1 1-16 0,2-1-11 0,-3 0-14 16,2-1-11-16,0 0-14 0,-1 1-12 0,3-4-13 0,-4-1-15 15,2 0-15-15,1-2-21 0,-1-2-25 0,0-2-27 0,-1-1-26 0,2-2-37 16,-1-2-42-16,1-3-69 0,0-2-83 0,2-1-43 0,-1-3-21 16</inkml:trace>
  <inkml:trace contextRef="#ctx0" brushRef="#br0" timeOffset="345831.8122">12816 11926 446 0,'1'-5'638'0,"-1"0"3"0,0 0 3 15,0 2-100-15,0 0-151 0,0-1-110 0,0 1-88 0,0 3-54 16,0 0-40-16,0 0-20 0,0 3-15 0,2-3-8 0,-1 4-8 0,1 2-4 15,2 1-4-15,-1-2-4 0,-1 2-4 0,3 3-4 0,-2-2-5 16,2 3-1-16,-2 1-1 0,2 0 2 0,2 1 2 0,-2 1-2 0,2-3-5 16,-1 2-3-16,1 1-3 0,0-1-4 0,1 1-1 0,-1-2-3 15,-1 1 0-15,5-1-1 0,-3-1-1 0,0 4 1 0,1-3-1 0,-1 1 1 16,3-1-3-16,-3 0-1 0,3-1 0 0,-3 4-1 0,0-3-1 16,1 1 0-16,-1-1 0 0,0 0 0 0,0-1-1 0,0 0 1 15,-2 2 0-15,-1 0-1 0,0-3 1 0,0 0 0 0,-2 0 2 0,-3-2 0 16,0 2 2-16,0 0 2 0,-2 0-1 0,-2 0-3 0,-3-2-5 15,-1 1-8-15,-3 0-11 0,0-2-13 0,-2 1-15 0,-4-1-17 0,1 0-21 16,-3 0-25-16,-1-2-25 0,-1 2-31 0,-1-2-31 0,-2-1-45 16,2-3-50-16,1 0-70 0,-1-2-83 0,2-1-71 0,2-3-64 0,0 0-28 15,-1-5-9-15</inkml:trace>
  <inkml:trace contextRef="#ctx0" brushRef="#br0" timeOffset="346002.6752">12869 11964 217 0,'10'-11'697'0,"-1"1"15"0,-1 2 12 16,0-4 9-16,0 3-105 0,4 0-162 0,-2 2-105 0,1-2-78 0,2 0-50 16,1 1-39-16,0-1-30 0,2 1-23 0,3 0-26 0,0-1-23 15,0 0-31-15,3 0-27 0,3 1-36 0,-1-2-36 0,2 1-35 16,-1 1-35-16,2-4-36 0,-1 3-36 0,1-1-42 0,-2 1-45 0,-1 1-56 16,0-1-64-16,-2 2-74 0,-2-1-79 0,-2 0-64 0,-2 3-57 15,-2-2-22-15,-3 3-4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4:17:52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20226 3888 199 0,'1'-3'276'0,"3"-2"-15"0,-2 3-11 0,0-3-8 16,-1 2-12-16,1-1-13 0,0-2-13 0,-2 4-12 0,1-3-13 15,-1 2-13-15,2-1-10 0,-1 1-8 0,1 0-11 0,0 0-11 0,1 0-10 16,-1 0-8-16,-1 0-10 0,1 1-9 0,-1 1-8 0,1-2-7 15,0 1-7-15,-1 0-8 0,-1 1-8 0,3 1-9 0,-2-1-7 0,-1 1-7 16,0 0-5-16,0 0-9 0,0 0-6 0,2 1-5 0,0-1-9 16,-2 1-5-16,1 1-4 0,-1 0-3 0,2 1-1 0,-1 0-2 0,-1 1-2 15,2 1-1-15,0-1 2 0,-1 1 1 0,-1 2 1 0,2 0 5 0,0 3 3 16,-2 0 5-16,1-1 2 0,-1 3 4 0,2 2 2 0,-2-1 1 16,0 1 3-16,0 1-1 0,0 0 1 0,0 0-1 0,0 1-1 0,0 1-7 15,0-1-6-15,0-1-9 0,0 2-10 0,0-2-13 0,1-2-12 16,-1 2-13-16,2-1-16 0,0-2-13 0,2 1-17 0,-1-3-16 0,0 1-16 15,1 0-17-15,0-4-21 0,1 2-20 0,2-3-20 0,0 0-20 0,0-1-21 16,2-2-24-16,-1 0-50 0,5 0-62 0,-4-3-37 0</inkml:trace>
  <inkml:trace contextRef="#ctx0" brushRef="#br0" timeOffset="352.6829">20398 3468 353 0,'-5'-5'442'0,"0"1"-76"0,2 1-91 15,-3 0-97-15,3 0-54 0,0 0-33 0,1 1-23 0,0 2-15 0,-1-2-11 16,3 2-9-16,0 0-10 0,0 0-6 0,0 0-9 0,0 0-9 0,-1 2-8 16,1-2-8-16,-2 2-3 0,2-1-3 0,-2 1 1 0,2 1 3 15,0 0 1-15,-1 0 3 0,1 0 3 0,0 1 1 0,0 1 4 0,0-3 1 16,0 3 1-16,0-2 2 0,0 1 0 0,0 2-1 0,0-4 0 15,0 3-2-15,0-1-1 0,1-1 0 0,-1 2-1 0,2-2 1 0,0-2 1 16,-2 2 4-16,1-2 3 0,-1 1 5 0,2-2 3 0,-2 0 5 16,0 0 9-16,1 0 8 0,3 0 7 0,-3-2 2 0,1 1 4 0,-1-2 4 15,1 2 4-15,1-4 2 0,2 2 3 0,-4-2 4 0,1 0-2 16,-1 1-4-16,-1-3-2 0,2 1-2 0,-2-1-3 0,0 4-8 0,0-3-4 16,-2 0-5-16,2 0-7 0,-3 1-6 0,2-1-8 0,-1 3-12 0,-2-1-14 15,2 2-16-15,-1-3-21 0,0 5-22 0,-1-2-27 0,1 2-25 16,2 0-29-16,-3 2-33 0,1 0-34 0,0 3-36 0,-1 1-69 0,0-1-86 15,0 3-50-15</inkml:trace>
  <inkml:trace contextRef="#ctx0" brushRef="#br0" timeOffset="648.6548">20499 3918 360 0,'0'0'556'0,"0"0"2"16,0 0-91-16,0 0-137 0,0 0-90 0,0 0-67 0,0 0-36 0,2-2-22 15,-1 1-17-15,4 1-16 0,-1-2-14 0,1 1-10 0,2-1-9 16,-1 1-7-16,3-2-11 0,-1 1-9 0,0 1-13 0,5-2-15 0,-2 1-11 15,0 1-12-15,2-1-13 0,-1-1-14 0,2 2-17 0,-2-1-18 16,1 1-22-16,-1-2-23 0,-1 3-31 0,-1-2-37 0,0 1-28 0,-1 1-22 16,-1 0-17-16,-4 0-14 0,2 1-13 0,-3 1-11 0,-1 1-38 15,-2-3-49-15</inkml:trace>
  <inkml:trace contextRef="#ctx0" brushRef="#br0" timeOffset="799.9411">20540 4032 131 0,'1'1'195'0,"3"1"-7"0,-1 1-4 0,0-3-8 16,4 1-13-16,-1-1-11 0,2 2-11 0,-2-1-10 0,2-1-11 0,0 0-13 16,4 0-15-16,-2-1-18 0,2-1-24 0,0 2-26 0,1-1-29 0,-1-2-32 15,1 1-33-15,2-1-38 0,0 1-40 0,0-1-39 0,1-2-37 16,2 2-68-16,-2-1-84 0,1-1-48 0</inkml:trace>
  <inkml:trace contextRef="#ctx0" brushRef="#br0" timeOffset="1750.007">21209 3807 338 0,'0'-2'314'15,"0"-3"-48"-15,1 3-38 0,-1-1-22 0,0 0-15 0,0-1-12 0,0 1-11 16,2 2-10-16,-2-2-7 0,0 0-8 0,1 0-8 0,-1-1-7 16,0 1-5-16,0 1-7 0,2-1-7 0,-2 2-5 0,0-2-2 0,2 0-6 15,-2 1-3-15,0-1-5 0,0 2-2 0,0-2-5 0,0 1-5 0,0 0-2 16,0 1-5-16,0-2-2 0,0 2-4 0,1-1-4 0,-1 1-1 16,0-2-5-16,0 1-5 0,0 2-3 0,0 0-3 0,0-3-3 0,0 3-3 15,0 0-2-15,0 0-4 0,0 0-3 0,0 0-3 0,0 0-5 16,0 0-3-16,0 0-5 0,0 0-3 0,0 0-4 0,0 0-3 0,0 0-4 15,0 0-5-15,0 0-4 0,0 0-5 0,0 0-5 0,0 0-3 0,0 0-7 16,0 0-5-16,0 3-4 0,0-3-1 0,0 2-2 0,0 1-1 16,0 1 1-16,0-1 1 0,0 3 3 0,0 2 1 0,0-1 5 15,0 1 3-15,0 2 5 0,0 1 5 0,0 2 4 0,0-1 7 0,0 2 4 0,0 1 3 16,0-1 2-16,0 4 2 0,0-3 1 0,0 2 2 0,0 1-1 16,0-1 0-16,0-1 1 0,-1 1-2 0,1-2-2 0,0 2-2 0,0-2-5 15,0 1-5-15,0-1-9 0,0 0-8 0,-2-2-13 0,0-1-14 16,2 0-20-16,0 0-21 0,-1-1-34 0,1-2-37 0,0 0-48 0,0-2-52 15,0 0-85-15,0 0-102 0,0-2-63 0,0 0-47 0,-2-2-20 16</inkml:trace>
  <inkml:trace contextRef="#ctx0" brushRef="#br0" timeOffset="7766.2368">23006 3743 357 0,'0'0'521'0,"0"0"-18"0,0 0-90 0,0 0-126 0,0 0-76 0,0 0-50 15,0 0-29-15,0 0-17 0,0 0-16 0,0 0-13 0,0 0-10 16,0 0-12-16,0 0-13 0,0 0-9 0,0 0-14 0,0 2-12 0,0-2-10 15,0 2-12-15,0-1-6 0,1 1-4 0,-1-1-3 0,0 1-3 0,2 1 0 16,0 0-1-16,-2 0 2 0,1-1 1 0,-1 2 2 0,2 2 2 16,0 0 2-16,-2-1 3 0,1 2 4 0,-1 1 4 0,2-1 2 15,-1 2 1-15,-1 0 1 0,2 1 1 0,0 1 1 0,-2 1-1 0,2 0 0 0,-2-2 0 16,0 2 1-16,0 2 0 0,0-2 1 0,0 1 1 0,0 1 1 16,0-1-1-16,0 1 2 0,0-2 0 0,-2 0 1 0,2 1-1 15,-2-1 0-15,0 2 1 0,-1-4 1 0,2 2 0 0,-1-1 1 0,-1-1 0 16,-1 0 2-16,1-2-1 0,0 1 0 0,-2-3-1 0,1 0-3 0,1 0-6 15,-4-1-9-15,2 1-9 0,-1-3-13 0,0 1-14 0,-4-2-19 16,2 1-21-16,0 0-24 0,-2-3-26 0,0 0-36 0,-1 0-42 0,0-3-74 16,0 3-94-16,-1-3-63 0,0-2-52 0,1 1-27 0</inkml:trace>
  <inkml:trace contextRef="#ctx0" brushRef="#br0" timeOffset="8083.2072">23031 3358 432 0,'2'-3'534'0,"-2"0"-78"0,0 1-119 0,0 0-93 0,0 2-81 16,0 0-52-16,0 0-38 0,0 0-23 0,0 0-16 0,0 2-13 16,1 0-8-16,-1 3-8 0,0-1-7 0,0 2-3 0,0 2-3 0,0-1-1 15,0 2-1-15,2 0-1 0,-2 1 4 0,0 0 0 0,1 0 1 0,-1-1 1 16,0 0-1-16,0 0 0 0,2-2 0 0,-2 0-1 0,2 0 0 15,-2-1 3-15,0-2 0 0,0 1 6 0,0-2 6 0,1 1 8 0,-1-4 10 16,0 2 9-16,0-2 5 0,0 0 4 0,0 0 0 0,2-2 0 16,0-2 0-16,-2 1 0 0,3 1-2 0,-2-4-1 0,3 1-3 0,-2-4-3 15,0 2-6-15,-1 0-6 0,3-2-11 0,-3 0-7 0,1 2-10 16,0-2-6-16,-1-1-7 0,-1 3-6 0,2-3-3 0,-1 3-8 0,-1 2-10 16,0-1-19-16,0 0-22 0,0 3-35 0,0 0-42 0,0 3-30 0,0 0-29 15,0 0-24-15,0 0-24 0,0 0-61 0,0 4-81 0,0-1-47 16</inkml:trace>
  <inkml:trace contextRef="#ctx0" brushRef="#br0" timeOffset="8415.4114">23295 3818 126 0,'-1'-4'571'0,"-1"1"11"0,1-1-67 16,-3 2-103-16,4-3-92 0,-1 3-83 0,-1-1-50 0,2 1-31 0,-1 1-25 16,1-3-17-16,0 4-16 0,0-3-16 0,0 3-16 0,0 0-16 15,0 0-14-15,0 0-13 0,0 0-11 0,0 0-11 0,0 0-9 16,0 0-7-16,0 0-4 0,0 0-6 0,1 0 1 0,1 0-1 0,-1 0 0 15,3 3 3-15,-1-3-2 0,3 0 0 0,-3 3-1 0,2-2-5 0,1-1-3 16,2 1-7-16,0 1-5 0,0-2-5 0,1 1-10 0,1-1-10 0,2 2-13 16,1 0-16-16,0-2-19 0,1 0-21 0,2 0-27 0,-4 0-31 15,6 0-32-15,-5 0-36 0,2 0-31 0,0 0-30 0,-3 0-49 0,2 0-57 16</inkml:trace>
  <inkml:trace contextRef="#ctx0" brushRef="#br0" timeOffset="8655.1587">23252 3990 75 0,'0'1'504'0,"-1"1"-53"16,-1-2-82-16,2 0-73 0,0 0-67 0,0 0-42 0,0 0-30 0,0 0-21 16,0 0-16-16,0 0-13 0,0 0-15 0,2 3-12 0,-1-3-11 0,-1 0-14 15,4 0-14-15,-3 0-10 0,3 0-10 0,-1 0-5 0,3 0-6 16,-2 0-5-16,3 0-5 0,-1-3-6 0,2 3-4 0,3 0-6 0,-1-2-4 15,-1 1-6-15,4-1-7 0,0 1-6 0,1-2-8 0,-2 1-11 16,2 1-8-16,1-2-9 0,0 1-11 0,-2 1-10 0,0-1-9 0,3-1-10 16,-5 1-9-16,1 1-13 0,0-2-18 0,-3 2-23 0,2 1-25 0,-3-2-26 15,-2 1-26-15,1 1-57 0,-1-2-71 0</inkml:trace>
  <inkml:trace contextRef="#ctx0" brushRef="#br0" timeOffset="11017.8738">23962 3678 283 0,'0'0'267'0,"-1"0"-40"0,1 0-30 0,0 0-21 0,0 0-12 0,0 0-14 15,0 0-8-15,0 0-11 0,0 0-12 0,0 0-10 0,0 0-7 16,0 0-7-16,0 0-9 0,0 0-5 0,0 0-5 0,0 0-5 0,0 0-4 16,0 0-3-16,0 0-3 0,0 0-2 0,0 0-3 0,0 0-1 0,0 0 1 15,0 0-2-15,0 0-2 0,0 0-4 0,0 0-5 0,0 0-4 16,0 0-4-16,1-2-4 0,-1 1-5 0,5 1-5 0,-4-2-3 0,1 1-5 15,0 1-5-15,1-2-5 0,0 0-9 0,2 1-3 0,0-2-3 0,-1 2-3 16,4-1-1-16,-2 1-1 0,1-2-1 0,1 1 0 0,3-1 0 16,-3 1 1-16,0 0 1 0,2 0-1 0,-2 1 1 0,4-2 0 0,-4 2-1 15,1-2-2-15,-1 3-1 0,0-3-3 0,1 3-1 0,-3 0-4 0,1 0-3 16,-1 0-3-16,-1 0-3 0,1 3-1 0,-3-3-2 0,4 3-1 16,-6-2-1-16,3 2 3 0,-3 2 2 0,2-3 2 0,-3 3 2 0,0 1 4 15,0-2 3-15,0 4 4 0,-3-2 4 0,2 2 3 0,-3-1 4 16,0 3 1-16,-1 1 2 0,-3-3 1 0,2 2 2 0,-1 0 0 0,-1-1-1 15,-1 1 1-15,1 0 0 0,0 0 1 0,0-2 0 0,1 0 0 0,-2 0 1 16,1 0-1-16,4-2 2 0,-4 0 0 0,2 0-1 0,1 0 2 0,0-3 2 16,0 0 1-16,2 1 0 0,-1-1 1 0,0 0 2 0,1-1 1 15,2-1 1-15,1 0 1 0,-2-1 1 0,0 3 1 0,2-3 0 0,0 0 0 16,0 0-1-16,0 0-1 0,0 0-2 0,0 0-3 0,0 0-3 0,0 0-4 16,4 0-4-16,-3 0-3 0,2-3-5 0,1 3-2 0,0-1-2 15,-1 1-3-15,2-1-2 0,0-1 0 0,1 2 0 0,-1-1 0 16,4-1 0-16,-1 2 3 0,-1 0 2 0,1 0 2 0,1 0 1 0,-1 0 2 15,2 0 3-15,0 0-1 0,-2 0 0 0,2 2-1 0,1-1 0 0,-2 2-2 16,-1-2-1-16,3 2-1 0,-3 1-1 0,0-1-1 0,0 2-2 16,1 0 1-16,-1-2-2 0,-1 3 1 0,-1 0-2 0,2 0 1 0,-3 2 0 15,-1-1 2-15,1 1 2 0,-2-1 1 0,1 0 1 0,-3 1 2 16,1 1 2-16,0 0 3 0,-2-1 3 0,-2-1 3 0,0 1 8 0,1 1 5 16,-3-2 8-16,1-1 7 0,-2 2 8 0,-1-4 6 0,-1 3 6 0,0-3 6 15,-1 2 4-15,-2-3 2 0,0 1 2 0,-2-1 1 0,3 0-1 16,-5-1 0-16,-1 1-4 0,1-3-4 0,1 1-5 0,-4 1-5 0,1-2-8 15,1 0-11-15,-3-2-16 0,1 1-22 0,0-1-23 0,1-1-42 0,3 0-50 16,0 0-102-16,1-1-126 0,1-1-78 0,1 1-51 0,4-3-28 16</inkml:trace>
  <inkml:trace contextRef="#ctx0" brushRef="#br0" timeOffset="22231.7442">21531 3793 58 0,'-3'0'183'0,"2"0"-52"15,-1 0-41-15,2 0-25 0,-2 0-19 0,1 0-14 0,1 2-12 16,-2-2-8-16,0 1-6 0,2-1-3 0,-3 2-1 0,2 0-1 0,-1-2 3 15,0 0 6-15,-2 2 6 0,3 1 8 0,-3-3 5 0,1 2 9 0,-2 1 8 16,0-2 11-16,2 1 10 0,-2-1 8 0,0 2 8 0,0 0 4 16,-2 0 6-16,1 2-1 0,-4-2-2 0,3 1-4 0,-3 1-1 15,0 1-4-15,-4-2-1 0,2 4-3 0,-2-3 0 0,-3 3-5 0,0 1-6 16,0-1-5-16,-4 1-6 0,1 0-4 0,-3 1-7 0,1-1-6 16,-1 1-4-16,-1 1-4 0,-1 0-3 0,2-1-6 0,-3 2-5 0,2 0-13 15,-1 0-15-15,1-2-21 0,2 2-21 0,0-2-29 0,1 0-34 0,2 1-39 16,2-1-43-16,2-1-65 0,3 0-73 0,1 0-66 0,3-2-59 0</inkml:trace>
  <inkml:trace contextRef="#ctx0" brushRef="#br0" timeOffset="23149.264">21311 4078 69 0,'0'0'203'0,"0"0"-23"0,0 0-17 0,0 0-13 0,-1 0-12 0,1 0-10 15,0 0-10-15,0 0-10 0,0 0-10 0,0 0-8 0,0 0-9 16,0 0-7-16,0 0-5 0,-2 1-5 0,2-1-3 0,0 0-3 0,0 0-1 16,0 0-2-16,0 0-1 0,0 0-1 0,0 0 0 0,0 0-1 0,0 0 1 15,0 0 0-15,0 0 0 0,0 0-1 0,0 0 1 0,0 0-2 16,0 0 1-16,0 0 1 0,0 0 0 0,0 0 1 0,0 0-1 0,0 0-1 15,0 0-4-15,0 0-2 0,0 0-2 0,0 0-4 0,3 0-2 0,-1 0-5 16,1-1-2-16,-1 1-3 0,0-2-5 0,-1 1-2 0,2 1-4 16,2-1-6-16,-4 1-3 0,2-3-5 0,1 0-2 0,1 3-2 15,-2-3-2-15,2 1-3 0,-1 1-3 0,2-2-3 0,1 3-3 0,-1-3-2 16,1 3 0-16,0-2 0 0,0 1 1 0,1 1-2 0,0-2 0 0,1 1 1 16,-1 1 0-16,0-2 1 0,0 2 0 0,3 0 1 0,-3 0 0 15,0 0 1-15,-2 2 0 0,3-2-1 0,-1 1-2 0,0 1-2 0,-3 1-1 16,3-2-1-16,-4 1-4 0,1 1-2 0,0 0-2 0,-2 0 0 0,1 3 1 15,0-4-1-15,-3 3 2 0,1-1 1 0,-2 3 1 0,-2 1 2 16,1-3 1-16,-3 3 2 0,-1-1 3 0,0 1 3 0,-2 1 2 0,1 0 3 16,-3-1 3-16,-1 1 1 0,1-1 1 0,0 1 1 0,-3 0 1 0,3 0 0 15,-4-1 1-15,5 1 0 0,-1-3 0 0,-1 1-1 0,1 0 2 16,-1 0 0-16,4-1-1 0,-3 1 1 0,2-4-1 0,1 2 0 16,-1-1 0-16,1-1 0 0,2 0-1 0,-1 0-1 0,2 0 1 0,-1-1 1 15,1 1 0-15,1-2 0 0,-1 0-2 0,3-1 2 0,-1 2-1 0,1 0 0 16,-2-2 0-16,2 0-2 0,0 0 1 0,0 0-2 0,0 0 1 15,0 0-2-15,0 0-1 0,0 0 0 0,0 0-4 0,0 0 0 0,0 0-2 16,0 0-1-16,0 0 0 0,2 1-2 0,-2 1 0 0,1-2 1 16,1 0 1-16,-1 0-1 0,3 0 3 0,-3 3 2 0,3-3 3 0,0 0 1 15,0 0 3-15,0 0 1 0,5 0-1 0,-4 0 1 0,3 0 0 0,0 0-1 16,2 0-2-16,-1 0-3 0,2 0-2 0,0 0-2 0,0-3-3 0,3 3-3 16,-1 0-2-16,-1-2-3 0,1 1 1 0,0 1-1 0,1-4 0 15,-2 3-1-15,1 0 3 0,0-1 0 0,-1 1 5 0,0-2 3 0,-1 3 2 16,0-3 2-16,-1 3 2 0,-2-2 3 0,0 2 0 0,2-1 3 0,-3-1 2 15,-1 2 0-15,1-2 3 0,-1 1 0 0,-2 1 3 0,1-1 0 16,0-1-2-16,-2 2 1 0,-1-1-6 0,-1 1-7 0,-1 0-12 0,0 0-15 16,0 0-23-16,0 0-27 0,0 0-46 0,0 0-52 0,0 0-82 15,0 0-97-15,-1 1-59 0</inkml:trace>
  <inkml:trace contextRef="#ctx0" brushRef="#br0" timeOffset="32500.4316">24566 3638 221 0,'-1'0'400'0,"1"-3"-92"0,-2 2-70 0,0 0-59 0,2 1-36 0,0 0-26 0,0 0-17 15,0 0-12-15,0 0-12 0,0 0-10 0,0 0-11 0,0 0-10 16,0 0-8-16,0 0-6 0,-1 0-6 0,1 1-6 0,-2-1-6 16,1 1-7-16,-1-1-3 0,0 3-7 0,2-3-1 0,-1 0-1 0,1 3 0 15,-2-2 3-15,0 2 3 0,-1-2 6 0,2 3 0 0,-5 1 2 0,3 0 0 16,-2-1 1-16,-2 4 4 0,-1-1 3 0,-2 3 6 0,-2 1 4 16,3-1 4-16,-5 5 5 0,-1-2 0 0,-2 2 0 0,-2 0-3 0,0 2-1 15,-5 3-5-15,1-2-3 0,-6 2-3 0,1 0 0 0,-4 2-2 16,1-1-3-16,-6 1-2 0,2 3-8 0,-1-3-10 0,-3 2-14 0,1 0-21 15,0 0-23-15,0 0-31 0,-2 0-38 0,6-2-41 0,-1 2-45 16,1-2-78-16,1 1-92 0,5 0-65 0,-1-1-47 0</inkml:trace>
  <inkml:trace contextRef="#ctx0" brushRef="#br0" timeOffset="33381.4065">24703 3957 92 0,'-1'-2'480'0,"-1"-3"-35"0,2 5-87 15,0-4-107-15,-1 3-62 0,1-1-37 0,0 2-25 0,0-1-18 0,0 1-15 16,0 0-15-16,0 0-15 0,0 0-13 0,0 0-10 0,0 0-10 16,0 0-9-16,0 0-10 0,-2 1-8 0,2-1-10 0,-3 2-5 0,3-2-6 15,-1 1-5-15,1 3 0 0,0-4-1 0,-2 3 4 0,1-1 4 16,-1 0 1-16,0 1 1 0,2 1 0 0,-1-1 2 0,-1 3 0 0,0-1 3 16,-1 1 2-16,2 0 3 0,-3 0 5 0,1 2 3 0,0 1 1 15,-1-1 1-15,-1 1 0 0,2-1-2 0,-2 1 0 0,0 0-2 0,0 1 0 16,2-1 0-16,-1 0 0 0,0-1 1 0,1 0-2 0,0 0 1 0,0 0 1 15,0-1-1-15,-1 1 2 0,3-2-2 0,-1 0-1 0,1 0-1 16,1-2 2-16,-2-1-1 0,2 0 0 0,0 1-1 0,0-4 1 0,0 4 1 16,2-4-1-16,-2 1 1 0,1-1 2 0,1 0 2 0,-1 0 0 15,3-1 4-15,0 1 1 0,0-1 1 0,0-2 2 0,4 0 1 0,-2 2 1 16,4-2-2-16,0 0 0 0,-1 0-1 0,0-1-2 0,3 1 0 0,0 0-2 16,-1-2-2-16,0 1-3 0,0 1-4 0,-1 0-2 0,1 1-4 15,-2-1-1-15,1 0-5 0,1 0-2 0,-2 2-2 0,-1 1 1 0,0-2-1 16,2 1-1-16,-2 1-1 0,0 0-1 0,1 0-1 0,-3 1 1 0,1 1-1 15,1-2 0-15,1 1 0 0,-3 2 1 0,1 0 0 0,1 0 1 16,-2-1 0-16,2 2-2 0,-2 1 1 0,0-2 0 0,-1 1 1 0,0 1 0 16,1-1 2-16,-3 2 0 0,2 1 1 0,-2-2 3 0,2 2 2 15,-2-2 4-15,-1 1 1 0,0 0 5 0,-1 2 3 0,-1-2 2 0,0 1 5 16,0 1 3-16,0-3 5 0,-1 2 6 0,-3-2 5 0,3 2 4 16,-6-2 4-16,2 0 5 0,1 2 2 0,-5-2 1 0,0 1 2 0,1-1-1 15,-5 1-1-15,1 0-1 0,-1-3-3 0,-4 3-5 0,3-2-10 16,-3 1-12-16,-2-2-12 0,1 2-17 0,-4-1-17 0,3-3-20 0,-2 3-23 15,3-1-25-15,-3-1-29 0,4 0-30 0,-2 1-41 0,1-1-47 0,1-1-80 16,3-1-92-16,0 0-55 0,4 0-32 0</inkml:trace>
  <inkml:trace contextRef="#ctx0" brushRef="#br0" timeOffset="33714.2472">24787 4009 346 0,'-3'-1'556'0,"2"-1"-2"0,-1 2-89 16,2-2-135-16,-1 1-90 0,1 1-64 0,0 0-38 0,0 0-23 0,0 0-19 16,0 0-16-16,0 0-15 0,0 0-15 0,0 0-10 0,0 0-11 0,0 0-10 15,0 0-10-15,0 0-7 0,0 0-7 0,0 0-4 0,0 0-2 16,1 0-2-16,2 0 1 0,2 0 1 0,-4 0 0 0,4 0 2 0,-2 0 2 15,2 0 0-15,2 0 2 0,2 0 1 0,0-2-1 0,1 1 2 16,1 1 1-16,0-1-3 0,2 1-3 0,1-3-3 0,-1 0-2 0,2 3-2 16,0-3-1-16,-1 1-1 0,0 1-1 0,0-2 0 0,-1 1 0 0,-2 1 1 15,5-2 1-15,-7 1 0 0,4 1 1 0,-4-1 4 0,3 1 5 16,-3-1 5-16,-3 2 3 0,2-2 4 0,-1 1 1 0,-1 1-3 16,-2-1-4-16,0-1-12 0,-3 2-17 0,1 0-25 0,-2 0-30 0,0 0-42 15,0 0-49-15,0 0-92 0,0 0-113 0,-3 2-78 0,-2-1-59 0,-4 2-32 16</inkml:trace>
  <inkml:trace contextRef="#ctx0" brushRef="#br0" timeOffset="40947.1509">21781 3978 162 0,'0'0'353'0,"-3"0"-72"0,3 0-80 0,0 0-52 15,-2 0-41-15,1 0-28 0,-1 1-24 0,2 1-14 0,-1-2-10 16,1 1-7-16,-2 1-6 0,0-2-2 0,-1 1-1 0,1 1-2 0,1 1 0 15,-2-2 1-15,-2 1 0 0,2 1 6 0,-5 1 3 0,3 0 8 16,-1 1 7-16,-1 2 6 0,-2-2 6 0,0 2 4 0,-3 0 2 0,-2 0 1 16,2 1-3-16,-4 1-3 0,0 0-4 0,-3 1-4 0,0 0-3 0,-3 2-2 15,0-1-4-15,-3 1-4 0,0 2-2 0,-4-1-5 0,3 0-7 0,-4 4-12 16,-1-2-14-16,1 1-15 0,-2 1-20 0,-1 0-29 0,2 1-36 16,1 0-42-16,2 1-45 0,0 1-75 0,3-1-90 0,-1 1-64 15,5-1-54-15</inkml:trace>
  <inkml:trace contextRef="#ctx0" brushRef="#br0" timeOffset="41731.8018">21476 4593 117 0,'0'0'352'0,"0"0"-61"0,0 0-58 0,0 0-38 0,0 0-28 15,0 0-21-15,0 0-16 0,0 0-13 0,0 0-13 0,0 0-6 16,0 0-7-16,0 0-5 0,0 0-5 0,0 0-8 0,0 0-10 0,0 0-7 15,0 0-5-15,0 0-6 0,3-2-3 0,-2 1-5 0,-1-3-2 16,4 3-4-16,-3 0-3 0,1-2-4 0,-1 0-5 0,3 1-6 16,0-1-5-16,-2 0-4 0,3 0-2 0,-2 1-3 0,5-1-4 0,-4-2-1 15,1 3-1-15,2-3-2 0,2 1-2 0,-3 0-3 0,2 0 1 16,0 0-2-16,1 1-1 0,-1 0 0 0,2 0 2 0,-2 2-1 16,1-2 2-16,-1 0 0 0,0 3 1 0,3-2 0 0,-3 1-2 0,-1 1-1 15,1 0 0-15,-2 0-2 0,0 0-2 0,0 0 0 0,-2 1-2 16,0 1 0-16,-2 1-2 0,1 0 1 0,2-2-1 0,-5 3 2 15,0 1 2-15,0-1 1 0,-3 3 3 0,0 1 2 0,-1-1 0 0,0 0 3 16,-4 2 1-16,1 0 4 0,-2 2 0 0,1-3 3 0,0 1 2 0,-3 3 1 16,2-4 0-16,1 1 0 0,-1 0 0 0,0 0-1 0,3-1-1 15,-2-1 0-15,1 1 0 0,2-3 1 0,1 0-1 0,0-2 1 16,0 1 0-16,1 1 0 0,1-3 1 0,1-1-1 0,-1 1-1 0,2 1 0 16,0-3-3-16,0 0-1 0,0 0-4 0,0 0-2 0,0 0-4 15,0 0-4-15,2 0-4 0,-1 0-1 0,3 0-5 0,1 0 0 16,-2 0-1-16,2-1-3 0,2 1-1 0,-1-2 1 0,3 2-1 0,-1 0 1 15,1 0 2-15,-1 0 2 0,1 0-1 0,2 2 2 0,-3-1 1 16,3-1 1-16,0 2 2 0,-1 0-1 0,-1 1-1 0,1 2 1 0,-1-2 2 16,-1 3 0-16,2 0 2 0,-1 0 2 0,-3-1 1 0,1 3 3 15,-1-1 5-15,0 2 5 0,-3 1 9 0,1-3 6 0,-1 4 7 0,-3-3 7 16,-2 2 9-16,1 0 8 0,-4 0 7 0,-1-1 6 0,0-2 4 16,-3 2 4-16,-2-2 4 0,-1 1 0 0,1 1 0 0,-5-3-3 15,0-1-4-15,-1 2-6 0,-1-2-7 0,-1-2-12 0,-1 1-16 0,1-3-26 16,-3-1-29-16,0 0-39 0,2-1-42 0,-2-3-88 0,4 1-109 15,-2-4-79-15,2 0-63 0,0-2-37 0</inkml:trace>
  <inkml:trace contextRef="#ctx0" brushRef="#br0" timeOffset="58549.1072">14245 7570 111 0,'-4'0'229'0,"3"0"-38"0,-1-3-26 0,0 1-17 0,-1 2-10 15,2 0-9-15,-1-2-7 0,0 2-8 0,-1 0-6 0,2 0-3 16,-2 0-6-16,1 0-6 0,2 0-5 0,-1 0-5 0,1 0-4 16,-2 0-4-16,2 0-3 0,0 0-1 0,0 0 0 0,-2 0-1 0,-1 0 2 15,3 0 1-15,-3 0 1 0,3 0 2 0,-2 0-1 0,2 0-1 16,-1 0-3-16,1 0-2 0,0 0-4 0,-2 0-3 0,2 0-4 0,0 0-2 15,0 0-6-15,0 0-4 0,0 0-4 0,-1 0-6 0,1 0-6 16,0 0-4-16,0 0-3 0,-2 0-5 0,2 0-5 0,0 0-3 16,0 0-2-16,0 0-2 0,0 0-2 0,0 0-3 0,0 0 1 0,0 0-4 15,0 0 1-15,0 0 0 0,0 0 1 0,0 0 0 0,0 0 1 16,0 0 2-16,0 0 0 0,0 0 3 0,0 0 0 0,0 0 3 0,0 0 1 16,0 0 2-16,0 0 0 0,0 0 3 0,0 0 0 0,0 0 2 15,0 0 0-15,0 0 0 0,0 0-1 0,0 0 0 0,0 0-3 16,0 0-3-16,0 0-1 0,0 0-2 0,0 0-3 0,0 0-2 0,2 2-4 15,-2-2-2-15,1 0-4 0,-1 0-2 0,2 2-2 0,-1 1-4 16,-1-3-2-16,2 0-4 0,1 0 1 0,0 0 1 0,-1 2 1 0,3-1 1 16,-1-1 1-16,3 2 2 0,-1-1 2 0,2-1 1 0,4 3 2 15,1-1 2-15,1-1 3 0,4 2 3 0,1-1 3 0,0-1 2 16,6 2 0-16,0-1 2 0,2 1-2 0,3 0 1 0,3-2-1 0,-1 1-1 16,5-1 1-16,0 2-3 0,1-1-2 0,3 1 1 0,-1-3-2 15,4 3-3-15,-1-1 0 0,1 0 1 0,2 0 1 0,3-1-2 0,-1 1-1 16,2-1-1-16,0-1-2 0,1 1-1 0,3-1-1 0,1 0-3 0,0 0 0 15,-1 0-2-15,2-1-1 0,1 1 0 0,-1-1-2 0,0-1-3 16,-1 1-3-16,0-3-1 0,-4 2 0 0,1-1-1 0,-2 0-1 16,-2 1 2-16,-1-1 0 0,-4 0 2 0,1-1-1 0,-6 1 2 15,0 1 2-15,-3-1 0 0,-5 0 2 0,0 0 2 0,-3 0 1 0,-2 2 2 16,-3-1 2-16,-4-1 2 0,1 3 3 0,-5-1 3 0,-1-1 5 16,-4 2 5-16,2 0 4 0,-5 0 4 0,-1 0 5 0,0 0 4 0,-2 0 2 15,1 0 3-15,-3 0 2 0,2 0 0 0,-3 0 0 0,0 0 0 16,0 0-2-16,0 0-1 0,0 0-3 0,0 0-4 0,0 0-5 15,0 0-3-15,0 0-6 0,0 0-1 0,0 0-6 0,0 0-1 0,0 0-1 16,0 0-2-16,0 0 0 0,0 0 1 0,0 2-2 0,0-2 0 16,0 1 2-16,0-1-1 0,0 0 1 0,0 0 2 0,0 0 1 0,0 0 1 15,0 0 1-15,0 0 1 0,0 0 0 0,0 0 1 0,0 0 0 16,0 0 1-16,0 0-1 0,0 0 1 0,0 0 1 0,0 0-1 16,0 0 0-16,0 0 1 0,0 0-1 0,0 0 1 0,0 0-1 0,0 0-1 15,0 0 2-15,0 0-2 0,0 0 1 0,0 0-1 0,0 0 1 16,0 0-2-16,0 0-1 0,0 0-1 0,0 0-3 0,0 0-1 0,0 0-4 15,0 0-3-15,0 0-2 0,0 0-5 0,0 0-4 0,0 0-4 16,0 0-4-16,0 0-5 0,0 0-6 0,0 0-5 0,0 0-6 16,0 0-6-16,0 0-8 0,0 0-10 0,0 0-9 0,0 0-10 0,0 0-11 15,0 0-11-15,0 0-16 0,0 0-16 0,0 0-24 0,0 0-25 0,0 0-28 16,0 0-28-16,0 0-50 0,0 0-58 0,0 0-43 0</inkml:trace>
  <inkml:trace contextRef="#ctx0" brushRef="#br0" timeOffset="62569.4376">12817 9469 121 0,'0'0'154'0,"-1"0"1"0,-1 0 2 15,2 0 0-15,-2 0 1 0,-1 0-5 0,3 0-6 0,-2-1-6 0,1-1-6 16,-1 2-6-16,1 0-7 0,-1-1-5 0,0-1-4 0,1 2-4 16,-1-1-5-16,2 1-5 0,-2-2-6 0,0 2-4 0,2 0-4 0,-2 0-4 15,2-2-2-15,-3 2-1 0,3 0-4 0,-1-1-2 0,1 1-2 16,0 0-5-16,0 0-3 0,0 0-4 0,-2 0-4 0,2 0-5 15,0 0-3-15,0 0-2 0,0 0-2 0,0 0-3 0,0 0-2 0,-2 0-2 16,2 0-2-16,0 0-2 0,0 0 0 0,0 0-3 0,0 0-1 16,-1 0-3-16,1 0 1 0,0 0-1 0,0 0-1 0,0 0 0 15,0 0-1-15,0 0 0 0,0 0-3 0,0 0-1 0,0 0-1 0,0 0-1 16,0 0-2-16,0 0 1 0,0 0-3 0,0 0 1 0,0 0-2 0,0 0-1 16,0 0-2-16,0 0-1 0,0 0-2 0,0 0 0 15,0 0-2-15,0 0-1 0,0 0-2 0,0 0-2 0,0 0-1 0,1 1-3 16,-1 1-2-16,2-2-1 0,0 0-1 0,-1 0 0 0,2 0 1 0,-1 0 1 15,4 0 0-15,-3 0 1 0,3 0 2 0,1 0 0 0,1 0 2 16,3 0 2-16,0 0 2 0,3 0 1 0,0 0 3 0,4 0 0 16,-4 0 0-16,6-2-1 0,0 1 1 0,3 1-3 0,-1 0-4 0,3 0-3 15,1 0-1-15,-1 0-5 0,2 0-1 0,0 0-3 0,1 0-1 0,1 0-5 16,-1 0-2-16,2 0-3 0,-3 0-2 0,2 0-3 0,-4 1-2 16,2 1-2-16,-2-2-1 0,-1 2 0 0,-1-1 2 0,-1-1 0 15,-1 2 2-15,0-2 0 0,-1 0 2 0,-1 0 2 0,-1 0 2 16,-1 0 2-16,-1 0 2 0,-2 0 2 0,3 0 4 0,-4 0 1 0,0-2 4 15,0 2 2-15,-1-1 2 0,-2-1 0 0,-1 2 2 0,0-2-1 16,-1 1 1-16,0 1 2 0,-3-1 1 0,3 1 1 0,-4-1 2 0,1-1 0 16,-1 2 1-16,0-1-1 0,-2-1-1 0,1 2-3 0,-1 0-3 15,-1 0-4-15,-1 0-6 0,0 0-7 0,0 0-11 0,0 0-12 0,0 0-14 16,0 0-17-16,0 0-21 0,0 0-30 0,0 0-38 0,0 0-40 16,0 0-43-16,0 0-43 0,0 0-39 0,0 0-63 0,0 0-76 15,0 0-38-15</inkml:trace>
  <inkml:trace contextRef="#ctx0" brushRef="#br0" timeOffset="68579.7966">13071 9621 207 0,'-1'-5'533'0,"-2"2"1"15,1-2-89-15,2 3-136 0,-1-1-98 0,-1 0-78 0,2 1-47 16,0 1-30-16,0-3-21 0,2 4-17 0,-1-3-14 0,1 1-12 15,1 0-6-15,0 1-5 0,0-3-5 0,0 4-3 0,2-3-4 0,-2 3-5 16,2-4-2-16,0 3 1 0,3 1 0 0,-4-2 0 0,1 0 3 16,0 2 5-16,-2-1 4 0,2-1 5 0,-1 2 1 0,1 0 2 15,-2 0-1-15,1 0 0 0,0 0 1 0,-2 0 1 0,0 2 2 0,-1-1-1 16,1-1 3-16,0 2 3 0,-2 0 2 0,1-1 3 0,-1 3 0 16,0-1 3-16,0 1 2 0,0-1 1 0,-1 2 2 0,1 0 0 0,-2 2 1 15,0-2 0-15,-1 1 1 0,1 2 0 0,1-2-1 0,-2 1 1 16,-1 0-2-16,1 2 0 0,0-4-1 0,1 2-1 0,1 0 1 15,-2 1-2-15,1-3 0 0,-1 1 0 0,2-1-2 0,-1 0 0 0,0 0-3 16,2-2 0-16,-1 2-2 0,1-3 1 0,0 3-3 0,0-2 0 16,0-1-2-16,1 3-1 0,-1-5-2 0,2 4-1 0,0-1-2 0,-1-1 0 15,2 1 0-15,2 1 1 0,-2-1-1 0,3 0 0 0,-1 0 0 16,2-1 1-16,-1 2 0 0,2 0 0 0,0-1 2 0,0 2 0 16,2-3 2-16,-2 3 0 0,2-2 1 0,-2 2-1 0,4 0 0 0,-2 0 1 15,-2-1 0-15,3 1 0 0,-3 0 0 0,2 0 1 0,0 2 1 16,-2-1 1-16,-1-2 2 0,-1 2 1 0,2-1 5 0,-3-1 6 0,-1 1 6 15,1-1 5-15,-2 1 7 0,-1-1 9 0,1 1 9 0,-3-2 9 16,2 2 8-16,-2-3 9 0,0 0 5 0,-2 1 5 0,1-1 2 16,-3 1 0-16,1 1-1 0,-2-3-4 0,1 3-2 0,-3-1-5 0,-2-2-5 15,1 3-5-15,2-4-11 0,-5 3-12 0,1-1-14 0,0-1-17 16,0 2-17-16,0-3-18 0,-1 2-24 0,0-2-27 0,3 0-24 0,-2 0-21 16,2 0-35-16,-2-2-43 0,2 1-41 0,1-1-43 0,1-1-63 15,0 0-73-15,1-1-42 0</inkml:trace>
  <inkml:trace contextRef="#ctx0" brushRef="#br0" timeOffset="68815.577">13394 9700 171 0,'0'0'493'0,"0"0"-55"0,0 0-82 15,0 0-100-15,0 0-106 0,2 1-63 0,-1-1-38 0,1 2-22 16,2-2-13-16,-2 2-6 0,1-1-4 0,2-1-3 0,-2 2 0 0,4-1 1 16,-3-1-1-16,2 2 0 0,1-1-1 0,-1-1-2 0,4 2-1 15,-1-2-4-15,1 0-3 0,-2 0-8 0,1 0-10 0,4 0-13 16,-4 0-13-16,3-2-15 0,-2 2-17 0,1-3-20 0,0 2-21 0,0-1-25 16,-1-1-25-16,2 0-21 0,-4 0-16 0,1 0-19 0,0 0-21 0</inkml:trace>
  <inkml:trace contextRef="#ctx0" brushRef="#br0" timeOffset="69064.7258">13479 9624 68 0,'-3'-2'194'16,"3"1"-23"-16,-1 1-15 0,1-2-11 0,0 2-11 0,0 0-7 16,0 0-3-16,0 0-9 0,0 0-11 0,0 0-9 0,0 0-11 15,0 0-5-15,0 0-4 0,0 0-3 0,0 0-1 0,0 2-3 0,1-2-5 16,-1 3-4-16,2-2-2 0,-1 0-6 0,-1 1-5 0,2 1-5 15,1 0-6-15,-1 2-5 0,-1-1-4 0,1 1-3 0,1 0-5 0,0 2-3 16,-2 1 2-16,1 2 0 0,1 0 2 0,1 2-1 0,-3 0-1 16,1 2-7-16,-1 0-6 0,-1 2-15 0,2-1-12 0,-2 1-20 15,0 3-21-15,0-3-33 0,0 2-38 0,0-2-34 0,0 2-33 0,0-2-30 16,0 4-28-16,0-6-64 0,0-1-81 0,2-1-46 0</inkml:trace>
  <inkml:trace contextRef="#ctx0" brushRef="#br0" timeOffset="69429.3517">13786 9649 506 0,'-2'-1'524'0,"2"1"-39"0,0 0-98 0,0 0-125 0,0 0-77 15,0 0-55-15,0 0-33 0,0 0-25 0,0 0-22 0,0 0-17 0,0 0-13 16,0 0-10-16,0 1-8 0,0 3-9 0,0-4-6 0,0 3-3 15,0-1-4-15,0 1 0 0,0 1 0 0,0-1 2 0,0 1 3 0,0-1 3 16,0 2 3-16,0-3 3 0,2 3 2 0,-2-1-1 0,2-1 3 16,-1 2 0-16,3-3 0 0,-3 3 0 0,3-2 1 0,-2 2 2 0,3-3-1 15,-2 3-1-15,3-2 2 0,1 1 1 0,0-1-1 0,0 2 0 16,-1-1 0-16,2 1-1 0,3 0 0 0,-3 0 0 0,0-2 0 16,0 2 0-16,1 0 0 0,-1-1 0 0,0 0 1 0,0 1 0 0,2 0 0 15,-4-1 0-15,0 0 1 0,1 1-1 0,-1-3 1 0,-1 3 0 16,-2-1 3-16,0 1 3 0,0-2 3 0,0 1 3 0,-3 1 3 0,2-1 4 15,-2-2 1-15,-2 3 4 0,1 1 2 0,-2-1 2 0,-1-1 2 16,0 1-1-16,-3-1 1 0,-2 2 1 0,1 0-3 0,2 1-3 0,-5-3-8 16,1 1-9-16,-1 2-15 0,-1-1-18 0,0-2-22 0,1 1-24 15,-1-1-24-15,0-1-27 0,0-1-48 0,2-2-57 0,-1 0-73 0,1-2-79 16,0-1-63-16,2-1-54 0,0-2-29 0</inkml:trace>
  <inkml:trace contextRef="#ctx0" brushRef="#br0" timeOffset="69610.6585">13887 9578 427 0,'3'-2'509'0,"-3"0"-54"0,2 2-82 0,-1-1-100 0,1 1-68 16,-1-2-56-16,3 0-33 0,-3 2-25 0,3-1-19 0,0-1-17 0,0 2-11 16,0-1-9-16,4 0-9 0,-2-1-8 0,2-1-9 0,3 0-11 15,0-2-9-15,-1 3-10 0,4-3-11 0,-1 1-14 0,1-1-21 16,-1 0-23-16,1-2-30 0,2 2-37 0,-2-3-32 0,2 4-32 0,-3-3-30 15,1 2-28-15,-2 0-57 0,2 0-73 0,-4 2-39 0</inkml:trace>
  <inkml:trace contextRef="#ctx0" brushRef="#br0" timeOffset="69812.7648">14216 9763 452 0,'0'3'572'0,"0"-1"2"0,0-2-91 0,0 0-139 0,0 0-102 16,0 1-86-16,2-1-51 0,-1 2-36 0,4-2-28 0,-4 0-23 16,4 0-20-16,0-2-19 0,1 2-18 0,1-1-15 0,3-1-18 15,-2-1-19-15,2 0-22 0,2 1-25 0,0 0-30 0,-1-1-34 0,1 0-32 16,-2 0-34-16,4-1-54 0,-3 1-68 0,-1 1-42 0,1-1-31 16</inkml:trace>
  <inkml:trace contextRef="#ctx0" brushRef="#br0" timeOffset="69957.7836">14285 9916 265 0,'0'2'540'0,"0"-1"-52"0,2-1-78 0,-1 0-91 16,3 0-95-16,0 0-61 0,1-1-46 0,3-1-35 0,1-1-29 16,1 0-29-16,1 3-30 0,3-5-34 0,1 0-39 0,2-2-50 15,1 2-56-15,0 0-72 0,4-2-83 0,-4 0-72 0,4 0-68 0,-2-2-37 16</inkml:trace>
  <inkml:trace contextRef="#ctx0" brushRef="#br0" timeOffset="121660.0253">10735 7726 48 0,'0'0'112'0,"0"0"0"0,0 0-2 0,-2 0-2 0,2 0-2 0,0 0-3 16,0 0-1-16,0 0-3 0,-1-1-4 0,1 1-5 0,0 0-4 16,0 0-5-16,0 0-5 0,0 0-4 0,0 0-2 0,0 0-6 0,0 0-4 15,0 0-6-15,0 0-4 0,0 0-4 0,0 0-2 0,0 0-4 16,0 0-5-16,0 0-3 0,0 0-4 0,0 0-2 0,0 0-3 15,0 0-4-15,0 0-2 0,0 0-3 0,0 0-1 0,0 0-5 0,0 0-4 16,-3 1-3-16,3-1-3 0,0 0-4 0,0 0 0 0,0 0-2 16,0 0-2-16,0 0 1 0,0 3 0 0,0-1 0 0,3-1 1 0,-2 2 2 15,-1-1 2-15,2 1 0 0,0 0 2 0,-1 0 1 0,1 1 3 16,1 1 1-16,-1-2 2 0,1 4 2 0,-1-1 1 0,-1 4 1 0,2-3 1 16,-1 0 1-16,-2 4 1 0,2-1 1 0,-1 1-1 0,-1-2 2 15,0 4 1-15,0-1 1 0,0 2 0 0,0-1 1 0,0 1 0 0,0 0-1 16,0 1 1-16,0-1 0 0,0-2-1 0,3 2-1 0,-3-2-2 15,2 3-1-15,-1-3 0 0,-1 1-7 0,3-1-8 0,-1-1-8 16,0-1-7-16,1 0-8 0,0 2-8 0,0-5-11 0,2 3-12 0,1-3-15 16,0-2-15-16,-1 1-19 0,3-1-20 0,-1-1-21 0,2-1-21 15,0 0-16-15,0-3-18 0,1 0-23 0,0 0-29 0,0-2-53 0</inkml:trace>
  <inkml:trace contextRef="#ctx0" brushRef="#br0" timeOffset="122161.4642">10756 7533 129 0,'-2'-2'163'0,"-1"-1"-11"0,3 2-9 16,-1-1-7-16,-1 1-7 0,2 1-7 0,-2-2-10 0,1 1-7 0,1 1-11 15,0 0-10-15,0 0-12 0,0 0-13 0,0 0-7 0,-2 0-6 16,2 1-6-16,-1 1-8 0,-1-2-5 0,2 3-3 0,-2-2-3 0,2 2 1 15,-3-1-2-15,1 1-1 0,1 2-1 0,-2 0-1 0,0 2 0 16,1-2 0-16,1 2-1 0,-1 1-1 0,-1 1-1 0,1 2-1 16,1-2-1-16,-1 0 0 0,2 3-2 0,-1-2-3 0,-1 2-3 0,2-3-2 15,0 3-1-15,0-1 1 0,2-2-1 0,-1 1-4 0,1 0 1 16,-1-1 0-16,1-1-1 0,1 1-2 0,0 0-1 0,2-1-3 0,-1-2-3 16,1 0-3-16,-1-2 1 0,2 0-2 0,-1 1-1 0,0-1 0 15,1-4 0-15,0 3 2 0,0-3-2 0,1 0 1 0,2-3-1 16,-3-1 0-16,2 1 2 0,-1-2 1 0,-1 0 3 0,3-1 3 0,-1 0 2 15,-3-2 5-15,2-1 1 0,-1-1 0 0,-2 1 1 0,0-1 3 16,-1-2 1-16,-2 2 2 0,1 1 0 0,-2 0 1 0,-2-1-5 0,-1 2-6 16,0-2-7-16,-2 3-11 0,-4 0-14 0,1 1-16 0,-2 2-27 15,-2-1-27-15,1 3-34 0,-5 2-40 0,0 2-75 0,-3 3-94 16,0-1-59-16</inkml:trace>
  <inkml:trace contextRef="#ctx0" brushRef="#br0" timeOffset="132110.5749">10520 8115 301 0,'0'0'396'0,"0"0"-110"0,0 0-75 0,0 0-55 16,0 0-35-16,0 0-20 0,0 0-14 0,0 0-12 0,0 0-5 16,0 0-4-16,0 0-3 0,0-2-4 0,2 2-11 0,-1-1-9 15,1-1-14-15,1 0-11 0,0 1-10 0,1-2-8 0,0 1-5 0,1-2-2 16,1 1-2-16,2-2 1 0,0 1 0 0,2 0 0 0,1-3 2 15,0 1 0-15,1 1 1 0,3-3 0 0,-1 1 2 0,2-1 3 0,2 0-1 16,0 0 1-16,1-2 0 0,0 1 0 0,3-3-1 0,0 1-1 16,3 2-2-16,-4-2 0 0,5-1-1 0,-3 1-1 0,2-1-3 15,0 0-1-15,1 1-2 0,-4-1 0 0,3 0-1 0,1 1 1 0,-3-2-2 16,0 2 0-16,-1 1 0 0,0 1-2 0,-2 0 0 0,-4 1-3 0,3 1-6 16,-5-1-5-16,2 3-10 0,-5 0-11 0,1 2-13 0,-3-1-14 15,-3 0-13-15,2 1-10 0,-3 1-12 0,-2 2-10 0,1-1-5 16,-4 1-1-16,0 0-1 0,0 0 0 0,-4 1-1 0,-1 1-1 0,0 2 1 15</inkml:trace>
  <inkml:trace contextRef="#ctx0" brushRef="#br0" timeOffset="132392.7788">10621 8078 106 0,'-3'0'159'0,"2"3"-1"0,-1-3-3 0,2 1-2 0,0-1-2 16,0 0-3-16,0 0-6 0,0 0-9 0,0 0-12 0,0 0-11 16,0 0-12-16,2 0-11 0,-1 0-11 0,2-1-8 0,2 1-11 15,-1-3-8-15,2-1-11 0,1 1-10 0,1 0-9 0,4-1-11 0,0-2-9 16,3-1-9-16,3-1-8 0,-2 0-7 0,5 0-7 0,1-4-6 16,-1 3-7-16,2-3-8 0,-1 1-5 0,3 0-5 0,-2-1-5 0,-1 0-6 15,3-1-4-15,-3 1-1 0,1 0 0 0,-1 0 2 0,0-2 3 16,-2 2 1-16,-2 2 7 0,0-3 6 0,-3 3 6 0,0 1 7 0,-3 0 6 15,-3 2 7-15,0-1 7 0,-2 1 6 0,-4 2-10 0,0 0-17 16,-3 0-15-16,-3 2-18 0,0 2-9 0,-4-2-5 0,-2 3-9 16,0 0-8-16,-3 0-8 0</inkml:trace>
  <inkml:trace contextRef="#ctx0" brushRef="#br0" timeOffset="132579.0083">10928 7783 7 0,'0'-1'78'0,"-1"0"-14"0,-3-2-15 0,-1 3-17 0,-4 0-14 15,-2 0-21-15,-2 3-24 0,-4-1-25 0,-2 3-26 0</inkml:trace>
  <inkml:trace contextRef="#ctx0" brushRef="#br0" timeOffset="133961.741">12869 9951 86 0,'-17'-5'508'0,"4"0"5"0,-2 1-95 0,3-2-143 0,1 1-81 16,2 3-45-16,-1-3-27 0,4 2-14 0,-1 0-10 0,2 0-7 16,1 3-6-16,1-4-4 0,2 3-7 0,-1-1-5 0,4-1-8 0,-1 1-8 15,2 1-12-15,6-3-13 0,1 4-12 0,3-3-14 0,6 1-11 16,3-1-10-16,4-1-6 0,6-1-5 0,3 2-3 0,3-4-1 16,6 3-1-16,2-2 2 0,5-1-2 0,-2 1-3 0,3-2-4 0,1 3-4 15,-2-3-5-15,3 1-2 0,-2 0-2 0,0 0-1 0,-3 0 2 0,0 2 6 16,-3-3 3-16,2 3 4 0,-6 0 5 0,1-1 6 0,-4-1 4 15,0 4 4-15,-2-2 7 0,-4-2 3 0,-1 4 5 0,-2-1 2 16,-5-1 5-16,-1 2 5 0,-2-1 1 0,0 3 1 0,-6-3 3 0,1 1 5 16,-4 2 4-16,0 0 6 0,-4-1 5 0,-1 1 7 0,0-1 5 15,-5 2 3-15,0-1 0 0,1-1-2 0,-4 2-3 0,0 0-1 16,-2-3-5-16,-1 1-7 0,-2 1-9 0,-3 0-8 0,-3-2-11 0,0 0-10 16,-5 0-13-16,-2 0-12 0,-2 1-8 0,-5-1-6 0,-2 2-4 0,-4 0 0 15,-3-1-1-15,-4 2-3 0,-2 0 2 0,-2 0 4 0,-2 0 3 16,-5 0 4-16,-1 2 4 0,0-1 6 0,-3-1 5 0,-1 1 6 0,2 0 6 15,-1 1 7-15,1 1 3 0,2-1 3 0,2-1 2 0,4 2 6 16,3-3 1-16,3 2 2 0,2-2 1 0,6 1 0 0,4 1 2 0,4-2 2 16,0 1-1-16,6 0-1 0,2-1-6 0,3 2-6 0,3-2-4 15,0 2-2-15,5-1-2 0,0-1-2 0,3 0 2 0,3 2 0 16,0-1 1-16,5-1 2 0,3 3-1 0,2-1-2 0,6-2-2 16,3 1 1-16,2 0-1 0,4-1 3 0,4 0 1 0,6 0 0 0,1 0-1 15,1-1-1-15,5 0-4 0,0-1-4 0,2 1-8 0,1-1-8 0,1-1-3 16,-1 2-4-16,3-1 2 0,-2 0 1 0,-1 0-3 0,-1-1-3 15,0 1 0-15,-1 1 1 0,-2-2 1 0,-1 1 2 0,-3-1 2 0,-1 1 7 16,-4 1 6-16,0 0 10 0,-4-2 7 0,-1 2 7 0,-4-1 6 16,-4 0 7-16,0 1 9 0,-3 1 14 0,-5-2 9 0,0 0 9 15,-4 2 9-15,0 0 9 0,-3 0 6 0,-2 0 6 0,-2 0 3 0,-1 0-3 16,-2 0-2-16,-2 0-5 0,-3 0-6 0,-4-3-10 0,1 3-7 16,-5 0-10-16,-4-2-12 0,-2 2-11 0,-5 0-10 0,-2 0-11 0,-3 2-8 15,-4-2-8-15,-4 3-4 0,-2-3 0 0,-4 4-1 0,-2 1 3 16,-3-1 1-16,-1-2 3 0,-2 3 5 0,-1 1 3 0,0-1 6 0,-3-1 6 15,6 1 4-15,0-1 4 0,3 0 0 0,3 3 1 0,4-4-1 16,4 2-6-16,7-3-4 0,1 1-10 0,6 1-5 0,4-1-2 16,4-1-6-16,4 0-1 0,4 1-5 0,3-1-5 0,5-1-4 0,2 2-6 15,5-2-8-15,7 0-6 0,3-1-6 0,3 0-3 0,7 0-4 16,5-2-1-16,4 1-3 0,2-2-6 0,2-2-6 0,6 1-7 0,1-1-6 16,0 0-3-16,2-2-2 0,0 4 1 0,1-4-1 0,-2 3 2 15,1 0 2-15,-3-1 5 0,-1 1 5 0,-3-1 6 0,-2 2 0 0,-5-1 1 16</inkml:trace>
  <inkml:trace contextRef="#ctx0" brushRef="#br0" timeOffset="143175.8864">22050 4501 64 0,'-2'0'105'15,"2"0"-10"-15,0 0-11 0,0 0-11 0,-1 0-10 0,-3 0-9 16,3 0-9-16,-1 2-7 0,1-2-7 0,-3 1-2 0,1 1-1 0,-2 1 2 15,-1-1 1-15,0 2 6 0,0-1 5 0,-3 3 6 0,-1-1 6 16,-1 2 8-16,-1 2 6 0,-2-1 5 0,-2 2 4 0,-3 0 4 16,1 3-1-16,-3 1-4 0,-3 2-4 0,-3 0-4 0,-3 3-6 0,0 4-7 15,-5-1-11-15,-3 2-13 0,-2 5-29 0,-3-3-36 0,-4 5-49 16,-3 1-58-16,-2 2-88 0,-3 0-107 0,-2 1-65 0,-1 0-47 0</inkml:trace>
  <inkml:trace contextRef="#ctx0" brushRef="#br0" timeOffset="144443.0701">22168 4941 261 0,'0'-3'400'0,"0"0"-95"0,-1 0-78 0,1 1-67 0,0 2-41 15,-2-2-27-15,2 2-24 0,0 0-23 0,0 0-21 0,0 0-23 0,0 0-18 16,0 0-15-16,0 2-12 0,-1-2-11 0,1 2-5 0,-2-1-7 15,0 3 2-15,1-1 4 0,-3-1 6 0,1 4 8 0,-2 0 7 16,0 0 11-16,0 2 11 0,-3 0 10 0,-2 2 11 0,-2 2 7 0,0 0 7 16,-2 1 4-16,0 0 4 0,-2 2 2 0,0 0 1 0,-2 1-1 15,1-1 0-15,-1-1 2 0,0 3 3 0,-1-4 2 0,2 3 4 16,1-3 1-16,0-1 1 0,0 0 2 0,2-2 1 0,3-1 1 0,-2 1 1 16,3-3 2-16,2 1 1 0,-1-3 2 0,0 2-2 0,3-3 1 15,1 1-3-15,0-3-2 0,4 2-3 0,-3-1 0 0,1-2-1 0,3 1 0 16,-1-2-3-16,1 0-2 0,0 0-3 0,0 0-4 0,0 0-3 15,1 0-6-15,1 0-2 0,1 0-3 0,0 0-4 0,1 0-2 0,0 0-5 16,4 0-6-16,1 0-5 0,0 0-5 0,0 0-5 0,4 0-5 16,-1-2-7-16,2 2-4 0,1 0-9 0,-1 0-9 0,3 0-13 15,-1 0-16-15,0 0-15 0,0 0-14 0,0 0-18 0,1 2-17 0,-3-2-20 16,5 0-18-16,-4 3-16 0,0-2-15 0,1 0-11 0,1 1-8 0,-2 1-11 16</inkml:trace>
  <inkml:trace contextRef="#ctx0" brushRef="#br0" timeOffset="144725.52">22147 5041 90 0,'-4'-7'391'0,"3"2"-79"15,-1-1-50-15,0 0-36 0,1 2-22 0,-1 1-17 0,0 0-14 16,2 0-17-16,-1 2-17 0,-1-2-18 0,2 3-19 0,-1-2-19 0,1 2-17 15,0 0-17-15,0 0-14 0,0 0-16 0,0 0-13 0,0 2-16 16,-2-2-11-16,0 3-10 0,2-1-2 0,-1 3 1 0,-1 0 2 0,2 0 3 16,-1 1 2-16,-1 2 1 0,0 2 3 0,-2 0 1 0,3 2 6 15,-3 1 5-15,1 1 5 0,0 3 8 0,0 1 4 0,-1 0 4 16,1 1 0-16,2 1-3 0,-3 1-1 0,0 2-1 0,1-1 1 0,1 3 1 16,1-1 1-16,-3 1 0 0,3 1-5 0,-2 1-10 0,1-1-15 15,0 3-18-15,-1-2-32 0,2 3-38 0,-3-2-42 0,3 2-44 0,-4 0-83 16,2-1-102-16,0 0-63 0,-2 1-44 0</inkml:trace>
  <inkml:trace contextRef="#ctx0" brushRef="#br0" timeOffset="155824.5746">25227 3684 349 0,'0'-3'497'0,"0"1"-49"0,0 1-88 16,0-1-111-16,0 2-69 0,0 0-48 0,0 0-30 0,0 0-20 16,0 0-17-16,0 0-15 0,0 0-16 0,0 2-16 0,-2-2-10 0,1 3-10 15,-1-2-4-15,0 2-6 0,2 1-1 0,-1 0-2 0,-3 3 0 16,3-1 0-16,-3 4 3 0,0-1 3 0,0 2 4 0,-1 3 6 0,-2 0 6 15,1 3 4-15,-5 2 3 0,3 1 3 0,-2 3-1 0,-2 0 1 16,-1 0 0-16,-1 4 0 0,0 2-2 0,-3-1-2 0,1 2-2 0,-2 2-2 16,-1 1-1-16,-1 2 1 0,-2-1 1 0,2 2 1 0,-3 1-4 15,1 1-3-15,-2 0-10 0,2 1-7 0,-2 1-12 0,1 0-12 0,-1-2-16 16,3 1-18-16,-3-3-28 0,4 3-35 0,-2-3-30 0,6-1-28 16,-3-2-37-16,5 1-36 0,-2-3-67 0,3-1-81 0,1-3-47 0</inkml:trace>
  <inkml:trace contextRef="#ctx0" brushRef="#br0" timeOffset="156592.6299">25391 4275 397 0,'0'-3'480'0,"0"1"-97"16,0 2-135-16,0 0-84 0,0 0-59 0,0 0-32 0,0 0-19 0,0 0-14 15,0 0-12-15,0 0-13 0,0 0-9 0,-1 0-8 0,-1 2-6 0,2-1-3 16,-1 1-3-16,1-1-2 0,-2 1 0 0,0 1-2 0,2-2 0 15,-1 1 1-15,1 0 2 0,-2 2 4 0,0-3 3 0,2 1 5 0,-1 1 5 16,-1-3 6-16,2 3 6 0,-1-2 8 0,1-1 6 0,-2 1 8 16,2-1 8-16,0 0 11 0,-2 0 11 0,2 0 10 0,-1 0 8 0,-1 0 5 15,1-1 1-15,-4 1 0 0,4-1-1 0,-1-2-4 0,-3 0-3 0,4-2-4 16,-3 1-5-16,1-1-5 0,0 1-5 0,0-3-6 0,0 2-5 16,-2-1-7-16,4 2-6 0,-2-3-1 0,1 2 1 0,0-2 0 0,1 2 0 15,-3 1 1-15,3 0 0 0,-1-1 0 0,2 0-2 0,-1 3-2 16,1-1-5-16,-4 0-5 0,4 0-7 0,0 1-5 0,0 2-7 0,0 0-6 15,0 0-8-15,0 0-7 0,0 0-6 0,4 0-9 0,-4 0-10 0,1 0-8 16,1 0-5-16,-1 0-5 0,3 0-1 0,-1 2-3 0,2-2-2 16,1 3-3-16,-2-2-4 0,4 1-2 0,1 1-2 0,1-1-2 0,0 2 0 15,1-1 2-15,3 0 3 0,-1 0 1 0,1-1-1 0,0 1-3 16,4 1-6-16,-4-3-4 0,5 0-3 0,-5 2-1 0,3-3 2 0,1 3 1 16,-1-2 4-16,0-1 4 0,0 0 2 0,-2 0 3 0,0 0 5 15,-2 0 6-15,0 0 10 0,-1 0 15 0,-2-1 16 0,0-2 18 0,-2 3 21 16,-1 0 17-16,0-3 15 0,-2 2 11 0,0-2 10 0,-2 1 11 0,0 1 10 15,-1-2 12-15,-1 2 12 0,-1-2 3 0,0 0 2 0,0 0-2 16,0-1-4-16,0 2-6 0,0 0-6 0,-1 1-9 0,1-2-6 0,-2 1-6 16,0 1-6-16,2-1-8 0,-1 2-10 0,1 0-10 0,0 0-16 15,0 0-8-15,0 0-9 0,0 0-9 0,0 0-11 0,0 0-8 0,-2 0-10 16,2 2-6-16,-1-1-4 0,1 1-4 0,-4 1-3 0,4 1-1 0,-3 1-2 16,2 1 1-16,-1 1 1 0,-1 3 2 0,-1 0 3 0,0 2 6 15,-1 1 8-15,2 2 5 0,-2 1 7 0,1 3 4 0,-1 0 4 0,-3 0 5 16,2 4 2-16,-1 0 3 0,3 2 3 0,-5 2 2 0,2-1 3 15,-1 2 2-15,1 1 1 0,3-1 2 0,-4 1-3 0,2 2 0 16,-1-2 0-16,2 0-1 0,1 0-1 0,-1 0-2 0,1 0-2 0,-1-3 0 16,1 1-1-16,1 0-1 0,2-4-1 0,-3-1-1 0,3-1-1 15,-1 0-2-15,2-3-2 0,-1 0-4 0,1-3-6 0,0-1-7 16,0-1-5-16,0-2-8 0,0-1-6 0,0-1-9 0,1-3-7 0,-1 1-10 16,2-4-7-16,-1 2-7 0,-1-1-5 0,0-4-21 0,0 0-27 15,0 0-37-15,2 0-45 0,0-5-47 0,-2-2-49 0,1 2-62 0,-1-4-65 16,2-2-42-16</inkml:trace>
  <inkml:trace contextRef="#ctx0" brushRef="#br0" timeOffset="156858.4507">25405 4543 463 0,'-5'-1'597'0,"1"-3"-57"0,-1 4-88 0,2 0-91 15,2-2-89-15,-1 2-55 0,0 0-37 0,2 0-24 0,0 0-16 0,0 0-19 16,0 0-17-16,0 0-17 0,0 0-18 0,0 0-15 0,4 0-15 16,-3 0-12-16,2 0-9 0,2 0-7 0,1 0-3 0,1 0-2 15,1 0 1-15,2 0-1 0,2 0-3 0,5 0 2 0,-3 0 0 0,8 0 2 16,-1 0 0-16,4-2-2 0,4 2-2 0,1-3-8 0,1 1-6 16,3-1-9-16,1 1-12 0,0-1-12 0,3-2-14 0,-1 0-16 0,-2 3-16 15,2-3-21-15,-2 2-19 0,-2-1-30 0,-3-1-32 0,-1 2-51 0,-2 1-60 16,-6-2-81-16,1 3-88 0,-8-1-55 0,-2 2-35 15</inkml:trace>
  <inkml:trace contextRef="#ctx0" brushRef="#br0" timeOffset="174317.6852">22301 5041 38 0,'-3'3'248'0,"-3"-1"-78"0,1 3-48 0,0 0-33 16,0 0-14-16,-1 0-3 0,-2 2 2 0,0 0 5 0,-1 3 1 15,-4-2-4-15,4 3-6 0,-4-1-10 0,-3 2-12 0,2-2-11 16,-3 3-14-16,-1 0-16 0,-1-1-27 0,-1 2-28 0,-1-1-23 0,-3 1-19 16,2 1-25-16,-1-2-24 0,2 0-28 0,-5 2-26 0,4 0-62 15</inkml:trace>
  <inkml:trace contextRef="#ctx0" brushRef="#br0" timeOffset="174857.3054">22456 5090 253 0,'0'-2'515'16,"0"2"-9"-16,0 0-101 0,0 0-148 0,0 0-93 0,0 0-63 16,0 0-32-16,0 0-16 0,0 0-14 0,-2 2-11 0,0-2-8 15,2 2-6-15,-1-1-5 0,-1 3-6 0,2-1-5 0,-2 1-4 0,2-1-3 16,-2 1-1-16,0 3 1 0,-1-1 3 0,2 1 2 0,-1 0 3 15,0 0 2-15,-1-2 1 0,2 2 3 0,-3 1-1 0,3-3 1 16,-3 3-2-16,3-2 1 0,-1 0-2 0,0 0 0 0,-2-1 0 0,4 0 1 16,-1 0-1-16,-1 0 0 0,2-1-1 0,-1-3 0 0,1 3-1 15,0-1-1-15,0-2-1 0,0-1 0 0,0 0-2 0,1 1 1 16,-1 1 0-16,2-2-1 0,-1 0 2 0,3 0 1 0,-2 0 0 0,1 0 0 16,2 0 0-16,0 0-1 0,2 0 1 0,1 0-1 0,-1 0-1 15,1 0-2-15,2 0 0 0,1 0-1 0,-2 0-1 0,1 1-3 0,1 1-2 16,1-2-3-16,-2 2-2 0,2-1-1 0,0 1 0 0,-3 0 0 0,4 1 1 15,-4 0-1-15,2 2 1 0,-1-2-1 0,-1 2 2 0,-1 0-1 16,1 0 0-16,0 2 1 0,-1 1 1 0,1-1 2 0,-3 0 2 16,1 3 1-16,-3-3-1 0,1 4 4 0,-2-3 0 0,3 2 2 15,-2 2 2-15,-3-4 3 0,2 4 2 0,-3-3 3 0,0-1 0 0,0 1 4 16,0 0 3-16,-1-1 2 0,-1-1 5 0,-1-1 4 0,0 1 2 16,-3-3 0-16,1 1 4 0,-1-2-4 0,-1 1-3 0,-4-1-11 0,2-1-11 15,-3-1-18-15,-1-1-19 0,0 0-29 0,-3 0-33 0,2-3-57 16,-3 0-65-16,0-1-82 0,0 1-90 0,0-6-53 0,-2 2-39 0</inkml:trace>
  <inkml:trace contextRef="#ctx0" brushRef="#br0" timeOffset="175025.6649">22585 5101 423 0,'9'-3'589'0,"-2"-2"-44"0,1 2-74 0,-1 0-94 16,1-2-105-16,-1 2-65 0,1 2-46 0,0-2-31 0,0-1-22 0,3 1-15 15,-1 1-16-15,1-1-14 0,1 3-14 0,1-2-20 0,1 0-18 16,0 1-23-16,0-1-24 0,1 2-27 0,0 0-27 0,0 0-42 16,0 0-49-16,-2 2-62 0,0-1-65 0,-1 1-87 0,-2 0-96 0,-2 1-55 15,0 1-36-15</inkml:trace>
  <inkml:trace contextRef="#ctx0" brushRef="#br0" timeOffset="184575.7715">26219 4255 130 0,'0'-2'129'0,"0"2"-5"0,0 0-2 0,0 0-2 0,0 0-6 15,0 0-9-15,0 0-6 0,0 0-9 0,0 0-6 0,-1 0-8 0,1 0-4 16,0 0-3-16,0 0-3 0,0 0-1 0,0 0 1 0,0 0-2 0,0 0-2 16,0 0-3-16,0 0-2 0,0 0-5 0,0 0-2 0,0 0-4 15,0 0-4-15,0 0-6 0,-4 0-4 0,3 0-1 0,-2 0-7 0,2 0-4 16,-3 0-7-16,3 2-5 0,-1-2-2 0,-3 0-2 0,2 2 1 15,-2 1 0-15,-1 1 0 0,-3 0-1 0,-3 3 1 0,-3 2 1 0,0 0 2 16,-3 2 1-16,-6 3 3 0,-2 1 1 0,-1 2 5 0,-3 4 3 16,-4 1 3-16,-2 2-1 0,-6 2-2 0,1 2-2 0,-4 4 0 0,-3 1-1 15,-3-1 0-15,-1 4-1 0,1 1-3 0,-1 0-7 0,-1 2-4 16,-1 0-9-16,3-3-9 0,-1 3-13 0,2-3-14 0,4 0-18 0,-1-1-27 16,4-2-33-16,0-1-30 0,5-3-29 0,3 0-32 0,5 0-37 15,0-3-65-15,7-1-81 0,-1-1-52 0</inkml:trace>
  <inkml:trace contextRef="#ctx0" brushRef="#br0" timeOffset="185490.7584">26524 4872 256 0,'2'-7'246'0,"0"-1"-32"15,-2 1-20-15,1-2-17 0,1 2-12 0,-2-2-13 0,0 2-12 16,0 0-13-16,0 0-11 0,0 1-12 0,-2-1-13 0,1 1-14 16,-1 1-8-16,0-2-8 0,1 0-9 0,-3 2-11 0,0 0-7 0,-1 0-9 15,1 3-7-15,0-4-7 0,0 4-5 0,-1-1-6 0,-2 1-5 0,0 1-4 16,-1 1-1-16,-4 1 0 0,2 1 1 0,0 1 2 0,-1 2 3 15,-3-1 2-15,1 4 5 0,-1 0 1 0,0 1 3 0,-2-1 1 16,2 2 1-16,-2 3 1 0,3-1 1 0,-1 1 0 0,1 1-2 0,2 1-1 16,0-2-3-16,2 2-4 0,1 0-6 0,-1-2-4 0,4 1-4 15,-2-1-6-15,4 0-6 0,0-1-3 0,1-1-5 0,1 1-2 0,1-3-1 16,1-1 0-16,1 0 2 0,1-2 1 0,0-2 1 0,4 1 3 16,-2-2 3-16,4-2 4 0,-1 0 5 0,1-1 7 0,2-2 5 15,0-1 5-15,2 0 6 0,1-2 6 0,-1-2 3 0,3-1 0 0,-2 0 0 16,0-1 2-16,0 1 2 0,0-1 3 0,-2-2 4 0,1 2 5 15,-1-2 5-15,-2 3 5 0,0-2 5 0,-2 3 5 0,0 0 5 16,-1-1 2-16,-2 4 2 0,0 1 3 0,-1-2-3 0,-1 2-1 0,-1 1-5 16,1 1-5-16,-3 1-6 0,0 0-7 0,0 1-4 0,0 3-6 0,0 0-6 15,0 1-6-15,0 0-5 0,-2 2-4 0,1 2-3 0,-1 1-2 16,0 2 0-16,1 2 0 0,-3 1 2 0,1 0 4 0,-3 3 2 16,3 0 1-16,-2 1 0 0,2 1 0 0,-2 1-1 0,0 0-1 0,0 0-9 15,0 0-10-15,-2 1-17 0,2 1-23 0,1-2-29 0,0 1-34 16,-1 1-49-16,1-3-59 0,1 2-91 0,0-3-106 0,0 0-70 15,-1 1-51-15,1-3-26 0</inkml:trace>
  <inkml:trace contextRef="#ctx0" brushRef="#br0" timeOffset="188190.4074">22966 5015 439 0,'0'-3'386'0,"2"-1"-81"0,-1 3-53 0,-1-2-38 0,0 3-25 15,0 0-16-15,0 0-15 0,-1 0-17 0,1 0-18 0,0 0-22 16,0 0-21-16,0 0-21 0,0 0-17 0,-2 0-15 0,1 1-11 0,-4 1-10 15,2 1-5-15,0 0-3 0,0 1-2 0,-4 2 0 0,-1 0-2 16,1 1 1-16,-5 3 0 0,-1 3 1 0,0-1 2 0,-2 2 5 0,-4 2 2 16,1 1 3-16,-3 3 3 0,-1-1 2 0,-4 3-3 0,1 2-2 15,-2 1-9-15,-3 1-11 0,2 1-10 0,-4 2-13 0,2 2-17 0,-1 1-20 16,-1-1-33-16,0 3-43 0,2-2-31 0,0 2-29 0,4 0-34 0,0-1-36 16,1-1-65-16,3 0-80 0,1-1-46 0</inkml:trace>
  <inkml:trace contextRef="#ctx0" brushRef="#br0" timeOffset="188640.1972">23085 5438 151 0,'4'-9'525'0,"0"1"-70"16,-3-2-107-16,1 3-77 0,0-2-63 0,-2 4-35 0,0-2-20 0,0 2-18 15,0 2-14-15,0-1-15 0,0 1-15 0,0 1-13 0,0-1-12 16,0 3-16-16,0 0-14 0,0 0-18 0,0 0-17 0,-4 0-14 0,3 3-12 16,-3-3-7-16,-1 5-6 0,1-1-1 0,0 1 0 0,-3 3-1 15,-1-1 2-15,-1 4 2 0,-1 1 3 0,1-1 6 0,-4 3 5 0,2 0 5 16,-2 2 5-16,2-1 3 0,0 1 3 0,-1 1 3 0,1 2 3 15,-1-2 2-15,2 1 4 0,-2 0 1 0,3 1 5 0,0-2-1 16,1 0 1-16,1 0 0 0,1 2-2 0,0-3-4 0,1 1-2 0,0-1-6 16,4-1-6-16,-3 2-5 0,4-4-4 0,0 1-4 0,0-1-5 15,0-3-3-15,4 2-5 0,-3-2-2 0,2-2-2 0,2 0-1 16,1 0-1-16,-1-2 4 0,1-2 4 0,-1 1 6 0,2-3 5 0,2 0 7 16,-3-2 7-16,2 0 9 0,-1 0 7 0,0-2 9 0,1 1 10 15,-1-2 10-15,-3-1 9 0,3-1 9 0,-1 1 9 0,-1-2 6 0,-2 0 3 16,0 0 3-16,-1 0-2 0,-1-1-3 0,-1 0-4 0,-1-1-10 15,-3 3-8-15,1-2-18 0,-2 0-18 0,-4-1-29 0,0 3-30 0,-3-3-41 16,-3 2-49-16,-3 1-61 0,-4 0-68 0,-1 1-92 0,-6 1-101 16,-1-1-59-16,-3 3-36 0</inkml:trace>
  <inkml:trace contextRef="#ctx0" brushRef="#br0" timeOffset="198689.8643">10808 7647 76 0,'-6'-4'163'16,"-1"-1"-18"-16,-2-1-12 0,1 2-13 0,0 0-9 0,0 0-8 15,-1 0-6-15,-1 2-9 0,2-1-10 0,-1 0-8 0,1 1-8 0,0-1-6 16,1 3-4-16,-3-1-4 0,2 1-4 0,0 0 0 0,-1 1 1 16,1-1 1-16,-1 3 5 0,1-1 0 0,-1 1-2 0,1 1-1 15,0 1 1-15,0 0-3 0,-1 2-2 0,-1 1-5 0,2 0-5 0,-2 2-4 16,0 1-4-16,2 1-3 0,-1 0-6 0,1 1-5 0,0 1-4 0,0-1-1 15,0 3-1-15,3-1 1 0,-1-1 0 0,1 3 0 0,2-2 0 16,0 2 2-16,1-3 0 0,-1 2 0 0,2-1 0 0,1 1 2 16,0-2-1-16,1 0-1 0,2 1-3 0,-1-3 0 0,-1-1 0 0,2 0-3 15,1-2-2-15,-1 0-3 0,2-2-3 0,-2-1 0 0,3 1-1 16,0-3 1-16,-1 0-2 0,0 0 0 0,1-4 0 0,1 3 3 16,0-3 3-16,1-3 2 0,0 1 1 0,-1-1 1 0,2-1 3 0,1-4 2 15,-1 0 3-15,2-1-1 0,-1-1-2 0,-1-1-1 0,2-2-1 0,-1-1 0 16,-1 0 2-16,2 1-1 0,-3-2 0 0,0 0-2 0,0 0 2 15,1 0 0-15,-1 2 0 0,-3-1-1 0,0 2 1 0,2 0 3 16,-3 2 6-16,-1-1 5 0,0 3 5 0,0 0 2 0,-1 2 3 0,1 0-1 16,-3 1 0-16,2 1 0 0,-1-1-1 0,-1 2-3 0,0 2-4 15,0 1-5-15,0 0-7 0,0 0-5 0,0 0-6 0,0 0-3 0,-1 1-1 16,-1 2-1-16,2 2 0 0,0-1 1 0,0 1-1 0,0 2 3 0,0 1 2 16,-1 2 4-16,-1 1 6 0,2 2 7 0,-2 2 6 0,-1 0 6 15,2 1 6-15,-1 3 2 0,-1 0 1 0,-1 2-1 0,0 0-1 0,-1 3-1 16,2-1-1-16,-2 0-3 0,2 1-1 0,-2 1-2 15,2-1-1-15,1 0-2 0,-3 0-3 0,1-3-1 0,3 3-3 0,-1-2-2 16,-1 0-3-16,3-2-1 0,-2-1 1 0,2-1-3 0,0-1 0 0,0-2-1 16,0 1-2-16,0-4-2 0,0 0-4 0,0-2-8 0,2-1-8 15,-2-2-12-15,2-2-14 0,-1 0-13 0,-1 0-15 0,2-2-14 16,-1-1-14-16,-1-2-37 0,4-2-49 0,1-1-81 0,0-2-92 0,2-3-77 16,-1-1-64-16,2-2-33 0</inkml:trace>
  <inkml:trace contextRef="#ctx0" brushRef="#br0" timeOffset="199372.6451">11154 7695 381 0,'0'-2'316'0,"0"0"-65"0,0 0-54 0,0 2-36 0,0 0-27 0,0 0-23 15,0 0-19-15,0 0-13 0,0 0-12 0,0 0-7 0,0 0-9 16,0 0-10-16,0 0-8 0,0 0-7 0,0 0-7 0,-1 1-3 15,1 0-3-15,0 3 3 0,0-3 2 0,0 3 4 0,0 2 4 0,0-2 5 16,0 1 2-16,0 2 5 0,0 2 2 0,0 1 5 0,-2 1 6 16,2-2 4-16,-3 5 2 0,1 1 3 0,-1 2-2 0,0 0-1 0,-2 0-2 15,0 3-4-15,-1 1-2 0,0 0-3 0,1 0-2 0,-1 2-3 16,-2 1 0-16,0-2-3 0,0 0-4 0,2 1-5 0,-1 0-3 16,1-2-3-16,0 1-3 0,-1-2-8 0,3-1-10 0,0-2-11 0,0 0-9 15,0-1-13-15,0-3-16 0,3-3-16 0,-1 2-17 0,0-2-23 16,2-3-21-16,0 0-23 0,0-3-19 0,0-2-31 0,2 0-34 0,-2-2-34 15,5-2-36-15,1-2-64 0,-2-2-80 0,3-2-37 0</inkml:trace>
  <inkml:trace contextRef="#ctx0" brushRef="#br0" timeOffset="199652.821">10999 7700 19 0,'-4'3'363'0,"0"1"-108"0,1 0-78 16,0 0-67-16,0 3-40 0,0 0-28 0,-1 1-13 0,2-1-7 16,0 2-1-16,0-1-3 0,-1 2-3 0,3 1-2 0,0 0-4 15,0-3-5-15,3 3-3 0,-3-2-3 0,2 0-2 0,2 0-2 0,-2-2-1 16,1 0 1-16,0-2-1 0,-1 0 1 0,1 0 3 0,0-3 2 16,1 0 6-16,-1-1 8 0,0-2 4 0,3-1 2 0,-3 0 4 15,2-3 5-15,0 0 6 0,-2 0 9 0,2-4 5 0,-2 1 6 0,3 0 3 16,-3-1 0-16,0-2-1 0,-1 1 0 0,1 0-3 0,-3 0-5 15,0-2-3-15,0 4-4 0,-1-1-5 0,-1 1-10 0,0 2-14 0,-1 0-17 16,0 0-17-16,-3 3-14 0,3 1-12 0,-2-1-13 0,0 3-19 16,0 0-22-16,-1 3-24 0,0-1-24 0,0 3-24 0,-1 2-24 0,1 2-18 15,-1 2-12-15,-2-2-50 0</inkml:trace>
  <inkml:trace contextRef="#ctx0" brushRef="#br0" timeOffset="199973.3612">11228 8058 292 0,'0'0'554'0,"0"0"-16"0,0 0-91 0,0 0-131 0,0 0-85 0,0 0-64 16,0 0-42-16,0 0-32 0,0 0-25 0,0 0-18 0,0 0-17 0,0 0-11 16,0 3-10-16,0 0-8 0,0-1-9 0,0 3-5 0,0-2-4 15,0 4-1-15,2-3 0 0,-2 1 2 0,2 3 0 0,-1-2 3 0,-1 2 2 16,3-2 1-16,-3 1 2 0,2-1-1 0,0 2-2 0,-1-3-1 15,1 0-3-15,0 2-5 0,-1-3-3 0,3-1-3 0,-2-1 0 16,0 3-2-16,-1-3 1 0,2-2 2 0,-1 0 0 0,0 0 1 0,-1 0 0 16,2-2 0-16,1-3 1 0,-1 3-1 0,3-4 3 0,-1 2 3 15,-1-5 5-15,0 1 4 0,-1 0 3 0,2-1 1 0,-2 0 0 0,0-1-1 16,0 0 0-16,-2 1 0 0,-1-1-2 0,0 0-2 0,0 0-4 16,-4 2-4-16,1 0-7 0,1 0-8 0,-2 1-14 0,-1 0-15 15,0 1-16-15,-2-1-20 0,0 3-24 0,0-1-26 0,1 3-34 0,-2-1-35 16,1 3-55-16,0 0-65 0,-1 0-55 0,2 3-49 0</inkml:trace>
  <inkml:trace contextRef="#ctx0" brushRef="#br0" timeOffset="200441.15">11458 7816 553 0,'-2'-9'523'0,"1"2"-54"0,1 0-96 16,0-1-118-16,1 1-72 0,1 0-45 0,1 2-35 0,-2 0-25 0,2-1-17 16,2 1-12-16,-2 1-11 0,2-1-11 0,0 1-10 0,3-1-10 15,-2 2-9-15,2-1-7 0,-1 1-6 0,2 1-4 0,-1 0-2 16,0-1-2-16,1 3 1 0,-1-2 1 0,-2 2 3 0,1 0 3 0,-1 2 0 16,-1-2 1-16,1 3 3 0,-3-1 1 0,2 0 1 0,0 1 1 15,-2 1 3-15,0-1 0 0,0 2 2 0,-1-1 0 0,0 2 1 0,0 0 0 16,-2-1 1-16,0 3 2 0,0 0 0 0,0 1 1 0,0 3 2 15,-4-4-1-15,2 2-2 0,1 1-2 0,-2 1-2 0,-1-2-2 0,1 2-3 16,0 0-3-16,0 0-5 0,-1-1-3 0,3-1-6 0,-1 1-6 16,-2-2-5-16,2 0-3 0,2-1-5 0,-1 0-2 0,1 0-3 15,0-1 0-15,0-2-1 0,1 1-2 0,1-2 4 0,0 1 3 0,2-2 3 16,-1 2 5-16,2-2 4 0,-2-1 4 0,2 1 5 0,1-2 2 16,2 2 3-16,-2-3 3 0,2 3 3 0,0-3 3 0,0 1 2 15,0-1 3-15,-2 1 4 0,3 1 5 0,-2-2 1 0,1 1 3 0,-2 1 3 16,-1-2 4-16,0 2 2 0,1-2 0 0,-1 5 2 0,-2-5 3 15,0 2 3-15,0 1 3 0,-1 0 3 0,1 0-1 0,-1-1 0 0,-2 2 0 16,0-1-2-16,0 0 1 0,0 1-1 0,-2 0-1 0,-1 0 1 16,1-1 0-16,-1 3-1 0,-2-1-1 0,1 0-3 0,-4-1-3 0,2 3-8 15,-2-2-8-15,-2 0-14 0,3 0-15 0,-3-1-19 0,0 2-21 16,1-1-22-16,-1-2-23 0,1 0-32 0,0 0-36 0,2-2-62 16,1 0-78-16,1-1-65 0,0-1-63 0</inkml:trace>
  <inkml:trace contextRef="#ctx0" brushRef="#br0" timeOffset="200619.8092">11892 7900 490 0,'0'0'523'0,"0"0"-33"0,0 0-103 15,0 2-138-15,2-2-86 0,-1 1-59 0,1-1-40 0,0 0-30 16,2 0-25-16,0 0-24 0,1 0-22 0,2 0-24 0,1-1-30 15,0 1-34-15,4-2-36 0,0 1-35 0,-1-2-32 0,3 1-25 0,0 1-35 16,0-1-37-16,-1-1-48 0</inkml:trace>
  <inkml:trace contextRef="#ctx0" brushRef="#br0" timeOffset="200790.0388">11895 8078 220 0,'0'0'356'0,"-1"3"-83"0,1-3-55 0,1 1-41 15,1-1-26-15,4 0-21 0,-1 0-15 0,3-1-14 0,0-2-12 16,2 3-13-16,-1-4-17 0,5 1-22 0,-1-2-27 0,4 3-31 16,-1-4-37-16,1 1-39 0,0 1-44 0,0-1-44 0,1-1-58 0,0 0-65 15,-1 1-63-15,1 0-62 0</inkml:trace>
  <inkml:trace contextRef="#ctx0" brushRef="#br0" timeOffset="200995.7793">12452 7931 193 0,'-2'-3'596'0,"-1"3"12"0,2-4-79 0,-1 3-126 0,0-1-91 16,1 0-76-16,-1 2-48 0,2-1-35 0,0-1-26 0,0 2-23 0,2-2-20 16,-1 2-17-16,1-3-22 0,0 0-25 0,1 3-24 0,0-2-23 15,3-1-21-15,0 2-22 0,2-2-19 0,0 0-19 0,2 0-16 0,1 1-17 16,-2-1-15-16,5 0-15 0,-4 1-15 0,3 1-13 0,-1-2-13 15,0 2-10-15,-1-1-17 0,-1 2-17 0,0-1-11 0,-2 1-9 16,1 0 1-16,-4 1 2 0,0 1 5 0</inkml:trace>
  <inkml:trace contextRef="#ctx0" brushRef="#br0" timeOffset="201156.2422">12510 8043 153 0,'0'1'235'0,"0"1"-5"0,0-2-2 0,2 1-2 16,-2 1-11-16,3-2-14 0,-1 0-14 0,1 0-13 0,3 0-15 15,-3 0-16-15,2 0-15 0,3-2-16 0,0 1-14 0,1-1-15 0,3 1-18 16,-3-1-20-16,3-1-25 0,1 0-28 0,1 0-29 0,1 0-31 16,0-1-37-16,1 1-43 0,2-1-45 0,-2-1-47 0,2 2-74 15,1-1-89-15,1-3-58 0,-2 2-44 0</inkml:trace>
  <inkml:trace contextRef="#ctx0" brushRef="#br0" timeOffset="201489.7252">13182 7824 113 0,'-1'0'571'0,"-1"0"-1"0,0 0-78 0,-1 0-119 16,2 0-88-16,-1 0-73 0,0 0-49 0,1 1-35 0,-1 1-32 0,2-2-27 15,-1 1-21-15,-1-1-15 0,2 3-11 0,-2-1-9 0,1 1-8 16,-2 1-7-16,2 0-5 0,-3 1-3 0,1 3-1 0,0 0-1 0,-2-1 0 16,0 3 3-16,2-1 4 0,-3 2 5 0,3 1 4 0,-2-2 3 15,2 4 2-15,0-2 0 0,-1 1 1 0,1 1-1 0,2-1 0 16,1 0 0-16,0-1 0 0,0 1-1 0,0 0-1 0,1-3-4 15,2 3-4-15,1-3-2 0,0 1-4 0,1-1-2 0,0-2-1 0,4-1-1 16,-1 1-1-16,2-2 1 0,1-2 2 0,0-1 0 0,2-1 1 16,1 1 0-16,-1-3 3 0,2-3 1 0,1 1 5 0,0-1 4 0,0-1 5 15,-1-2 8-15,1-2 7 0,0 0 6 0,0-4 8 0,-4 3 3 16,1-3 6-16,-2-1 3 0,-1 0 4 0,-2-1 5 0,-1 0 2 16,-2-1 2-16,1 1 0 0,-4-1-2 0,-2-2-7 0,-2 3-6 0,-2-1-9 15,-1 1-8-15,-3 2-10 0,0-2-10 0,0 2-16 0,-4 2-22 0,-1 0-28 16,0 1-33-16,-2 1-39 0,-3 5-43 0,4-2-58 0,-3 4-61 15,-1-1-94-15,1 2-110 0,-2 2-65 0,0 2-44 0,-1 1-22 0</inkml:trace>
  <inkml:trace contextRef="#ctx0" brushRef="#br0" timeOffset="202577.2563">14254 7781 19 0,'-3'1'285'16,"1"-1"-19"-16,1 1-12 0,-1 1-11 0,1-2-9 0,1 1-11 15,-2 1-12-15,0-2-9 0,2 0-12 0,-1 2-10 0,-1-2-11 0,2 0-11 16,0 0-9-16,-2 0-10 0,2 0-9 0,0 0-11 0,0 0-9 0,0 0-7 15,0 0-10-15,0 0-8 0,0 0-7 0,0 0-8 0,0 0-7 16,0 0-6-16,0 0-4 0,0 0-7 0,0 0-5 0,2 0-5 16,0 0-4-16,1 0-2 0,2 0-3 0,2 0-3 0,1 0 0 0,4 0-2 15,1-2-1-15,4 2-2 0,5-3 0 0,1 1-1 0,6 0-1 16,2-1-3-16,6-2-1 0,2 1-4 0,5-1-5 0,1-1-7 16,4 1-7-16,2 1-6 0,1-2-5 0,3-2-6 0,2 2-4 15,-1-1-2-15,3 0-3 0,1 0-3 0,0 2-1 0,0-3-2 0,2 2-1 16,-1 0 3-16,-1 1 1 0,2-1 4 0,-2 0 3 0,2 0 5 0,-4 2 4 15,-2-1 2-15,-1-1 2 0,-1 1 2 0,-4 3 0 0,0-3 2 16,-5 3 0-16,-2-4 2 0,-2 4 1 0,-5-1 1 0,-1-1 2 16,-3 2 1-16,-2-1 1 0,-3 3 1 0,-4-3 0 0,-2 1 2 0,1 0 1 15,-5 1 3-15,-1 1 3 0,-2-1 0 0,-1 1 1 0,-3-2 2 16,0 1 1-16,-1 1 1 0,-1-2 0 0,-4 1-7 0,1 1-11 0,1-2-21 16,-3 1-25-16,-1 1-42 0,1-2-47 0,-3 2-106 0,2 0-131 15,-2 0-97-15,0 0-74 0,0 0-39 0,-2-3-20 0</inkml:trace>
  <inkml:trace contextRef="#ctx0" brushRef="#br0" timeOffset="205157.516">12894 9261 227 0,'0'0'400'0,"-1"-2"-71"0,-1-1-85 0,2 2-52 15,-1-1-36-15,1 2-23 0,0-2-12 0,0 2-13 0,0 0-11 16,0 0-11-16,0 0-8 0,0 0-8 0,0 0-10 0,0 0-7 0,0 0-7 15,0 0-6-15,0 0-5 0,0 0-3 0,0 0-3 0,0 0 0 16,0 0-4-16,0 0 0 0,0 0-1 0,-2 0-2 0,-1 2 0 0,3-2-1 16,0 0 0-16,-1 2-1 0,-1-1-1 0,2-1-2 0,0 0-3 15,-2 2-3-15,2-2-3 0,0 1-2 0,-1-1-3 0,1 0-2 16,-2 2-2-16,1-2-1 0,1 0-1 0,-2 0-2 0,2 3 2 0,-2-2-1 16,2 0 3-16,0 2 1 0,-1 1 1 0,-1-3 2 0,2 3 0 15,-1 1 2-15,-1 2 1 0,2 0 3 0,-2 2 4 0,-1 1 1 0,1 0 2 16,1 3 1-16,-2 1 1 0,0 1-1 0,1 4 0 0,-1 0 0 15,0 3 1-15,1 0-2 0,-1 2 0 0,0 1-1 0,-2 4-2 16,3 1-1-16,-1 0-5 0,-1 3-1 0,1 2-1 0,0 0-2 0,-1 0-1 16,-1 5 0-16,2 0 2 0,-2 0-1 0,2 2 2 0,-3 1 0 15,2 3 2-15,0-2 1 0,-1 1 2 0,2 2 1 0,-2-1 2 16,2 0 0-16,-1-2 3 0,2 1 1 0,2-3 1 0,-1 2 0 0,1-6-2 16,0 3-2-16,0-3 0 0,1-4-3 0,-1 0-1 0,2-2-1 15,2-3-2-15,-1 0-2 0,-1-4 0 0,1-4-3 0,0 3-3 0,2-5-3 16,-1-4-5-16,0 0-5 0,-2-3-5 0,2-1-6 0,-1-1-5 15,1-2-7-15,-1-2-6 0,0-2-5 0,0 1-8 0,-1-4-5 0,1 2-9 16,-1-3-15-16,-1-1-18 0,1-1-25 0,0-1-30 0,0-1-24 16,-2-1-25-16,0-1-20 0,0-2-21 0,-2 0-16 0,0-3-14 15,-1 1-18-15,0 1-19 0,-1-2-37 0</inkml:trace>
  <inkml:trace contextRef="#ctx0" brushRef="#br0" timeOffset="205540.3966">12635 10502 210 0,'0'-2'233'16,"-1"-1"-24"-16,-1 3-18 0,2-2-13 0,0 2-11 0,0 0-10 0,0 0-11 16,0 0-10-16,0 0-11 0,-1 0-10 0,-1 2-11 0,2-2-11 0,-2 1-9 15,2-1-9-15,0 2-10 0,0-2-7 0,0 0-7 0,-1 0-9 16,1 0-9-16,0 0-5 0,0 3-4 0,0-1-5 0,1-2-2 16,-1 5-2-16,2-5-2 0,1 3 1 0,0 0-2 0,-1 2-1 0,3-2 1 15,-1 1 0-15,3 1 3 0,-3-1 0 0,3 2 1 0,-1 0 0 16,3 0-4-16,-1 0-4 0,0 1-8 0,3 0-8 0,0 0-5 15,-1-1-4-15,2 2-3 0,1-1-4 0,1-1-6 0,-1 2-8 0,0-2-7 16,2 1-9-16,-2-1-7 0,5-2-10 0,-6 3-5 0,4-2-4 16,-2-2 2-16,2 2 0 0,-2-3 2 0,0-1-1 0,-1 1 3 0,1-2 3 15,-3 0 7-15,2-2 9 0,0 1 13 0,-2-1 17 0,0-3 17 16,-2 0 17-16,1-2 17 0,-2 2 17 0,-1-3 14 0,2 1 14 16,-3-2 13-16,-1 1 11 0,-2-1 13 0,1 0 11 0,-1 1 10 0,-3-4 8 15,0 5 2-15,0-3 1 0,0 2-2 0,-1 1-2 0,-1-1-3 16,-2 1-5-16,2 1-5 0,-1 1-6 0,0 0-8 0,0 0-9 15,0 0-12-15,-1 3-13 0,1-2-13 0,0 3-13 0,0-1-14 0,-2 2-13 16,2 0-7-16,-2 2-9 0,-1 0-6 0,-1 5-7 0,-3-1-11 16,0 3-14-16,0 3-20 0,-3 1-23 0,-4 3-32 0,2 4-35 0,-1 3-55 15,-3 0-64-15,0 3-97 0,0 3-114 0,-3 2-73 0,0 1-54 0,-1 0-26 16</inkml:trace>
  <inkml:trace contextRef="#ctx0" brushRef="#br0" timeOffset="206774.181">12888 11398 333 0,'-3'-1'455'0,"3"-3"-87"0,-1 4-72 0,-1 0-63 0,2-3-42 0,-2 3-31 16,2 0-20-16,0 0-11 0,-3 0-13 0,2 3-12 0,-1-3-7 15,2 0-9-15,-2 0-8 0,2 3-8 0,-1-2-9 0,-1-1-9 16,-1 3-5-16,1-2-4 0,1 3 0 0,-3-2 1 0,0 1 3 0,1 3 0 16,-2 0 3-16,0 2 2 0,-1 1 2 0,-2 0 3 0,-1 4 0 0,-1 1 1 15,2 2-1-15,-3-1 1 0,0 2-3 0,1 6-4 0,0-3-3 16,0 3-6-16,0-1-5 0,1 4-4 0,1-2-5 0,0 1-4 0,3 2-6 15,1 0-3-15,-4 1-4 0,6-2-3 0,-1 0-3 0,3 0-5 16,2-3-6-16,1 1-5 0,2-1-6 0,2-2-8 0,1-2-6 16,2-2-8-16,2 1-6 0,1-4-8 0,3-1-7 0,0-3-8 15,3-1-9-15,-2-3-8 0,5-1-5 0,-3-2-1 0,2-3 2 0,1 0 3 16,-2 0 8-16,0-3 7 0,-2-4 12 0,1 2 11 0,-3-3 15 16,1 1 20-16,-4-2 19 0,-3 0 19 0,1-1 18 0,-3-2 19 15,-3 2 14-15,-1 0 11 0,-2-1 5 0,-2 3 6 0,-2-4 2 0,-1 4-3 16,-2-3-4-16,-3 1-6 0,0 4-10 0,-1-2-13 0,0 2-12 0,-4 0-11 15,0 2-13-15,0 0-11 0,-2 0-15 0,-1 3-19 0,0 1-22 16,0 0-26-16,-1 1-33 0,3 3-34 0,-4 0-51 0,4 2-58 0,-2 0-72 16,3 1-83-16,0 1-83 0,1 2-87 0,2 0-43 0,2-3-24 15</inkml:trace>
  <inkml:trace contextRef="#ctx0" brushRef="#br0" timeOffset="207822.779">13636 9368 166 0,'2'0'447'0,"-2"-3"-59"15,0 3-88-15,0 0-104 0,0 0-61 0,0 0-39 0,0 0-20 0,0 0-10 16,0 0-6-16,1 0-5 0,2 3-1 0,-1-3-1 0,2 4 0 15,1-1-1-15,0 0-4 0,0 0-3 0,1 1-4 0,2 2-3 0,1 2-2 16,-1-1 1-16,0 1-1 0,3 2-1 0,0 1-4 0,-1 2-1 16,2 2-2-16,-2 0-1 0,4 1-1 0,-3 5-2 0,2-1 1 0,-1 4 1 15,1 0-1-15,0 3-2 0,-2 2-2 0,0 2-3 0,1 2-5 16,-2 4-3-16,1-1-1 0,0 3 0 0,-1 5 2 0,-1 0 3 16,1 2-1-16,-4 2 2 0,2 2-4 0,3 1-2 0,-5 2-4 15,2 2-5-15,-1-3-5 0,0 2-1 0,1 0-3 0,0-2-2 0,-1 1-2 16,0-2-5-16,0-1-5 0,-1-4-5 0,0-1-3 0,-1-5-3 15,0 1-1-15,1-7 0 0,-3 0 0 0,0-4 1 0,1-4-1 0,-1-1 1 16,-1-4 1-16,-1-4 0 0,1 0-7 0,-1-3-8 0,-1-2-3 16,0-5-2-16,0 1-5 0,-1-4-9 0,-1 1-10 0,-1-4-14 0,-2-1-12 15,0-1-10-15,-1-4-11 0,-3 1-11 0,-1-4-6 0,0 1-3 16,0-2 4-16,-2-1 6 0,1-2 4 0,-3-1 7 0,3 1 9 0,-3 0 16 16,1 0 24-16,2-2 27 0,0 2 30 0,0-1 31 0,0 0 29 15,2 2 26-15,0-1 22 0,1 3 18 0,-1-1 16 0,3 0 12 16,-1 3 8-16,3 0 5 0,0 0 2 0,-1 2-1 0,1 2-7 0,1-2-13 15,1 4-14-15,2-2-16 0,-1 1-15 0,-1 1-15 0,2 1-14 16,0 0-11-16,0 0-11 0,2 1-12 0,-1 1-9 0,1 1-6 0,1 1-6 16,2-1-4-16,1 2-1 0,-1 1-2 0,1-1 0 0,1 3-1 15,1-1 2-15,1 0-1 0,-1 0-5 0,0 1-6 0,4-1-6 16,0 1-6-16,-3-2-8 0,4 0-7 0,-2 1-8 0,3-1-6 0,-3-1-8 16,4-1-9-16,-2 0-4 0,2 0-7 0,0-1 0 0,0-3-2 15,0 0 5-15,0 0 8 0,2 0 11 0,-2-3 12 0,0-1 16 0,0 1 17 16,-1-1 19-16,-2-2 20 0,2 0 21 0,-4 1 23 0,0 0 19 15,-1-1 19-15,-3 1 19 0,2 1 17 0,-5-1 13 0,2-1 10 0,0 3 7 16,-4-2 4-16,-1 3-1 0,0-1-3 0,0 1-9 0,0 1-14 16,0 0-15-16,0 1-17 0,0-3-17 0,0 3-19 0,0 0-17 15,-1 3-18-15,-2-2-12 0,1 2-14 0,-1 0-14 0,1 4-13 0,-1-2-19 16,-2 2-23-16,1 2-28 0,-1 3-30 0,-3 3-48 0,3 2-53 0,-3-1-57 16,2 4-57-16,-2 0-86 0,-1 4-97 0,1 1-55 15,-2-2-34-15</inkml:trace>
  <inkml:trace contextRef="#ctx0" brushRef="#br0" timeOffset="208372.5456">14249 11592 419 0,'11'-11'477'0,"-1"1"-56"0,-1-1-82 0,0 1-96 16,1-1-61-16,0-2-42 0,-1 4-21 0,-1-2-13 0,0 1-7 0,-2-1-4 16,3 1-6-16,-2-1-6 0,-2 1-4 0,-2-1-6 0,2 2-9 15,-2-2-10-15,0 3-9 0,-2-2-11 0,-1 1-7 0,-1-1-7 0,-2 0-5 16,0 1-4-16,0 1-3 0,-1-1-4 0,0 2-4 0,-3-1-3 15,-2 1-4-15,1 1-3 0,0 2-2 0,-2-1-3 0,0 0 0 16,-2 2 1-16,0 2 0 0,2-2 1 0,-3 3 2 0,0 4 3 0,1-1 2 16,-2 0 2-16,1 4 2 0,2-3 2 0,-1 4 3 0,1 0 1 15,-2 2 2-15,4 1 1 0,1-1 0 0,-1 1 0 0,0 2 1 0,3-1 0 16,1 2-1-16,0 0-3 0,2-1 0 0,3 1-2 0,0-2-3 16,0 1-2-16,3-1-1 0,1 0-3 0,-1-1-2 0,2-2-2 15,3 0-3-15,-1-1 0 0,1-1-3 0,2 0 0 0,0-4-2 0,2 2-2 16,-3-2-1-16,4-2 1 0,-2 0 1 0,0-1 2 0,2-1 2 15,-2 0 2-15,1-1 5 0,-1-1 5 0,-2 0 5 0,1 2 5 0,-2-1 4 16,0 0 4-16,-3-1 7 0,0 1 3 0,1 2 6 0,-3-2 1 16,0 2 1-16,-1 0-2 0,0 2 3 0,-2-2 1 0,0 2 2 15,0 3 3-15,0-3-1 0,0 2-1 0,0 2-1 0,0 2-3 0,0 1-3 16,0 0-1-16,0 4-2 0,0 1-2 0,-2 1 0 0,0 1 2 16,2 1-2-16,-3 3-4 0,1-1-5 0,-1 0-7 0,-1 1-13 0,1 2-14 15,0 1-17-15,-2-3-19 0,-2 3-22 0,2 0-26 0,-2-2-33 16,1 0-34-16,-1 0-39 0,-1 0-41 0,-1-3-42 0,1-1-43 0,0 0-66 15,0-2-76-15,-3-1-41 0,3-2-25 0</inkml:trace>
  <inkml:trace contextRef="#ctx0" brushRef="#br0" timeOffset="208665.087">13356 11839 201 0,'0'-3'367'0,"0"-2"-65"0,0 0-44 0,0 2-34 16,2 0-21-16,-1-1-10 0,1 2-12 0,-1-3-12 0,4 2-8 15,-1 0-10-15,0 0-7 0,-1-1-6 0,3 2-9 0,-1-1-7 0,0 0-11 16,2 0-10-16,0 1-12 0,1-1-12 0,0-1-10 0,1 1-7 15,1 1-9-15,0-1-6 0,2 3-7 0,-1-4-9 0,0 4-7 16,3-1-6-16,-1-1-10 0,3 2-12 0,0-2-12 0,-1 1-11 0,1 1-16 16,3 0-17-16,-3 0-25 0,3 0-26 0,0 0-37 0,-3 1-39 0,4 1-45 15,-4-2-47-15,0 2-59 0,0-1-63 0,0-1-59 0,-4 1-59 16,2 2-30-16</inkml:trace>
  <inkml:trace contextRef="#ctx0" brushRef="#br0" timeOffset="208905.9145">13571 11605 67 0,'-5'-4'540'0,"0"1"-37"0,1 3-60 0,-1-2-87 0,2 1-102 16,0 1-59-16,0-2-38 0,1 2-25 0,2 0-21 0,0 0-12 16,0 0-10-16,-2 2-10 0,2-2-10 0,-1 1-6 0,1 1-6 0,0 1-7 15,0 0-5-15,0 1-1 0,0 1-1 0,0 0 0 0,0 5 1 16,0-1 2-16,0 1 1 0,0 2 2 0,0 2 3 0,0 2 0 0,0 3 0 15,0 0-4-15,0 0-3 0,0 3-3 0,0 3-4 0,-2-2-4 16,2 4-6-16,-1 1-11 0,-1-1-13 0,2 5-23 0,-2-3-27 0,2 3-37 16,-1-1-42-16,-1 2-62 0,2 0-73 0,-2-1-108 0,1 3-124 15,-2-3-75-15,0 3-48 0,0-2-23 0</inkml:trace>
  <inkml:trace contextRef="#ctx0" brushRef="#br0" timeOffset="209589.2439">12213 12465 501 0,'-4'-3'540'0,"0"-1"-80"0,1-1-120 0,0 2-77 0,1-1-54 16,-1 1-29-16,1 1-14 0,1-1-10 0,-1 1-6 0,2-1-7 0,-2 1-5 15,0 1-8-15,2 1-11 0,0 0-12 0,0 0-14 0,0 0-12 0,2-1-12 16,0-2-13-16,0 3-13 0,1 0-13 0,2-2-10 0,1 2-7 16,2-1-6-16,5 1-3 0,1-2-2 0,5 1-1 0,3 1-1 15,4-4 3-15,5 3 2 0,5 0 3 0,6-1 3 0,5-1 4 0,5 0 2 16,7 2 0-16,4-2 1 0,9-2-1 0,3 3-3 0,7-3-2 0,6 0-5 15,7 0 1-15,5 0 2 0,4 1 1 0,-1-1-2 0,6 0 0 16,-1-1-3-16,2-1-1 0,1 4-3 0,1-2-3 0,0-1-4 16,2 0 0-16,-5 0-4 0,3 1 2 0,-4 0 6 0,-4 1 0 0,-6-1 0 15,-1 0-4-15,-4 0-3 0,-3 0-3 0,-3 0-5 0,-5 1-5 16,-3-2-5-16,-6 4-4 0,-5-3-6 0,-6 3-6 0,-6-3-6 0,-2 2-13 16,-9 0-17-16,-5 0-22 0,-8 1-25 0,-6 0-25 0,-6 1-27 15,-4-1-33-15,-8 1-41 0,-7-3-55 0,-6 3-64 0,-4-1-74 0,-7 2-75 16,-3-5-41-16,-7 3-18 0</inkml:trace>
  <inkml:trace contextRef="#ctx0" brushRef="#br0" timeOffset="210806.0237">2554 16968 284 0,'-5'-10'530'0,"-1"3"1"0,1 0-85 16,-1-1-131-16,0 1-88 0,2 2-67 0,-1-1-39 0,2 3-23 15,0-1-13-15,0 1-6 0,1 0 0 0,1 1 0 0,-2 1 1 0,1-1 1 16,2 0-3-16,0 2-2 0,0 0-10 0,0 0-11 0,0 0-10 0,0 0-12 16,0 0-10-16,0 2-7 0,0 0-5 0,0 1-2 0,0 0 3 15,0-1 2-15,2 1 5 0,1 2 5 0,0 1 4 0,0 1 4 0,2 3 5 16,0 0 6-16,1 2 6 0,3 2 7 0,-2 1 6 0,1 1 5 0,0 2 2 16,4 4 3-16,-1-2-1 0,-1 3-2 0,4-1-2 0,-3 2 1 15,3 2 0-15,-1-1 1 0,3 0-1 0,-2 3-4 0,2-1-4 0,-2-2-2 0,3 2-4 16,-1-2-2-16,1-2-3 0,0 1-2 0,0-3-1 0,-1-1 1 0,3-4-1 15,1-1 0-15,-1-3 0 0,2-5 0 0,2 0-1 0,4-7-1 16,3-4-4-16,3-4-5 0,4-7-9 0,6-6-11 0,7-8-10 0,8-7-8 16,11-10-3-16,9-12-1 0,12-7-17 0,12-11-23 0,13-11-44 0,15-14-53 15,15-10-76-15,12-9-86 0,13-10-126 0,14-8-147 0,10-7-78 0,12-10-41 16,4-2-21-16,5-2-11 0,3 0-14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18:40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9131 1119 69 0,'-2'-2'190'0,"1"1"-28"15,-1-1-18-15,2 1-14 0,-2-1-13 0,2 2-10 0,-1-1-11 16,-2 1-7-16,3-2-11 0,0 2-13 0,0 0-11 0,0 0-11 0,0 0-9 16,0 0-11-16,0 0-6 0,0 0-6 0,0 0-4 0,0 0-3 0,0 0-4 15,0 0-4-15,0 0 1 0,0 0-2 0,0 0 2 0,0 0 0 0,0 0 1 16,0 0 4-16,0 0 0 0,-1 2 1 0,-1-2 2 0,2 0-1 0,0 1 2 16,0-1-1-16,-2 0 1 0,2 0 2 0,-1 2 1 0,-1-1 2 15,2-1 2-15,-2 0 1 0,2 0 2 0,0 0 0 0,-1 0 1 0,1 0 1 16,-2 0 2-16,2 0 1 0,0 0 1 0,0 0 0 0,0 0 2 0,0 0-1 15,0 0 1-15,0 0 0 0,0 0-1 0,0 0 0 0,0 0-2 16,0 0-1-16,0 0-2 0,0 0-2 0,0 0-2 0,0 0-4 0,0 0-1 16,0 0-3-16,0 0-2 0,0 0-2 0,0 0-1 0,3 0 0 0,-1 0-1 15,0 0 0-15,-1 0 0 0,1 0 1 0,1 2 1 0,1-1 0 0,0-1 2 16,0 2 2-16,1-1 1 0,0-1 1 0,2 1 1 0,0 3 0 16,-1-3 1-16,3 1-1 0,-1 1 0 0,2-3-1 0,0 0-2 0,1 4 1 15,0-4 0-15,2 3-2 0,1-3 1 0,-1 3-1 0,-1-3-1 0,4 2-1 0,0-1 1 16,-2 1 0-16,2 0 0 0,-2-2-2 0,-1 3 1 0,4-3 1 15,-4 2-1-15,3-2 0 0,-2 2 1 0,0-1-2 0,-1 1 0 0,2-2 1 16,-3 2-2-16,0-2 0 0,1 0-1 0,0 3 1 0,-1-2-1 0,1-1 0 16,1 1 0-16,-3 1 0 0,3-2 0 0,-1 0 1 0,1 0-1 15,0 0 0-15,1 0-1 0,2 0 0 0,-3 0 0 0,5-2 0 0,-2 1-2 16,1 0 1-16,2-2-1 0,1 1-2 0,0 0 0 0,1 1-2 0,1-1-1 16,-2 0-1-16,3-1 0 0,-1 3 1 0,1-4 1 0,-3 3 2 0,4-1 0 15,-3 0 1-15,2 1 0 0,-3 1 1 0,1-2 1 0,-2 2 2 16,-1 0 1-16,0 0 1 0,1 0 1 0,-4 2 2 0,0-2-2 0,-1 1 1 15,-2 1-2-15,0-2 0 0,1 2 0 0,-3-1 0 0,-1 1-1 0,-1 0 0 16,-1-2 0-16,2 0 0 0,-4 3 0 0,2-3 1 0,-2 0 1 0,-1 2-2 16,0-2 1-16,-2 2 1 0,2-1 0 0,1-1 0 0,-3 2-1 0,2-2 2 15,-2 0-1-15,0 0 0 0,2 0 2 0,-2 0-1 0,3 0 1 16,-2 0-2-16,0 0 1 0,1 0 0 0,0 0 1 0,1 0-2 0,0 0 0 16,1 0 0-16,-1 0 0 0,2 0 0 0,1 0 0 0,-1 0 0 0,0 0-1 15,1 0 1-15,0 0-2 0,0 0 1 0,-1 0 0 0,0 0 0 0,1 0 0 16,-2 0-1-16,3 0-1 0,-1 0 1 0,-1 0 0 0,-2 0 0 15,2 0 0-15,0 0-1 0,-2 0 1 0,1 0 0 0,-1 0 1 0,-1 0 0 16,1 0-1-16,-1 0 0 0,-1 0 0 0,0 0 1 0,0 0 1 0,1 0-1 16,-3-2 0-16,2 2-1 0,-1 0 0 0,1 0 2 0,-1 0-2 0,0 0 0 15,0-1 0-15,2 1-1 0,-2-2-1 0,3 2 0 0,-1 0 0 16,-2 0 0-16,2 0-2 0,0 0 2 0,1 0 0 0,2-2 1 0,-2 2 0 16,2 0-1-16,0 0 0 0,1 0 0 0,-1 0 0 0,2 0 1 0,-2 0 1 15,3 0-1-15,0 0 0 0,0 0-1 0,-1 0-1 0,-1 0 0 0,2 0 0 16,-3 0-1-16,2 0-1 0,-1 0 2 0,0 0 1 0,-1 0 0 0,0 0 1 15,2 0 1-15,-2 0-1 0,0 0-1 0,-2 0 2 0,3 0 0 16,-4 0 0-16,1 0 0 0,1 0 1 0,-2 0 1 0,2 0-1 0,-2 0-1 16,0-3 0-16,0 3 0 0,-2 0 0 0,2 0-2 0,-2 0 1 0,3-2-1 15,-1 0 1-15,1 2 1 0,-1 0-1 0,0-1 0 0,1-1-1 0,-2 2-1 16,1-2 0-16,0 1 1 0,0 1-2 0,1 0 0 0,0-2 0 16,-1 2-1-16,0-1 1 0,1 1-1 0,-1 0 1 0,0 0-1 0,1 0-1 15,-1 0 1-15,1 0-1 0,-1 0 2 0,0 0-2 0,0 0 1 0,1 0-2 16,-2 0 2-16,1 0-2 0,-2 0 0 0,4 0 2 0,-4 0 0 0,3 0 1 15,-1 0 0-15,0 0-1 0,0 0 1 0,-1 0 1 0,1 0-1 16,1 0 2-16,0 0 0 0,-1 0 0 0,0 1 0 0,0-1 0 0,1 2 0 16,2-2 0-16,-2 0-1 0,-1 0 0 0,3 0 1 0,-2 1 0 0,1-1-1 15,-1 2-1-15,0-2 0 0,-1 0 0 0,3 2-1 0,-2-1 1 0,1-1-2 16,-3 0 1-16,1 2-2 0,1-2 1 0,-1 2-4 0,1-2 0 0,2 0-1 16,-3 0-2-16,0 0 0 0,3 0-2 0,-2 0 0 0,0 0-1 0,-1 3 1 15,3-3-1-15,-2 0-1 0,1 0 0 0,-1 0 1 0,-1 0-1 16,4 0 0-16,-3 2 2 0,1-2-1 0,1 0 0 0,-1 0 2 0,-2 0 0 15,2 0 0-15,-1 0-1 0,-1 0 1 0,2 0-1 0,-2 2 1 0,0-2 1 16,-2 0-1-16,2 1 1 0,-2-1 2 0,1 0 0 0,-1 0-1 0,1 0 1 16,-2 0 0-16,-1 2 1 0,1-2 1 0,1 0 0 0,-3 0-1 15,3 0 0-15,-3 2 2 0,0-2 0 0,0 0 0 0,0 0 0 0,0 0 1 16,0 0-1-16,0 0 1 0,0 0 1 0,0 0 0 0,0 0 2 0,0 0 0 16,0 0 2-16,0 0 2 0,0 0 2 0,0 0-1 0,0 0 0 0,0 0 0 15,0 0 2-15,0 0 0 0,0 0 2 0,0 0 1 0,-3 0-2 16,3 0 1-16,0 0 0 0,0 0-2 0,0 0-1 0,0 0-1 0,0 3-11 15,0-3-15-15,0 0-30 0,0 0-39 0,0 0-57 0,0 0-67 0,0 0-80 16,0 0-88-16</inkml:trace>
  <inkml:trace contextRef="#ctx0" brushRef="#br0" timeOffset="65569.2044">19013 1010 119 0,'0'0'120'0,"0"0"-11"0,0 0-13 0,0 0-16 0,0 0-17 16,0 0-14-16,0 0-13 0,0 0-8 0,0 0-5 0,0 0-5 0,0 0-3 15,0 0-2-15,0 0 2 0,0 0 3 0,0 0 4 0,0 0 6 16,-1 0 5-16,1 0 6 0,-2 3 9 0,2-1 4 0,-1-2 7 0,1 0 2 16,-2 2 1-16,0-1-1 0,1 1 2 0,-1 0-1 0,0 1-1 0,1-1-4 15,-1-1-3-15,1 3-3 0,-1-1-4 0,2 1-3 0,-2-1-6 0,2 1-4 16,-1 1-3-16,-1 0-2 0,2 0-1 0,-2 2-1 0,2 1-2 15,-2-3 1-15,0 4-1 0,2-2 1 0,0 1 0 0,0 1-1 0,0 0 0 16,0-1-1-16,0 4 1 0,2-2 0 0,0 1 0 0,0 0-1 0,0 0 0 16,-1-1 1-16,3 3 0 0,-1-1-2 0,0 0 1 0,0-2-2 15,2 2 0-15,-2-1-1 0,3-1-1 0,-3 0-2 0,2 2-1 0,-1-2-2 16,0 0-2-16,1 0 0 0,0 0-2 0,2-2-1 0,-2 2-1 0,0-3-1 16,0 3 0-16,0-2 0 0,0 0-2 0,1-2 2 0,-2 1-1 0,1-1 0 15,2 0 0-15,-3 0-1 0,1-1 1 0,1 1 1 0,1-2 0 0,-1 0 2 16,1 1 0-16,2-1 1 0,-1-1 1 0,0 1 0 0,4-1 0 15,-1-1 1-15,5 1-1 0,2-2 0 0,0 2 1 0,3-3-1 0,3 1-1 16,3-1 0-16,1 0-4 0,4 0-1 0,3 0-1 0,1-1-2 0,3 1-2 16,2-2-3-16,1 2-4 0,2 0-1 0,-1 0 0 0,2 0-2 0,0 0-3 15,-1 0-1-15,0 2-2 0,2-2 1 0,-3 1 1 0,-2 3 2 0,1-3 2 16,0 1 1-16,-3 0 1 0,2 1 4 0,-5 0 1 0,2 0 3 0,-3 0 1 16,0 0 3-16,1 0 2 0,-3-2 2 0,1 3 3 0,-1 0-1 15,0-2-1-15,-3 2-1 0,3-1-1 0,-1 0 0 0,0 2-1 0,-1 0-1 16,3-3 0-16,1 1-2 0,-1 1 0 0,-1 0-1 0,2-1-2 0,1 2-2 15,-1-2-1-15,2 0-1 0,2 1-2 0,-3 0-1 0,2-1 0 0,3 2-2 16,-1-3-1-16,-2 3-1 0,1 0-2 0,0-2 2 0,1 1 1 0,2 1 1 16,-2 0 3-16,0 0 0 0,0 0 2 0,-1 0 2 0,0-1 3 15,-1 1 1-15,1 0 2 0,0 0 1 0,-3-1 1 0,2 2 2 0,-1-2 3 16,0 3-2-16,0-1 0 0,-2-2-1 0,1 2-2 0,-1 1-1 0,0-3 1 16,1 1-1-16,-2-2-2 0,1 2 0 0,0 2-2 0,-2-4-1 0,1 2-1 15,1 0-1-15,-4-1 0 0,3 0-1 0,0 1-2 0,-3 0 0 0,3-2-1 16,-1 1 1-16,-2-1-2 0,3 2-2 0,-1 0 0 0,-1-3 0 0,1 3 2 15,0-3 0-15,3 3 3 0,-3-2 0 0,0 1 2 0,2-1 2 16,-1-1 2-16,0 1-1 0,0 0 1 0,-1 0 2 0,0 0 2 0,3 0 2 16,-3 0 0-16,2 0 1 0,-2 2-1 0,2-2-1 0,-1 0-2 0,-1 1 0 15,0-1 0-15,0 2-2 0,0-3-1 0,0 3 0 0,0-2-1 0,-1 1-2 16,0-1-1-16,-1 2 0 0,1-1-2 0,-2 0 1 0,2-2 0 0,-2 2 0 16,1 0-2-16,-1-1 0 0,0 0-1 0,0 1 0 0,0 0-1 0,0-1-1 15,0 0 1-15,-1 0-1 0,1-2-1 0,0 2 0 0,-2 0 0 0,2 0 1 16,0 1 2-16,0-1 1 0,0-3 2 0,0 2 1 0,-1 1 2 15,-1-1 1-15,2 0 1 0,0-2 1 0,-2 3 2 0,2-1 1 0,-2 0 0 16,2-1 1-16,0 1 1 0,0 0-1 0,0-1 0 0,2 1-2 0,-2-2-1 16,2 2 1-16,-2-1-2 0,1-1 1 0,1 4-2 0,1-3-2 0,-2 1 1 15,1-1-4-15,-1 2 1 0,3-1-1 0,-4-1 0 0,1 2 0 16,3-2-2-16,-4 1 0 0,0 1-2 0,1 0-1 0,-1 0 1 0,-1 0-2 16,-1-2 0-16,2 2 0 0,-1 1-1 0,-3-1 0 0,0-1-1 0,3 1 0 15,-3-1 0-15,0 1-1 0,0-1 2 0,0 0 2 0,0-2 1 0,0 3 1 16,-4-1 2-16,5 0 1 0,-3-1 3 0,2 3 1 0,0-3 2 0,-2 1 0 15,1 0 2-15,2-1 0 0,-2 1 2 0,2 0 0 0,0 1 0 16,-2-2-1-16,1 1-2 0,2-1 0 0,-1 1-2 0,1-1 0 0,1-1-5 16,-1 2-1-16,2-1-1 0,-2 0-3 0,2-1-1 0,0 4-1 0,0-4-2 15,0 1-1-15,1 1 0 0,-1-2-1 0,-2 1-3 0,0 1-1 0,1-2 0 16,-1 1 0-16,1 1-1 0,-4-2 1 0,2 1 0 0,0 0-1 16,-2-1 2-16,4 2-2 0,-4-2 0 0,2 1 0 0,-1 1 0 0,-1-2 0 15,1 0 1-15,0 0 0 0,-1 0 1 0,0 2 3 0,2-2 0 0,-5 0 3 16,4 1 1-16,-1-1 2 0,-2 0 2 0,1 0 1 0,-2 0 3 0,2 0 2 15,0 0 0-15,-1 0 3 0,-2 0 0 0,3 0 2 0,-2 0 1 16,0 0 1-16,-1-1-2 0,1-1 0 0,0 2 0 0,-2-2-1 0,-1 1 1 16,3 1-1-16,-2-2 1 0,-2 2 0 0,4-1-2 0,-2 0 1 0,0 1-1 15,-1-3 0-15,0 3-1 0,0-3 0 0,1 1 1 0,-2 1-1 16,1-1-1-16,0 0 1 0,0 1 0 0,-1-2-1 0,0 2 0 0,-1-1 1 16,3-1-2-16,-3 2 1 0,2-1 0 0,-2 1 1 0,2-3-2 0,-1 3 0 15,-1 0-1-15,2 0 1 0,-2-2-1 0,2 1 0 0,-1 0 0 0,-1 1-1 16,2-3 1-16,-3 1-1 0,3 3 0 0,-3-2-1 0,2-1 0 0,0 1 0 15,-1 0 0-15,4-1-1 0,-5-1-1 0,2 3-1 0,0-1 1 16,-1-1-1-16,4 1 0 0,-5 0-1 0,3-1 1 0,-2 1-1 0,0-1-1 16,4 2 2-16,-5-3 1 0,3 3 2 0,-3-2 2 0,1 0 2 0,1 2 3 15,-1-1 1-15,-3 1 3 0,3-2 3 0,0 1 0 0,-2 0 2 0,1 1 0 16,-2-1 3-16,2-1 2 0,-4 1 1 0,1-1 1 0,1 1-1 16,1 0 0-16,-1-1 0 0,-3 1 1 0,1 0-2 0,3-1-1 0,-4 1 0 15,1-1 1-15,1-1-1 0,0 1 0 0,-2 0 0 0,0 0-1 0,1 2-1 16,0-2-1-16,0 0 0 0,-1 0-2 0,1-1 1 0,0 2-1 15,-1-1 1-15,0 0-1 0,2 0 1 0,-4 0 1 0,4-2 0 0,-4 3 1 16,1-3 2-16,1 2 2 0,-3-1 2 0,0 1 1 0,1-2 2 0,1 1 3 16,-4-1 1-16,0 0 2 0,2-1 0 0,-2 2 2 0,2-1 0 0,-3-1-1 15,2 0 0-15,-2 2-1 0,0-3 0 0,2 1-2 0,-2-1-1 16,-1 2 1-16,1-4 0 0,3 2 1 0,-3 1-2 0,1-1 0 0,1 1 0 0,-3-2-1 16,4 1 0-16,-3-1 1 0,3 1 0 0,-3 0 0 0,1 0 2 0,1-1-1 15,-2 1 0-15,0 0 2 0,0 1-1 0,1-2 1 0,-1 2 1 16,1-1-1-16,-1 1 1 0,0-2-2 0,0 3 0 0,-1-2-1 0,0-1-2 15,1 1-2-15,-1 1-3 0,1-1 1 0,-1 0-3 0,0 2-1 0,0-1-2 16,0-2-4-16,2 3-1 0,-3-3-3 0,2 2 0 0,-2-1-2 16,2-1 1-16,1 0 0 0,-1 1-1 0,1-1-1 0,-1-1-1 0,-1 0 0 15,3 0-6-15,-1 1-5 0,2-1-12 0,-2-4-17 0,1 3-27 0,-2-1-33 16,1 1-65-16,1-2-81 0,0-2-121 0,-1 1-143 0,1-1-76 16,-1-1-41-16,-3 2-24 0,0-3-16 0</inkml:trace>
  <inkml:trace contextRef="#ctx0" brushRef="#br0" timeOffset="68485.185">5807 4821 81 0,'0'-2'135'0,"-2"-1"-16"0,2 0-7 16,0 1-3-16,0 0-3 0,0 0-3 0,0 2-7 0,0 0-7 0,0 0-10 15,0 0-14-15,0 0-11 0,0 0-12 0,0 0-10 0,0 0-8 16,0 0-6-16,0 0-6 0,0 0-4 0,0 0-3 0,0 0-2 16,-1 0-2-16,-1 2 0 0,2-2 1 0,-1 1 1 0,-1 0 3 0,0 3 4 15,1-3 4-15,-1 2 5 0,0 2 5 0,1-3 3 0,-1 3 2 16,1 0 3-16,-1 0 2 0,2 4 3 0,-2-2 3 0,0 1 3 16,2 0 3-16,-2 1 0 0,2 2 0 0,-1-1-2 0,-1 0-3 0,2 2-4 15,0 1-3-15,0-3-3 0,0 3-2 0,0 0-2 0,0-1-2 16,2 2-2-16,-1-2-4 0,1-1-5 0,0 0-1 0,2 1-2 0,-1 0-2 15,0-2-1-15,2 1 0 0,1-2-2 0,-1 1 1 0,4-1 0 16,-1 0 0-16,-1-1-1 0,3-1 1 0,0 0 0 0,0 1 0 0,2-1 1 16,1-2 1-16,0 0-2 0,2-1 0 0,0 2 0 0,4-3-3 15,-2 2 1-15,2-2-2 0,2-1 0 0,-1 0-3 0,1 0 0 16,2 1 1-16,1-3 0 0,0 1 0 0,0 1-1 0,1-2 1 0,0 0 0 16,2 3 1-16,1-3 2 0,-1 0 1 0,2 1 2 0,1 0 2 0,0-1 1 15,1 0 2-15,-1 2 0 0,4-2-1 0,0 1 2 0,1 1-2 16,2-2 0-16,2 2 0 0,-1-1 1 0,3-1-1 0,0 2-1 15,0-2-1-15,-1 2-2 0,4-2-2 0,-3 3-1 0,2-3-2 0,-1 4-1 16,-2-3-3-16,0 1-2 0,1 0-1 0,-2 2-3 0,-1-1-1 16,3 0 0-16,-3 0 0 0,0 1 1 0,-1-1 1 0,0 2 2 0,-2-1 1 15,1 1 2-15,1-1 1 0,-1 1 2 0,-1-2 2 0,0 2 2 16,-1 0 2-16,1-2 2 0,-3 1 1 0,3-1 0 0,-2 2 0 16,0-1-1-16,-1 0 0 0,1-1-1 0,1 2-1 0,-2-2-1 15,0 0 1-15,1 2-1 0,0-2-2 0,0 0 2 0,-1 0-2 0,1 0 1 16,-1 0-1-16,3 0 0 0,-2-1-1 0,0 1 1 0,3-3-2 0,-3 3 0 15,1-1-1-15,-1 0-2 0,2-1-1 0,-2 1-2 0,0 1 0 16,2-1-2-16,-1-2 3 0,1 2 1 0,-1-2 1 0,-3 0-1 0,4 3 2 16,-2-3 2-16,2 2-1 0,-2 0 1 0,1-1 2 0,0 1 1 15,1 0-1-15,-2 1 2 0,0-3 3 0,2 2-1 0,-2 0-1 0,2 1-2 16,0-1-1-16,1 1-1 0,-1-1 0 0,0 1 0 0,-2 0-2 16,2 0-2-16,-2 0 0 0,2 0-1 0,-1-1 1 0,-1 2-1 15,-1 1-1-15,1-2-2 0,-1 1 0 0,0-1-1 0,-1 2-1 0,-1-2-1 16,0 2 0-16,0-1 1 0,-3-1-2 0,3 2 1 0,-3-1 0 15,1 2-1-15,-2-2 0 0,1 1 0 0,-2-1 0 0,2 2 2 0,0-2 3 16,-2 1 1-16,2 0 4 0,-1-1 3 0,0-1 1 0,1 2 2 16,0-2 2-16,-2 2 1 0,2-1 2 0,1-1 0 0,-1 2 1 0,2-3 2 15,-2 3 1-15,0-2 0 0,1 1-3 0,1-1-1 0,-1 0 0 16,2 0-2-16,0 0-2 0,0 0-3 0,0-1 1 0,0 0-3 16,0 0 1-16,2 0-2 0,-1 1-2 0,-1 0 0 0,-1 0-1 0,1-1 0 15,0 0-2-15,-2 1 0 0,1 0 0 0,-1 1 0 0,1-1 1 16,-3-1 0-16,3 1-1 0,-1 1-1 0,-4-1 1 0,3-1-1 0,0 0 1 15,0 1-3-15,0 0-1 0,-1 0-2 0,1-1-3 0,-3 2 1 16,3-1-1-16,0-2-1 0,0 2 1 0,0-1 0 0,-1-1-1 16,1 1 1-16,0 0-1 0,-3 0 1 0,3 0 0 0,0-1 2 0,-2 1 1 15,0-2 1-15,2 1 2 0,-2 1 0 0,-1-2 0 0,3 0-1 16,-2 0 0-16,1 0 2 0,-3 0 1 0,2 0 0 0,-1 0-1 0,0 0 0 16,1-2-1-16,0 1-1 0,2 1-1 0,-3-2-1 0,2 1 1 15,0 1-1-15,-2-2-1 0,3 0-2 0,-2 2-4 0,2 0-2 16,-3 0-3-16,4 0-4 0,-1 0-1 0,-2 0-2 0,2 0-2 0,0 0-2 15,0 0-2-15,1 0-2 0,-2 0-2 0,2 0 0 0,-1 0 0 16,0 0-1-16,1 0 2 0,-1 0 1 0,3 0 0 0,-3 0 4 0,1 0 2 16,-1 2 5-16,-1 0 2 0,2-2 5 0,1 1 3 0,-2 1 4 15,-1-2 2-15,1 1 2 0,0 1 3 0,0-2 1 0,-2 0-1 16,1 3 1-16,-1-3 1 0,0 1-2 0,0 0 0 0,-1-1-3 0,1 0-4 16,-4 0-3-16,4 0-2 0,-3 0-2 0,2 0-1 0,-3 0-2 15,2 0-2-15,-1 0 1 0,-1 0-2 0,1 0 0 0,0 0-1 0,-1 0 0 16,0 0-2-16,-1-1 1 0,4 0 3 0,-4 1 0 0,2-3 2 15,-1 3 0-15,0 0 1 0,-1-2 2 0,2 1 0 0,0 1 1 16,-3-2 3-16,3 1 0 0,-3 1 2 0,2-4 1 0,-1 4 0 0,-1-2 2 16,0 2 3-16,0-2-1 0,-1 2-1 0,-1-3-1 0,3 3 0 15,-5-3 1-15,2 3 0 0,1-3 2 0,-3 3 0 0,1-3 0 0,0 3 1 16,-2-3 0-16,2 2 2 0,-1 0 1 0,0-1-1 0,0-1 2 16,-2 1 5-16,0 1 1 0,3-1 3 0,-3 0 1 0,1-1 2 15,-3 1 2-15,3-1 0 0,-1-1 2 0,-2 1 2 0,5 1 1 0,-5 0 1 16,0-1 0-16,3 0 1 0,-1 0 2 0,-1-1 1 0,1 2-1 15,1-1-2-15,-3 0-3 0,2 0-2 0,-1 0 0 0,3 0-1 0,-1 0-3 16,-1 2-2-16,2-2-1 0,-2 1-2 0,1-1 1 0,2 1 0 16,-2 0-3-16,1-1 1 0,-1 1 1 0,2 1 1 0,-2-3 5 0,0 4 2 15,-1-3 4-15,3 1 3 0,-4 0 2 0,2 1 5 0,-2-3 4 16,1 1 0-16,0 1 4 0,-3-1 5 0,2-1 2 0,1 1 3 0,0 1 0 16,-4-1 1-16,3 0-1 0,-2-2-3 0,1 1-1 0,1 1-1 15,0-2-1-15,-1 1-2 0,3-1 0 0,-2 1-1 0,0-2-1 16,2 2-1-16,-1-3-1 0,1 2 0 0,-1-2-2 0,3 1 1 0,-2-1 2 15,2 1 3-15,-2 0 4 0,2-2 0 0,0 2 3 0,-1-1 2 16,1 1 2-16,1-1 2 0,-2-2 4 0,1 2 2 0,0-1 4 16,-1 0 1-16,0 0 4 0,0 1 5 0,-2-1 3 0,1 0 4 0,0-1 2 15,0 1 4-15,-1-3 3 0,0 1 3 0,1-1 3 0,-3-1 3 0,3 1 1 16,-1-1-2-16,-1-3 0 0,1 2-2 0,-1-3-4 0,0-1-7 16,-1 0-7-16,-1 0-7 0,2-3-11 0,-4-1-11 0,2 0-19 15,-1-1-22-15,-1-4-33 0,0 1-39 0,0-2-46 0,-4-2-55 16,1 0-127-16,-3-2-164 0,-2-1-102 0,-2 0-71 0,-3-4-39 0,-4 0-23 15,-4 0-12-15</inkml:trace>
  <inkml:trace contextRef="#ctx0" brushRef="#br0" timeOffset="81416.1454">18444 260 10 0,'-2'-2'76'0,"2"-1"-2"0,-2 0-3 0,0 2-3 0,2-2-4 0,-2-1-3 16,2 1-3-16,-1 0-2 0,-1 0 0 0,2-1-1 15,-1 1 1-15,1 3 0 0,-2-3-1 0,0 0-2 0,1 0-3 0,-1 0-4 16,1 0-1-16,-3 0-2 0,3 0-3 0,-1-1-2 0,0 2-2 16,-1 0-2-16,1-1-2 0,0-1-3 0,0 2-4 0,-1-3-3 15,2 0-3-15,-3 2-2 0,1-1-2 0,0 0-2 0,0-1 0 16,-1 1-3-16,1 0-1 0,-3 1-3 0,3 0 0 0,-2-2-1 0,2 2-1 16,-2-1-2-16,2-1-1 0,-2 0 1 0,1 1-2 0,-1 0 1 15,0 1-1-15,0-4 0 0,1 5-1 0,-1-3-1 0,-1 3 0 16,1-4 0-16,0 2 0 0,0 1-2 0,1-1 1 0,-4-2-2 15,0 4 1-15,3-2-2 0,-1 1 1 0,-1-2-2 0,-2 2 1 0,1-1 0 16,0 0-2-16,-1 2 0 0,-2 0 1 0,0-1 0 0,-3 0 1 16,1 0-1-16,-3 1 0 0,0-1-1 0,-3-1 0 0,2 1 2 15,-4 1-1-15,-1-1 0 0,1 3 0 0,-2-4-1 0,1 3 1 16,-2-1-1-16,3-1-1 0,-1 1 0 0,0 1-1 0,5-3 1 0,-4 4 0 16,3-3 1-16,1 3 0 0,0-3-1 0,4 3 0 0,-2 0 0 15,4 0 1-15,-1 0 1 0,2 0 0 0,0 0 2 0,2 0-1 16,-1 0 1-16,2 0 0 0,-1 0-1 0,0 0 0 0,1 0-1 0,0 0 2 15,-1 0 1-15,0 0-1 0,-1 0 2 0,1 0 2 0,0 0 0 16,-3 0 1-16,3 0 1 0,-1 0 1 0,-4 0 0 0,2 0 3 0,0 0-1 16,-3 0 3-16,3 3 1 0,-3-3 1 0,1 3 1 0,-3 2 3 15,3 0 0-15,-1-2 1 0,-3 4 0 0,1-3 2 0,0 1 0 16,1 2-1-16,-2-3 1 0,0 2 0 0,4 0 0 0,-2 0-2 16,0 2 1-16,1-2-2 0,2 1-1 0,0-1-2 0,-2 1 0 15,3 0-1-15,0 1-1 0,0-3-1 0,1 3-2 0,2-2 1 16,-2 1-1-16,2-1 1 0,0 2 0 0,-1-2-2 0,2 1 2 15,-1 3-1-15,2-3 1 0,-2 0 0 0,3 1-1 0,-3-1 0 0,3 1-1 16,-1-1 0-16,-2 1 0 0,0-1 0 0,2 2-1 0,-2 0 0 16,0 1 1-16,0-2 1 0,0 1 2 0,0 0 1 0,-1 2 2 15,1-1 4-15,-2 0 0 0,1 1 1 0,0 0 1 0,-1-1 0 16,-1 1 1-16,3 1 0 0,-1-2-1 0,1 0 1 0,-3 1-1 0,3 0-1 16,0-1 0-16,-1-1-3 0,2 1-2 0,-1 0-1 0,0 0-1 15,2 0-1-15,0-1 0 0,-1-1-2 0,3 1 2 0,-3 0 1 16,1 0 1-16,0-1 0 0,1 0-1 0,0 2 0 0,0-1 0 0,0 1 1 15,-2-3 0-15,4 1-1 0,0 1-1 0,-2-2 1 0,0 3 0 16,0-2 0-16,2 1-1 0,-1 1-2 0,-1-1 0 0,2-2 1 16,-1 4-2-16,1-2 1 0,0 0-2 0,0 1-1 0,1 0-1 15,0 0 2-15,-1 0-2 0,1 0 0 0,0 1-1 0,0 0 0 0,2-1 0 16,-1 3 0-16,1-3-1 0,0 2 0 0,0 0-2 0,1-2 0 16,-1 1 1-16,2 2-1 0,2-1 2 0,-2 0-1 0,-1-2 1 0,1 1 2 15,1-1 0-15,0 0 0 0,1 3 2 0,-1-2 0 0,0-1 3 16,0 1 0-16,2-1 3 0,-1 0 1 0,1 0 3 0,0 0 1 0,-2 0 2 0,2-1 1 15,0 1 0-15,2-2 1 0,-2 0 1 0,0 1 0 0,2 0 1 16,1 0 1-16,-1 1-1 0,1-2 0 0,0 1 0 0,0-1 0 0,1 1-1 16,1-2-1-16,-2 2-3 0,4-1 1 0,-2 2-1 0,1 0-2 0,0-3-1 15,0 2-2-15,2 0-1 0,-1 0-1 0,-2-2-2 0,2 2 1 16,0 0-1-16,2 0-2 0,-1-2 0 0,-2 2-1 0,3-1 0 0,-3 0 1 16,3 1-2-16,-3-2 0 0,2 1 0 0,1-2 0 0,-1 4 0 0,2 0 0 15,-2-3 0-15,1 2 1 0,-1-1-2 0,1-1 1 0,1 0 0 0,-3 2 0 16,2-1 0-16,-1-1-1 0,1 3-1 0,1-3 1 0,-1 1 1 0,-2-1-1 15,4 0 0-15,-3 1 0 0,1-1 1 0,0-1-1 0,-1 2-1 16,1-3 0-16,1 2-1 0,-2-2-1 0,0 2 0 0,3-2 1 0,-2 0 1 16,2 0 1-16,-3 0 0 0,2-2 0 0,0 1 2 0,-1 0 0 0,0-1 2 15,0 0-2-15,-1 0 1 0,3-2 2 0,-4 3 1 0,1-1 2 16,3-2 0-16,-3 1 1 0,1 1 0 0,0-3 0 0,0 1-1 0,1-1 1 0,0 1-1 16,-2 1-1-16,3-2 1 0,-4 0 1 0,2 0 0 0,-1 0-1 0,0 0-1 15,3 0 0-15,-3-2-1 0,0 1 0 0,2 1-1 0,-3-1 0 16,1 1 0-16,1-3-1 0,-3 3 2 0,2-3 0 0,0 1-2 0,-1 1 1 15,2-3-1-15,-2 3-1 0,1-2 2 0,0 0-2 0,-1 0 1 16,2 2 0-16,-1-2 0 0,-4-1 0 0,3 2 0 0,0-1-2 0,0 0 1 16,-1 0-2-16,-1 0 0 0,2-1 2 0,0 0-1 0,-3 1 0 0,0-2 1 15,1 1-1-15,0 1 0 0,0 0 1 0,-2-1-2 0,0 1 0 0,2-2 1 16,-1 0-1-16,-1 3 0 0,0-3 0 0,1 2-1 0,-1-1-2 0,1 0 0 16,0 1 0-16,0 0 0 0,-1-2-2 0,0 2-3 0,3-1-1 0,-3-1-1 15,2 1-1-15,-1-3-1 0,1 2 0 0,-1 1-2 0,0 0-2 16,1-2 0-16,-2 1-1 0,2 1-1 0,0-2-2 0,0-1 0 0,-2 4 0 15,3-4 1-15,-2 2 2 0,0-2 0 0,0 2 1 0,-1-2 2 0,0 1 1 16,0-1 1-16,2 1 1 0,-3 0 1 0,-1 0 1 0,1 0 3 0,0 0 1 16,-2-2 3-16,3 3 1 0,-3-2 1 0,0-1-1 0,1 1 0 0,-1 1 0 15,-2-1-1-15,2 0 1 0,-2 0 0 0,2 1 0 0,-1 0-1 16,-2-1 0-16,2 0-1 0,0-1-2 0,-1 1-1 0,0-3 0 0,0 3-2 16,0-1 1-16,-1 1-1 0,1-1 0 0,1 1 1 0,0-1-1 0,-1 0 1 15,0 1-2-15,2-2 0 0,-2 1 0 0,0 1 1 0,1-1-1 16,-1 1 0-16,0 0 1 0,1-2 1 0,0 1-1 0,-1-1-1 0,0 1 1 15,0-2 0-15,0 1 0 0,1 0 3 0,1 0 1 0,-1 1 3 16,-1 0 1-16,0-2 3 0,0 1 0 0,-1-1 2 0,1 0 2 0,1 0 1 16,-1 0 1-16,0 1 1 0,0-1 0 0,1-2 2 0,0 1 0 15,-3 1 0-15,2-1-1 0,-1 1 0 0,0-1-2 0,-1 1 0 16,1-2-1-16,0 0 1 0,-2 0 1 0,0 1 0 0,0-1 2 0,0 1-1 16,0-3 2-16,0 2-1 0,0-3 1 0,0 4 0 0,-2-2-2 15,0-1 1-15,2-1-2 0,-1 0-1 0,-1 2-1 0,2-2-1 16,-2 2-2-16,2-4-1 0,-3 1-4 0,3 2-2 0,-1-1-2 15,1-2-4-15,-2 2-3 0,0-2-4 0,2 1-5 0,0 1-7 0,-1 0-9 16,-2 1-9-16,3-3-10 0,-1 2-15 0,1-1-19 0,-4 3-24 16,3 0-28-16,-2-1-39 0,-4 4-47 0,1-2-74 0,-3 3-84 15,-4-2-60-15,-3 5-45 0</inkml:trace>
  <inkml:trace contextRef="#ctx0" brushRef="#br0" timeOffset="82532.7301">18084 1584 111 0,'-2'-5'398'0,"2"1"-95"0,-2 0-70 0,2 0-56 0,0 1-34 16,0 0-23-16,0 2-17 0,0-2-11 0,0-1-10 0,0 3-10 0,0 0-10 16,0 0-10-16,0 1-7 0,0 0-6 0,0 0-6 0,0 0-9 0,0 0-9 15,0 0-7-15,0 0-5 0,0 0-7 0,0 0-1 0,0 0-3 16,0 0-2-16,0 0-3 0,0 0 1 0,-1 1 2 0,-2 0 1 0,3-1 3 16,-1 1 2-16,1 3 1 0,-4-1 2 0,4-2 2 0,-1 2 3 0,-1 2-1 15,2-3 2-15,-2 5 1 0,2-1 2 0,0-1 2 0,-1 4 2 16,1-2 0-16,-2 1 0 0,2 1 1 0,-1 1-1 0,-1 0 0 0,2 1-1 15,-2 2-2-15,2-1-2 0,-1 2-1 0,-1 1-1 0,2-1-3 0,-1 3-1 16,-3 1-2-16,3 1-1 0,-2-2-2 0,2 4 0 0,-3 1-3 0,3 0 0 16,-1 0 3-16,0 2 0 0,-1 1 3 0,2 1 2 0,-1 1 2 0,-1 2 0 15,1-1 1-15,1 2 2 0,-3-2 0 0,3 4-1 0,-1 0 2 16,-1-3-1-16,0 4-1 0,3-4-1 0,-1 3-4 0,-1-2-4 0,2-2-2 16,0 1-5-16,0-3-1 0,0 4-3 0,0-5-1 0,0-1-5 15,0 2-1-15,2-4-4 0,-2-1-1 0,1-1-1 0,-1-1-1 0,0-2-3 16,0-3-3-16,0 1-2 0,0-3-2 0,0 0-2 0,0-2 2 0,0-1-1 15,0-1 1-15,0-3 1 0,0-1 1 0,0-1-4 0,0 0-6 16,0-2-14-16,0-1-18 0,0 0-25 0,0-1-30 0,-3-2-28 0,1-1-26 16,-1-2-57-16,2-1-71 0</inkml:trace>
  <inkml:trace contextRef="#ctx0" brushRef="#br0" timeOffset="83116.2348">18057 1698 114 0,'1'-10'310'0,"-1"3"-63"0,2-1-51 16,-2 1-33-16,2 1-21 0,-2 2-14 0,0-2-11 0,0 1-11 15,0 2-12-15,0 0-12 0,0 0-12 0,0 2-14 0,0-2-11 0,0 3-11 16,0 0-11-16,0 0-11 0,0 0-9 0,0 0-6 0,-2 0-5 0,0 3-2 15,1-2-2-15,-1 2-2 0,1 0 2 0,-3 1 3 0,0 3 4 0,3-1 6 16,-4-1 5-16,1 4 3 0,0-1 6 0,-3 1 0 0,2 1 3 16,-2 0 0-16,0 0-1 0,-1 1 0 0,2-1-1 0,-5 2-3 0,3-2 0 15,0 3-2-15,0-3-2 0,1 0-1 0,-1 3-1 0,-2-3-3 0,1 1 0 16,2-3-2-16,-1 4-2 0,3-5 0 0,-1 2 0 0,-1-2 1 16,0 1 0-16,2-1 0 0,2-1 3 0,-2-2 2 0,4 1 3 0,-3 0 4 15,0-3 4-15,3 1 6 0,1-1 8 0,-2 0 8 0,0-1 8 0,2-1 6 16,0 0 2-16,0 0 3 0,0 0-1 0,0-1 0 0,2-3 1 0,0 1-3 15,-1-2-2-15,3-2-3 0,0 0-4 0,-1 0-7 0,0-2-9 0,3-2-7 16,-1-1-10-16,0 2-4 0,4-4-6 0,-2 0-1 0,-1 0-4 16,2 0 1-16,1 0 0 0,-1-2-1 0,2-1-1 0,-1 3 0 0,-1-1 1 15,0-2 0-15,0 2 0 0,1 0 0 0,-1 2 0 0,0-1 1 0,-1 1 1 16,0 0 1-16,1 1 1 0,0 2 1 0,-3 0-1 0,3 1 0 0,-2 0 2 16,-1 1-2-16,1 3 0 0,-1-3-1 0,3 2 0 0,-3 1-2 0,-1 3-1 15,1-3 0-15,2 2-1 0,-1 1 1 0,2 0 0 0,-2 2 0 16,2 2 1-16,0 0-1 0,3-1-1 0,-1 3 0 0,-1 1-1 0,4 0 2 15,-4 2 1-15,3 0 1 0,1-1 1 0,-3 4 2 0,2-2 1 0,0 2-1 16,2 0-1-16,-5 2 1 0,2-2-2 0,0 2 0 0,0-2 2 16,-2 0 1-16,1 1-1 0,-2-3 0 0,0 4 1 0,0-3-1 0,0-1 1 15,-2 1-1-15,-1-1-1 0,2-1 0 0,-3-1 2 0,2 2-1 0,-1-4-1 16,-2 2 1-16,2-1 0 0,-2 0 0 0,1-3 2 0,-3 1-1 0,2 1 2 16,-1-4-1-16,0 3-3 0,0-3-4 0,1 0-5 0,-1 2-7 0,0-2-8 15,-1 0-13-15,3 0-16 0,-3 0-23 0,1-2-28 0,1 2-47 0,0-3-56 16,0 3-79-16,3-4-93 0,-2 1-70 0,0 1-59 0,0-3-27 15</inkml:trace>
  <inkml:trace contextRef="#ctx0" brushRef="#br0" timeOffset="86199.0316">17665 3292 83 0,'0'-1'516'0,"0"-1"-75"0,0 1-116 0,0-2-82 0,0 1-62 0,0 1-40 15,0-1-30-15,0 2-17 0,0 0-12 0,0 0-10 0,0 0-9 16,0 0-9-16,0 0-10 0,0 0-12 0,0 0-10 0,0 0-11 0,0 0-9 16,0 0-6-16,0 0-6 0,0 0-4 0,1 0 0 0,-1 2-2 15,2-1 1-15,-2 1 2 0,2 1 4 0,-1-2 2 0,-1 4 2 0,2-2 4 16,1 3 4-16,-1-2 2 0,-1 2 3 0,4 0 2 0,-4 0 1 15,1 3 1-15,-1-1-1 0,1 0 0 0,0-1 0 0,-1 3 1 0,1-1-3 16,-1 2 0-16,-1-2-1 0,2 4-1 0,-2-2 1 0,2 1-1 16,-1-2 0-16,-1 2 0 0,0-2-1 0,0 1 0 0,0-1 1 0,0 1-2 15,0-2 1-15,0-1 0 0,0-1-1 0,-1 1 1 0,-1-2 1 0,2-1 2 16,-2 2 1-16,2-5 3 0,0 3 5 0,-1-2 6 0,1-1 6 16,-2-1 7-16,2-1 8 0,0 0 7 0,0 0 4 0,0 0 2 0,0-3-2 15,-1 0 0-15,1 0-1 0,0-1-2 0,0 1-2 0,0-5-5 16,0 1-4-16,1-3-10 0,1 2-8 0,-1-2-11 0,3-2-10 0,-1-1-11 15,0 1-9-15,5-1-3 0,-4-1-4 0,3 1-3 0,-1-1-2 0,2-1-2 16,1 2 0-16,0-1-1 0,-1 2 2 0,2-1 1 0,-2 1-1 16,2 0 3-16,-2 1 2 0,4 1 2 0,-2 1 3 0,0 1 2 0,0 0 2 15,2-1 0-15,-2 2 3 0,0 1-1 0,1 2 2 0,2-1-2 0,-4 1 2 16,1 1 0-16,1 1 0 0,-2 1 2 0,3-1 1 0,-3 2 1 16,0 0 3-16,-1 2 0 0,3-1 2 0,-1 2 2 0,-1 1 3 0,-1 1 4 15,2 1 2-15,-1 0 2 0,-1 1 3 0,0 3 3 0,-2-1 2 16,1 1 1-16,-1 1 2 0,1 0 2 0,-2 1 1 0,-1 0 0 0,0 2 2 15,0 0-1-15,-1-1-1 0,0 2-1 0,-1 0-1 0,-1-1-1 16,3 1-2-16,-4-2-1 0,1 2-2 0,-1 0-2 0,0-1 1 0,0-1-3 16,0 1 1-16,0-1-2 0,0-2 0 0,0 2-2 0,0-1-2 15,0-1-7-15,0-2-9 0,0 0-13 0,0 0-18 0,0-2-24 0,0-2-28 16,0 2-40-16,3-1-46 0,-2-2-53 0,1 1-58 0,0-2-83 16,1 1-92-16,0-4-56 0,-3 0-32 0</inkml:trace>
  <inkml:trace contextRef="#ctx0" brushRef="#br0" timeOffset="86632.5047">18270 3345 519 0,'-3'-2'576'0,"0"1"1"0,1-3-105 0,1 4-162 0,-2 0-99 16,1-3-73-16,2 3-43 0,0 0-30 0,0 0-17 0,0 0-11 15,2 3-9-15,1-3-7 0,0 3-9 0,0-2-6 0,0 2-6 16,2 0-4-16,0-1-1 0,0 3-1 0,2-2 0 0,0 2 3 0,-1-1 1 16,2 1 1-16,0-1 0 0,-2 1-1 0,2-2-1 0,0 1-3 0,0 1 0 15,-2-4-2-15,2 1-1 0,-1 2 0 0,2-3 0 0,-3 1-1 16,2-2-2-16,-1 0 1 0,-1 0 1 0,3 0 1 0,-2-3 2 0,1 1 2 16,-2 0-1-16,3-1 2 0,-2-3 1 0,-1 0 3 0,0 0 1 15,-1 0 2-15,3-2 0 0,-3 2 4 0,-2-2 1 0,0-1 2 0,-1-1 0 16,-1 1-1-16,-1 0-1 0,-1 0-3 0,-1 0 2 0,-1 2 1 0,0-3-1 15,-1 2 0-15,0 0-2 0,-6 0 0 0,4 1-1 0,-2 1-2 16,0 0 0-16,-3 2-1 0,2-1 0 0,-3 2 0 0,0 2 2 0,-1-1 3 16,-1 2 0-16,3 0 0 0,0 3 2 0,-5-1 0 0,3 2 0 15,1 1 1-15,1 2 0 0,-5 1 1 0,5 1 1 0,0-1 2 0,-2 4 0 16,4-1 1-16,1 1-2 0,-2 2 0 0,2-1 0 0,4 3-2 0,-3-2-1 16,1 1-2-16,3 0-3 0,1 0-3 0,2 2-4 0,0-2-5 15,0 0-7-15,4 0-7 0,1-2-10 0,0 0-10 0,2 1-11 0,-1-3-13 16,2 1-12-16,5-3-16 0,-4 0-18 0,5-2-20 0,-1 1-23 15,3-3-25-15,0-1-25 0,1-1-24 0,1-2-26 0,-1-1-24 0,0 0-41 16,4-3-53-16,-1-2-36 0</inkml:trace>
  <inkml:trace contextRef="#ctx0" brushRef="#br0" timeOffset="87132.4737">18661 3313 448 0,'0'-6'465'15,"0"0"-76"-15,0 2-62 0,0-1-59 0,0 1-41 0,0 1-38 0,0 0-27 16,0 1-21-16,0-1-17 0,0 3-18 0,0 0-18 0,0 0-16 15,0 0-15-15,1 0-12 0,-1 3-11 0,2-1-11 0,-1 2-8 0,-1 1-8 16,4-1-5-16,-3 2-1 0,-1 2-1 0,3-1 1 0,-3 2 4 16,2 0 1-16,-2 0 3 0,2 0 2 0,-1 2 0 0,-1-1 0 0,0 1-1 15,0-1 0-15,0 2 0 0,0-1-1 0,0-1 0 0,0-1-1 0,0 0 1 16,0 2 0-16,0-3-1 0,0-1-1 0,0 2 0 0,0-4-1 16,0 2 0-16,0-3 0 0,0 2 2 0,0-3 1 0,2 0 3 0,0-1 3 15,-2 1 3-15,1-3 3 0,3 0 1 0,0 0 0 0,-3 0-1 16,6-3-1-16,-4 0-2 0,2 1-2 0,1-3-2 0,2-2-3 0,0 2-3 15,0-3-3-15,2-1-2 0,0 1-6 0,-2-1-1 0,3 0-4 0,-2 0 0 16,1 0 1-16,-2 0 4 0,1 0 5 0,-2 1 5 0,-1 1 5 0,2 0 4 16,-2 1 4-16,-3 0 3 0,2 1 2 0,-2 1-1 0,1 1 2 15,-3 0-2-15,1 0-2 0,-1 1-5 0,-1 2-8 0,0 0-4 16,0 0-6-16,0 0-5 0,2 0-3 0,-2 2-2 0,2-1-3 0,-1 2 0 16,-1 0-1-16,4 3 0 0,-2-1 1 0,0 2 1 0,3 0 2 0,-4 0 3 15,4 3 5-15,-2 1 1 0,2-3 1 0,3 3-2 0,-4 0 0 16,3-1-3-16,-1 1-2 0,2-1-1 0,1 0-2 0,-1 0-2 0,1-1-3 15,0-2-2-15,-1 1-3 0,1 1-3 0,-1-3-1 0,3 0 2 0,-3-3-1 16,3 2 0-16,0-1 1 0,-1-3 0 0,-1 1 2 0,4-2 2 16,-4-2 2-16,1-1 3 0,2-2 4 0,0 0 6 0,-3 0 5 0,0-2 7 15,1-1 6-15,-2-1 7 0,1 0 4 0,-2-1 5 0,-3-1 2 16,1-2 3-16,-1-1 0 0,-3 0 0 0,-1 1-1 0,0-1-3 0,0-2-4 16,-1 0-3-16,-3 1-5 0,-1 1-7 0,-1-3-6 0,0 0-7 0,-5 3-5 15,1-1-6-15,1 3-7 0,-4-2-11 0,0 1-12 0,1 1-19 16,-1 2-21-16,-2-1-26 0,2 4-28 0,0-1-43 0,1 3-52 0,-1 0-66 15,0 2-76-15,4-1-80 0,1 4-79 0,-3 0-41 0</inkml:trace>
  <inkml:trace contextRef="#ctx0" brushRef="#br0" timeOffset="87699.305">19633 2992 49 0,'6'-7'390'0,"2"-1"-63"16,1 3-72-16,-1-2-37 0,-3 1-21 0,2 2-16 0,-3-1-13 0,1 1-12 15,-1 1-11-15,0-1-7 0,-3 2-9 0,3-1-12 0,-4 3-13 16,0 0-12-16,0 0-10 0,0 0-10 0,0 0-10 0,0 0-7 15,0 1-7-15,-2 2-4 0,0 0-6 0,2 0-3 0,0 3-3 0,0 0-4 16,0 1-3-16,0 3-2 0,0 0-1 0,0 2-2 0,0 0-1 0,0 2-2 16,0 3-4-16,0 0 1 0,0 0-2 0,0 4 2 0,0-1-1 0,0 2 2 15,0-1 0-15,0 3 0 0,0 1 2 0,0-2 1 0,0 0 0 16,0 1-3-16,0 1-4 0,0-2-2 0,2 1-3 0,0-2-6 0,-1-2-8 16,1 1-6-16,-1-1-4 0,3-3-4 0,-1 0-5 0,0-1-5 15,5-3-5-15,-5-1-4 0,2-1-6 0,-1-2 1 0,1 0 1 0,2-4-4 16,0 2-7-16,1-7-4 0,0 4 1 0,3-4 1 0,-1-2 1 0,-1 0 0 15,4-1 3-15,-1-3 5 0,0-3 5 0,0 1 6 0,3-2 5 16,-3 0 7-16,-1-2 7 0,2-1 16 0,-1 0 18 0,-2-2 17 16,-2 0 12-16,1 1 12 0,1-1 13 0,-4 1 8 0,-1 0 9 0,3 2 6 15,-5-1 6-15,0 1 5 0,0-1 5 0,-1 2 2 0,-1 3 0 0,1-1-3 16,-2 1-7-16,2 1-8 0,-2 0-8 0,0 4-9 0,0-2-12 16,0 1-12-16,0 0-11 0,0 3-13 0,0-1-11 0,0 2-10 0,0 0-7 15,0 0-6-15,0 3-4 0,0-2-3 0,0 5-3 0,0-2 0 16,0 3 0-16,0 1 0 0,0-1 2 0,0 4 5 0,0-1 4 0,0 0 3 15,0 2 7-15,0 0 2 0,0 1 1 0,0-1-1 0,1 0-3 0,1 0-3 16,0 0-3-16,-1-2-3 0,3 2-3 0,0-3-5 0,-1 2-6 16,2-2-5-16,-2-2-7 0,0 0-8 0,4 0-11 0,-2-2-12 0,0-2-12 15,2 2-14-15,-1-2-14 0,1-3-16 0,2 0-17 0,-1 0-19 0,1-3-23 16,2 2-22-16,-1-3-24 0,-1-1-28 0,2-3-33 0,0 1-29 16,1-1-25-16,-3-2-50 0,0-1-58 0,-1 2-30 0</inkml:trace>
  <inkml:trace contextRef="#ctx0" brushRef="#br0" timeOffset="87846.2827">20175 3169 483 0,'-3'-6'463'0,"0"0"-74"0,1 0-59 0,1 0-55 0,-3 0-34 0,3 2-27 15,-2-1-24-15,3 0-21 0,-2 2-20 0,0-2-17 0,2 1-17 16,0 0-20-16,0 1-16 0,0 0-16 0,0 0-19 0,0 1-18 0,0 0-21 16,2 0-19-16,0 2-25 0,-2-1-22 0,0 1-32 0,0 0-30 0,3 0-34 15,-2 1-32-15,-1-1-44 0,4 2-48 0,-3-2-60 0,1 4-65 16,1-1-63-16,-2 2-60 0</inkml:trace>
  <inkml:trace contextRef="#ctx0" brushRef="#br0" timeOffset="88284.7514">20180 3355 493 0,'-4'-5'629'0,"4"2"8"0,-1-1-94 15,1-1-144-15,0 2-99 0,0 1-73 0,1-1-49 0,-1-1-38 0,4 1-29 16,-3 1-22-16,1 0-21 0,1 2-17 0,0-1-17 0,0 1-16 0,1 0-14 16,1 1-13-16,0 1-8 0,-1-2-4 0,0 4-3 0,1 1 0 15,-2-1-1-15,2 0-1 0,-1 3 2 0,1 0 3 0,-1 1 0 0,-1-1-2 16,0 1 1-16,-1 1 0 0,1 1 2 0,-1-1 2 0,-2 1 2 0,0 2 3 16,0-2-1-16,-2 0 1 0,-1 1 0 0,1 1 1 0,-1-2 1 15,0 0 1-15,-1 0 1 0,1-1 1 0,1-2 1 0,-3 1 1 16,1-1 3-16,1 1 2 0,2-2 3 0,-3-3 4 0,1 1 4 0,2-1 5 15,1 0 5-15,-2-3 3 0,2 0 4 0,0 0 0 0,0-1 0 0,0-3 0 16,2-1-2-16,-1 2-1 0,1-3-5 0,1-2-3 0,0-1-6 0,2 0-7 16,2-2-6-16,2-1-7 0,-1 0-6 0,1-1-4 0,4 0-3 15,-4-1-2-15,4 1 1 0,1-1 0 0,-3 1 3 0,3 1 0 0,-2 0 5 16,0 3 1-16,-2-2 4 0,-1 2 4 0,4 1 4 0,-5 3 4 16,0-2 1-16,-2 3 2 0,2-1 2 0,-4 3 1 0,3 0 2 0,-2 1 1 15,0 1 1-15,-2 1 2 0,3 2-1 0,-5 2 1 0,2-2 1 16,1 2-1-16,-1 3 1 0,-2 0-2 0,1 0 2 0,0 2-1 0,-1 0-3 15,-1 1-5-15,2 1-10 0,-2 1-8 0,0-1-14 0,0 2-12 0,0-1-15 16,0 1-15-16,0-2-17 0,0 2-19 0,0-1-22 0,2-1-24 16,-2 0-31-16,1-2-38 0,-1 1-37 0,3-4-39 0,2 2-43 0,-4-2-45 15,2-2-49-15,2-1-54 0</inkml:trace>
  <inkml:trace contextRef="#ctx0" brushRef="#br0" timeOffset="88682.4271">20714 3360 173 0,'0'-5'566'0,"2"0"-44"0,-2 2-72 16,0-1-87-16,0 3-93 0,0 0-65 0,0 1-49 0,0 0-35 0,0 0-28 16,0 0-22-16,0 0-19 0,1 1-16 0,-1 0-16 0,3 1-10 15,-1 1-10-15,-1-1-9 0,2 3-8 0,-1-2-7 0,1 2-6 16,1-1-5-16,0 1-4 0,0 1-7 0,0-2-7 0,1 1-9 0,0 1-9 16,-2-3-11-16,2 2-11 0,-1 0-12 0,1-2-12 0,3 1-8 15,-2 0-5-15,2-3-9 0,-1 1-6 0,0 0-3 0,1-2-2 0,2 0 5 0,-2-2 5 16,1 0 11-16,1 0 12 0,-4-4 15 0,2 4 15 0,3-3 18 15,-3-2 21-15,-2 2 21 0,2-2 21 0,-3-1 24 0,-1 1 24 0,1-2 16 16,-1 1 16-16,-3-1 8 0,2 0 8 0,-3 0 5 0,0 0 7 16,0 0 1-16,-3 0-1 0,2 0-3 0,-4 2-4 0,1 0-7 0,0 0-8 15,-4 2-8-15,0 0-7 0,2 0-3 0,-4 0-2 0,-2 3-1 16,0 0-3-16,1 1-3 0,-4 1-5 0,0 1-1 0,1 1-2 0,-2 0-3 16,2 3-1-16,0 0-2 0,-2 0 1 0,2 4-2 0,0-1-1 0,1 1-2 15,-1 2-4-15,3 1-3 0,1-1-2 0,-2 1-2 0,4 3-4 16,0-1-2-16,0 0-2 0,3 2 0 0,2-1-1 0,0 1 0 0,1-2-1 15,2 3-3-15,3-2-4 0,1-2-3 0,1 1-3 0,4-1-4 16,-1-1-4-16,1 0-5 0,5-1-6 0,-1-2-9 0,4-1-12 0,1-3-12 16,2 2-15-16,2-5-19 0,-1 1-24 0,4-3-31 0,1 0-33 15,-1-3-36-15,2 1-36 0,-1-5-60 0,0 2-71 0,-1-3-52 0,2-1-41 16</inkml:trace>
  <inkml:trace contextRef="#ctx0" brushRef="#br0" timeOffset="90217.2768">17301 3950 12 0,'-5'0'478'0,"-1"-4"-73"0,2 3-111 0,1-1-68 15,-2 1-47-15,0-3-23 0,2 4-12 0,-1-3-2 0,3 2 1 16,-1-2-2-16,1 2-2 0,-3-1-6 0,4 0-9 0,-2 1-7 0,0 1-9 15,2 0-7-15,0 0-9 0,0 0-10 0,0 0-9 0,0 0-10 16,0 0-9-16,2-1-10 0,0 1-9 0,0 0-7 0,0 0-7 0,-1 0-3 16,2 0-3-16,2 0-3 0,2 0-2 0,-1 0 1 0,5 0-1 0,0 0 0 15,6 1 0-15,1-1-1 0,6 1 0 0,2 1 1 0,4-2 5 0,7 0 3 16,3 2 3-16,5-1 3 0,7-1-1 0,7 0 0 0,2 0-3 16,7 2-2-16,7-1-3 0,4-1-4 0,6 1-4 0,5-1 1 0,7 3 2 15,6-3 1-15,0 4-2 0,5-3-2 0,4 1-5 0,0-1-9 0,1 3-7 16,6-4-11-16,-3 3-11 0,3-1-6 0,1-2-3 0,0 2-4 15,-1-2-3-15,1 0-7 0,-2 0-6 0,-4 0-8 0,0 0-8 0,-7-2-4 16,-4 2-5-16,-1 0 0 0,-6-2 2 0,-3 2 7 0,-5-3 8 16,-5 1 5-16,-4 0 4 0,-6 1 6 0,-4-2 5 0,-8-1 7 0,0 1 5 15,-10 2 7-15,-3-3 7 0,-5-1 7 0,-2 1 8 0,-5 1 5 16,-6 0 6-16,0-2 5 0,-4 1 4 0,-5 1 1 0,-3-2-1 0,-2 2-7 16,-3-1-9-16,-4 1-18 0,-1 0-21 0,2 0-23 0,-7 1-24 0,0-3-43 15,-1 3-55-15,-2-1-79 0,-4 0-94 0,1-1-66 0,-5 1-51 0</inkml:trace>
  <inkml:trace contextRef="#ctx0" brushRef="#br0" timeOffset="90999.2187">17041 2951 312 0,'-3'-1'277'0,"-1"-3"-60"0,3 4-39 0,-1-2-24 0,0 1-13 16,2-3-6-16,-1 3-3 0,1 0-3 0,0 1-6 0,0 0-8 0,1-2-10 15,-1 1-11-15,2 1-9 0,1-2-9 0,1 1-8 0,-1 1-9 16,3-2-8-16,0 1-7 0,2 1-5 0,3 0-3 0,2-2-1 0,3 1-1 16,3 1 0-16,1-2 0 0,4 0 2 0,4 2-1 0,3-1 0 0,6 0-1 15,3-1-1-15,4-1-1 0,7 2 2 0,4-1-1 0,6 1-1 16,6-2-1-16,6 1-4 0,7 2-3 0,6-3-2 0,5 1-7 0,9 0-6 15,7 1 2-15,3 1 1 0,7-2-1 0,6 0-4 0,3 2-10 0,4 0-10 16,1 0-12-16,0 0-13 0,5 0-11 0,-1 0-9 0,0 0-5 16,1 0-3-16,0 0-4 0,-3 0-3 0,0 0-8 0,-2 0-9 0,-8 0-4 15,-3 0-3-15,-9 0 0 0,-3 0 4 0,-5 0 5 0,-3 0 9 16,-5-1 12-16,-5 1 10 0,-6-4 11 0,-6 4 9 0,-4-3 12 0,-9 1 13 16,-5-1 13-16,-5-2 13 0,-6 1 9 0,-2-1 10 0,-7 1 7 15,-4-1 10-15,-5-1 3 0,-3 0 3 0,-5 0-6 0,-1 2-12 0,-4-1-17 16,-2 0-19-16,-3-2-38 0,-5 2-42 0,1 1-63 0,-4 0-69 0,-1-1-85 15,-4 1-90-15,0 1-57 0,-4-1-43 0</inkml:trace>
  <inkml:trace contextRef="#ctx0" brushRef="#br0" timeOffset="111147.5844">23589 2864 280 0,'-1'-5'526'0,"-1"-1"-72"0,0-1-115 0,2 3-74 16,0 0-57-16,0-2-34 0,0 1-24 0,0 3-15 0,0-3-11 0,2 2-12 15,0-1-12-15,-2 1-12 0,1 2-12 0,-1-2-11 0,2 3-13 16,-1-1-10-16,-1-1-10 0,4 2-7 0,-3 0-3 0,3 2-5 0,-2-1-3 16,3 1 0-16,-2 0-2 0,4 1-1 0,-3 1 1 0,3 1-1 15,0 0 0-15,1 3 0 0,-1-2 2 0,-1 1-1 0,3 2 1 0,1 2-2 16,-2 1-3-16,-1 0-2 0,2 1 0 0,-3 1-3 0,2 1-3 0,-1 1-2 16,0 2-1-16,0 0-2 0,-3 2 0 0,1-1 0 0,2 1 2 15,-2 1 2-15,0 1 1 0,0 0 1 0,-2 1 0 0,2 0-4 0,-2 1-6 16,2-2-6-16,0 1-5 0,-2 0-8 0,2 1-11 0,-4-4-12 0,4 2-16 15,0-1-21-15,0-1-23 0,-1 0-35 0,-1-1-40 0,2 0-46 16,-2-2-48-16,4-4-55 0,-2 3-58 0,-1-4-54 0,5 0-55 0</inkml:trace>
  <inkml:trace contextRef="#ctx0" brushRef="#br0" timeOffset="111498.6457">24213 2805 309 0,'0'-9'538'0,"0"4"-74"0,0 0-115 0,0 3-81 0,-1-3-66 0,1 2-41 15,0 0-31-15,-2 1-21 0,-1 1-16 0,3 1-12 0,0 0-12 16,0 0-12-16,0 1-10 0,0 1-8 0,-1 1-11 0,1 2-9 0,0 0-7 15,0 2-4-15,-2 0-1 0,2 3 1 0,0 2 1 0,-1-2 2 16,1 3 4-16,-4 2 0 0,4 0 3 0,-1 2-1 0,-1 1-2 0,1-2-3 16,1 2-2-16,-4 1-2 0,4 1-2 0,-1 0-3 0,-1-2-2 0,2 4 0 15,-1-2 1-15,1 1 0 0,0-2 0 0,0 0 1 0,0 0 1 16,0-1-2-16,1-1-1 0,-1 0-3 0,3 0-5 0,-1-2-2 0,0 1-2 16,1-1-4-16,2-3-2 0,-4 2-7 0,5-4-10 0,-3 1-11 0,2-2-15 15,0-2-14-15,0 0-15 0,1 0-15 0,2-2-17 0,-2-1-23 16,2-3-27-16,0 1-34 0,1-2-39 0,3-2-35 0,-3-3-32 0,4 1-59 15,-2-2-69-15</inkml:trace>
  <inkml:trace contextRef="#ctx0" brushRef="#br0" timeOffset="111697.6266">23988 2983 56 0,'-7'0'504'15,"1"0"-76"-15,1 0-114 0,2 0-73 0,-2 0-51 0,5 0-35 16,0 0-26-16,0 0-17 0,5 2-9 0,0-2-10 0,-1 1-10 0,6 1-9 0,1-1-7 16,0 1-8-16,2-1-5 0,6 1-3 0,-1-1-3 0,2-1-3 15,2 1-2-15,3-1-8 0,2 0-11 0,-2 0-15 0,5 0-21 16,1 0-20-16,1-1-23 0,1 0-30 0,1-1-29 0,-1-1-47 0,0 2-55 16,0-2-52-16,-3 1-53 0,0-1-74 0,-3 3-83 0,-3-3-39 0</inkml:trace>
  <inkml:trace contextRef="#ctx0" brushRef="#br0" timeOffset="112348.5973">25367 2735 160 0,'0'-2'554'0,"-1"0"-53"0,1-1-86 0,-2 1-87 0,-1 1-86 16,3 1-52-16,0 0-35 0,0 0-23 0,0 0-19 0,0 1-17 15,-1 1-12-15,1 0-15 0,0 1-14 0,0-1-11 0,1 5-10 0,2-2-7 16,-1 3-7-16,1 0-3 0,2 2-1 0,-2 2-1 0,2 1 0 0,1 2 1 16,2 2 1-16,1-1 0 0,-1 4 0 0,5-1-2 0,-4 4-1 15,4 0-3-15,3 2-3 0,-2-1-1 0,3 3-2 0,1 1-3 0,1 1-7 16,1 1-4-16,1 1-6 0,3 0-9 0,-2 1-12 0,3-1-17 16,0 0-19-16,-1 1-24 0,1 0-28 0,2 1-38 0,0-4-42 0,-2 1-49 15,4-1-52-15,-4-1-74 0,-3-3-87 0,4 0-48 0,-4-3-31 16</inkml:trace>
  <inkml:trace contextRef="#ctx0" brushRef="#br0" timeOffset="112847.9343">25917 3016 167 0,'0'-3'206'0,"-1"2"-17"0,-1-2-7 0,1 1-2 0,-1 1 3 16,-1-2-3-16,2 1-5 0,1 1-7 0,-2-3-13 0,0 3-9 15,2 0-6-15,-1-1-9 0,-1 2-6 0,2-1-6 0,-1-1-3 16,1 2-8-16,0 0-10 0,0 0-8 0,0 0-9 0,0 0-9 0,0 0-8 16,1-1-9-16,-1 1-10 0,2-2-10 0,-1 2-12 0,3 0-10 0,-3 0-7 15,5 0-8-15,-3 2-6 0,2-2-3 0,2 1-4 0,2 2-2 0,0 1-1 16,1 0-2-16,1 2 0 0,2 0-1 0,0 0 2 0,-1 1 0 16,1 2 2-16,2 0-1 0,-3 3-1 0,0-1-3 0,2 1-5 0,-2 1-2 15,-2 1 1-15,-2-1-1 0,2 1-1 0,-4 1 0 0,2 0 1 16,-3-2 0-16,0 0-1 0,-4-1 0 0,1 1 2 0,-2-1 3 0,-2 0 4 15,1-3 6-15,-3 1 9 0,1 0 7 0,-2-3 4 0,-2 0 7 0,-1-2 6 16,0-1 8-16,0 1 5 0,-3-4 10 0,1 1 9 0,-2-2 10 16,2-2 6-16,1 1 5 0,-4-2 3 0,4 0 2 0,-1-3-1 0,-1-1 0 15,3 0-1-15,2-2-5 0,1 0-6 0,0-2-8 0,4 0-8 16,1-1-15-16,1 1-17 0,4-3-19 0,1-2-16 0,3 3-18 0,3-4-18 16,1 2-17-16,5 1-20 0,0-2-21 0,3 0-27 0,1 1-30 0,3 1-30 15,-1 1-49-15,3-1-56 0,-2 2-78 0,2 0-88 0,-1 2-49 16,1-1-28-16</inkml:trace>
  <inkml:trace contextRef="#ctx0" brushRef="#br0" timeOffset="113197.7371">26898 2725 252 0,'0'-4'516'0,"0"4"-80"0,0-2-119 0,0 2-78 16,0 0-54-16,0 0-32 0,0 0-22 0,0 0-15 0,0 0-10 15,0 2-12-15,1-2-9 0,1 5-10 0,-2 0-7 0,1-1-9 0,3 4-7 16,-3-1-7-16,5 3-6 0,-3 1-3 0,0 2-1 0,2 1-1 16,-1 1 0-16,0 4-2 0,0-1-1 0,-3 3-4 0,2 1-5 15,2 2-5-15,-2 2-6 0,0 3-8 0,0-1-12 0,1 3-8 0,0 2-7 16,0-1-15-16,0 4-21 0,1 0-29 0,0 1-34 0,-1-3-55 0,1 4-64 16,2-2-88-16,0 1-101 0,0-2-62 0,-1 0-46 0,0-2-17 15</inkml:trace>
  <inkml:trace contextRef="#ctx0" brushRef="#br0" timeOffset="113997.8508">27716 3055 338 0,'0'-5'367'16,"-1"-2"-75"-16,1 2-77 0,-4-2-45 0,1 1-29 0,2 0-21 0,-3 1-16 15,3 0-12-15,-5-1-10 0,3-1-9 0,-2 3-8 0,0 0-6 16,-1-2-8-16,-1 4-8 0,-4-3-5 0,3 2-7 0,0 1-4 0,-2 0-3 15,-3 1-4-15,0 1-2 0,1 1-2 0,-1 1-1 0,-1 1 1 16,-1 1 1-16,0 1 0 0,0 1 0 0,0-2 1 0,0 4-1 0,0-1 0 16,2 2-1-16,-3 0 0 0,3 1-1 0,-1 2-3 0,3-1 1 15,2 1-2-15,-4-1-2 0,7 1-2 0,-2 1-1 0,1-1 2 0,1 0 0 16,2 0 0-16,0-1 0 0,3 0 1 0,-1 1 0 0,2 0 1 0,2-3 0 16,-1-1 0-16,3 0 1 0,0-1 3 0,2-2 3 0,-1 1 2 15,2-3-1-15,-1 0-1 0,2-3-4 0,4 0-4 0,0-2-2 0,0-1-1 16,2-1-2-16,0-2 1 0,2 0-1 0,2-3 1 0,-2 0-1 15,2-1 0-15,-1-2-1 0,0 0-1 0,0 1 4 0,-1-1 5 0,-2 1 7 16,0-1 9-16,-2 0 9 0,-2 2 9 0,0 1 8 0,-2-2 5 16,1 2 5-16,-2 2 4 0,-3 2-1 0,0 0-2 0,-1 0-4 0,-2 2-6 15,3-1-8-15,-3 1-8 0,-1 3-8 0,0 0-9 0,2 0-9 0,0 3-7 16,-2 1-10-16,1-1-7 0,2 2-5 0,-2 0-4 0,1 3-2 0,0-1 2 16,2 1 2-16,0 2 3 0,-3 0 1 0,4 2 1 0,-2 0-4 15,5 1-6-15,-3-1-11 0,3 0-12 0,-2 0-17 0,2 2-19 0,3-1-25 16,-1-1-27-16,2 0-44 0,1 0-50 0,0-2-71 0,1-1-81 15,2-2-75-15,-1 1-71 0,1-3-31 0</inkml:trace>
  <inkml:trace contextRef="#ctx0" brushRef="#br0" timeOffset="114347.6272">28633 2731 487 0,'-1'-3'590'16,"-3"-2"11"-16,3 3-89 0,1-1-139 0,-2 1-92 0,1 0-73 0,1 1-44 15,0 1-28-15,0 0-19 0,0 0-13 0,1 1-16 0,1 1-13 0,-1 1-17 16,3 3-14-16,-1 0-14 0,2 1-10 0,4 3-10 0,-3 2-7 16,2-1-5-16,1 4-2 0,3 2 1 0,-1 2 1 0,3 1 0 0,-3 2-2 15,5 2-1-15,-4 2-3 0,6 3-4 0,-2 0-3 0,1 0-6 16,-1 4-4-16,3-1-10 0,-2 2-11 0,2 1-14 0,-2-1-15 0,1 2-18 16,1-2-16-16,-3 2-20 0,3-4-20 0,-2 2-23 0,-3-3-25 0,3 0-34 15,0-2-39-15,-2-2-39 0,0-2-38 0,0-2-62 0,-2-2-70 16,2-3-32-16</inkml:trace>
  <inkml:trace contextRef="#ctx0" brushRef="#br0" timeOffset="115364.4455">29144 2939 210 0,'1'-4'498'0,"2"0"-49"0,1 1-76 16,-3-2-90-16,4 2-55 0,-2-1-39 0,0 1-27 0,0 0-20 0,-1 1-17 15,-1 1-15-15,3-1-13 0,-3 2-13 0,2 0-12 0,-1 0-14 0,0 0-13 16,-1 0-13-16,4 0-6 0,-4 2-7 0,1 1-3 0,-1 0-2 0,3 0-3 16,-3 1 0-16,1 1 0 0,-1 1 1 0,3 0 0 0,-3 1 0 0,1 0 2 15,0 2-2-15,1 1 1 0,-3 0-3 0,1-1-2 0,-1 3-3 16,2 0 0-16,-2 0-3 0,0 1-1 0,0 1 0 0,0-2-2 0,0 2-1 15,0 1-1-15,0-2 0 0,0-1 2 0,0 2 1 0,0-1 1 0,0-1 0 16,0 0 2-16,3 0 1 0,-3-1 1 0,1-1-1 0,1-1 1 0,-1 0-1 16,3-1 1-16,-3-2-2 0,2-1-1 0,1 0-2 0,-1-1-1 0,2 1-1 15,0-2-4-15,0-1-3 0,4-1-5 0,-1-1-7 0,2 0-3 0,0-3-6 16,1 0-4-16,3 0-7 0,-1-3-2 0,3 1-3 0,-2-2-1 0,2-2-3 16,0 0-4-16,1 0-4 0,-3-4-3 0,2 1-1 0,-2-2 3 15,0-1 2-15,1 0 6 0,-1 1 2 0,-5-3 8 0,3 0 7 0,-3-1 7 16,0 3 6-16,-2-5 6 0,-1 4 6 0,-3 0 6 0,2 1 8 0,-4-1 9 15,1 0 7-15,-2 3 7 0,-2-2 6 0,1 1 3 0,-4 2 4 0,2 2 0 16,0-1 3-16,0 1-1 0,-4 1-2 0,3 1 0 0,-4 0-3 0,2 1-2 16,1 3-1-16,-3-1-3 0,1 0-5 0,0 2-5 0,0-1-4 15,1 3-3-15,-1 1-4 0,3 0-2 0,-4 0-1 0,3 1-1 16,1 3-2-16,-3-1-1 0,4 2-1 0,-2 1 0 0,1 0 1 0,1 0-1 16,1 2 2-16,0 0-1 0,2-1 2 0,2 3 0 0,1-3 2 0,0 3-4 15,5-1-7-15,-2-2-8 0,4 2-10 0,2 0-17 0,3-2-23 0,2 0-34 16,2 2-40-16,5-4-65 0,3 2-77 0,3-2-93 0,1-2-102 15,4 2-54-15,2-5-27 0</inkml:trace>
  <inkml:trace contextRef="#ctx0" brushRef="#br0" timeOffset="225976.3825">13519 11719 105 0,'0'-3'106'0,"-2"2"-1"0,2-1-3 0,-1 1 0 0,-1-1 2 0,2 0 2 16,-1-1 1-16,-1 3-2 0,2-2 0 0,-2 0-4 0,2 1-4 15,-1 1-4-15,-1-2-3 0,2 1-3 0,-1 1-4 0,1-1-3 16,-2-2-2-16,2 3-6 0,0 0-7 0,0 0-9 0,0 0-9 0,0 0-6 16,0 0-6-16,0 0-6 0,0 0-5 0,0 0-7 0,0 0-6 15,0 0-4-15,0 0-6 0,0 0-5 0,0 0-2 0,0 0-3 0,0 0-3 16,0 0 1-16,0 0-1 0,0 0-2 0,0 0-2 0,0 0-3 16,0 0-2-16,0 0-3 0,0 3 0 0,0-2-3 0,0-1 0 0,2 3 0 15,-2-2 1-15,0 1 4 0,1 0 5 0,-1 3 5 0,2-2 4 16,-1 0 6-16,-1 2 5 0,2 1 6 0,-2 1 5 0,2 1 4 0,-1-2 4 15,-1 5 4-15,2 1 5 0,-1 0 0 0,-1-1 2 0,0 1-2 16,0 2 0-16,2-1-4 0,-2 1-3 0,0 1-1 0,2-2-4 16,-1 1-3-16,-1 1-3 0,3-1-2 0,-3 3-2 0,1-5-1 15,-1 3-1-15,2-4-1 0,-2 5-2 0,2-2 0 0,-1-2-2 0,-1 0 0 16,2-2 1-16,0 1 1 0,-1 0-1 0,2 1 1 0,-1-3 0 0,0-1 1 16,1 0 0-16,-2-1 1 0,3-1 1 0,0 1 0 0,-1 0 1 15,0-4 0-15,-1 4 1 0,3-2-1 0,-2 0-1 0,2-1 1 16,-2 0 0-16,5 0-1 0,-4 1 1 0,3-2 0 0,-1 1 0 0,1 0-1 15,2-2 0-15,-1 2-3 0,2-1 1 0,-1 1-2 0,0-1-1 16,1 0-1-16,4 0 0 0,-3 2-2 0,0-2-2 0,2 0 0 0,0 1 0 16,1-1 1-16,-2 2-1 0,2 0-1 0,1-3 1 0,0 3 2 15,1-3 1-15,0 3 1 0,-2-2 2 0,5 2 2 0,-3-2 0 0,1 1 2 16,1 1 1-16,1-2 1 0,1 0 0 0,0 0 2 0,2-1 2 16,-2 2 0-16,3-3 2 0,0 1-1 0,2-2 2 0,1 0 0 0,0 3 0 15,1-3-2-15,2 0 2 0,1-3-1 0,0 3-2 0,1 0 1 16,-1-2-2-16,2 1-1 0,0-3-2 0,-1 3-3 0,-1 0-3 15,0-1-2-15,2 1-3 0,-2-1-2 0,-2 2-2 0,1-1-2 16,-1-1-1-16,-2 2 0 0,1-1-1 0,0 1 0 0,-1-2 0 0,1 1 0 16,-2 1-2-16,0-2 2 0,1 0-1 0,1 0 1 0,0 1 0 0,-2-1 0 15,3 1 2-15,-1-3 0 0,0 1 2 0,2 1 2 0,-1-1 2 16,-1-1 0-16,3 1 4 0,-1-2-1 0,1 1 2 0,0 1 3 0,-2-2 0 16,2 3 3-16,0-1 2 0,-1 0-1 0,-1 0 0 0,2-1 0 15,-3 3-1-15,1-2-1 0,-2 2-1 0,0-1-1 0,1 1 0 16,-3-1-2-16,2 2-1 0,-3 0-1 0,2 0-1 0,-3 0-1 0,2 0-1 15,-2 0 0-15,4 2 2 0,-4-1-1 0,-1-1 0 0,0 2 0 16,3-1 1-16,0-1-1 0,-2 2 0 0,2-1-1 0,1-1 0 0,0 1-1 16,0-1-1-16,1 0 1 0,-1 0 0 0,4 0 0 0,-1 0-2 15,1 0 0-15,-1-1-2 0,0 1-2 0,2-3-1 0,2 2 0 0,-2-1 1 16,0-1 4-16,0 2 2 0,0-1 0 0,0 1 2 0,0-3 2 16,-1 2 0-16,-1 1 1 0,0-1 2 0,-1 1 0 0,-1-3 2 15,1 3 1-15,-2-1 1 0,0 2 0 0,0-5-1 0,-1 5-3 0,-1-2 0 16,0 0-2-16,-1 1 2 0,2 1-2 0,-3-2-1 0,2 1 0 15,-2 0-1-15,0 1 1 0,1-3 0 0,-1 3 0 0,1-2 1 0,1 0-1 16,-1 1-1-16,2-1 0 0,-1 0 0 0,1 1-1 0,3-2 0 16,-2 3-1-16,0-4 0 0,2 4-1 0,0-3 0 0,0 3-2 15,1 0 0-15,-2-2-1 0,3 1 1 0,-3 1-2 0,1-2 0 0,-2 0 0 16,2 2-2-16,0 0-2 0,-2 0 0 0,-1 0-5 0,3 0-4 16,-2 0-3-16,0 0 0 0,2 2-1 0,-2 0 2 0,0-2 1 0,0 1 0 15,0 1 0-15,2-2 2 0,-2 3 3 0,0-3 1 0,-1 3 3 16,3-2 3-16,-2-1 5 0,1 1 6 0,0 1 3 0,0-2 2 15,0 1 1-15,0 1 1 0,1-2-1 0,0 2 1 0,0-1 0 0,-1-1-1 16,0 2-1-16,-1 0 0 0,1-2-2 0,-3 0 0 0,4 3 0 16,-4-3-1-16,3 1 0 0,-4-1-2 0,2 1-1 0,-2 1 1 0,1-2-1 15,-3 1 0-15,2 1 0 0,-2-2 0 0,-1 2-1 0,0-2-1 16,1 0 0-16,-2 3-1 0,3-1-1 0,1-2 2 0,-5 0-1 0,5 0 0 16,-1 0-1-16,0 0 0 0,-1 0-2 0,3 0 2 0,-2 0 0 15,3 0 3-15,0 0 1 0,-1 0 2 0,-2 0-1 0,4 0 0 0,-3 0 1 16,3 0-1-16,-3-2 2 0,3 2 1 0,-3 0 2 0,1-3 0 15,1 3 0-15,-2 0-1 0,0 0-3 0,0 0-3 0,0 0-3 16,-1 0-1-16,-1 0-2 0,-1 0-2 0,1 0-2 0,-2 0-2 0,-2 0-2 16,2 0-4-16,-4 0-1 0,2 0-2 0,-3 0 0 0,2 0 1 15,-4 0 1-15,3 0 1 0,-3 0 3 0,1 0 1 0,-2 0 2 0,0 0 3 16,1 0 2-16,0 0 1 0,0 0 3 0,-1-2 2 0,1 2 1 16,0-2 2-16,0 1 1 0,0 1-1 0,0-2 0 0,2 1 0 0,-1 1-3 15,1-1-4-15,0-2 0 0,0 1-4 0,0 0-1 0,2-1-1 16,0 1-1-16,-2 1-2 0,3-1 0 0,-3 1-2 0,1 0-2 15,-1-2-1-15,-1 3 0 0,2-3-1 0,-4 3 1 0,4 0 1 0,-4 0 1 16,-1-2 1-16,4 1 1 0,-5 1 1 0,1-2 0 0,0 0 1 16,-1 2 1-16,1-1 2 0,-3 0 1 0,3 1 0 0,-3-2 1 0,3 2 2 15,-3-1-1-15,1-1 1 0,2 2 1 0,-1-1-1 0,-2-1 0 16,3 2-2-16,-1-1 0 0,0 1-1 0,0-2 1 0,3 1-4 16,-1 1 2-16,-2-2-1 0,2 0 0 0,0 2-2 0,-2-1-2 0,3 0 1 15,-2 1-1-15,0-2 2 0,1 2 0 0,-2-1 0 0,0 0 2 16,0 1 2-16,1-2 0 0,0 0 2 0,-5 2 0 0,3-1 0 0,0 1 3 15,-2-2 2-15,-2 2 3 0,2 0 0 0,-2-2 3 0,1-1 1 16,0 3 1-16,-2 0 4 0,1 0 1 0,-2 0 3 0,2 0 1 0,-3 0 5 16,0 0 1-16,0 0 4 0,0 0 1 0,0 0 1 0,2-2 1 15,-2 2 2-15,0 0 0 0,0 0 2 0,0 0 0 0,0 0-2 16,0 0 1-16,0 0-1 0,0 0-2 0,2-2-2 0,-1 1-1 0,-1 1-2 16,2-2-2-16,0 1-1 0,-1 0-2 0,1-2-1 0,-1 3 0 15,3-4 0-15,-3 1 0 0,1 0-1 0,-1-1-1 0,1-2 0 16,2 4 1-16,-2-3 1 0,0 1 1 0,-1 0 0 0,2-1 3 0,1-1 2 15,-3 1 3-15,1 0 3 0,-1-2 1 0,3-1 2 0,-3 2 1 16,1-2 3-16,-1 1 2 0,1-1 2 0,2 1 1 0,-2-1 3 0,0-1 1 16,-1 2 3-16,2-2 0 0,-1-1 1 0,0 1-2 0,-1 1-2 15,1-2-2-15,-1 3-1 0,-1-2-4 0,2 1-3 0,0 1-3 0,-1-3-4 16,3 0-4-16,-4 1-5 0,1 1-6 0,3 1-9 0,-2 0-8 16,0 0-11-16,-1-1-11 0,2 1-14 0,-1-2-17 0,0 2-20 15,-1-1-32-15,2 0-36 0,-1 1-56 0,0-2-64 0,-1 1-85 0,3 0-94 16,-3 1-63-16,1-1-48 0,0-3-19 0</inkml:trace>
  <inkml:trace contextRef="#ctx0" brushRef="#br0" timeOffset="237925.6901">21785 11759 223 0,'-1'-4'377'16,"1"0"-98"-16,0 1-64 0,0-2-49 0,0 2-30 0,0 0-20 16,0 0-12-16,0 2-6 0,0-1-7 0,0 1-6 0,0 1-11 15,0 0-11-15,0 0-10 0,0 0-9 0,0 0-10 0,0 0-7 0,0 0-5 16,0 0-6-16,0 0-4 0,0 0-2 0,0 0-1 0,0 0 0 15,0 0 3-15,1 0 3 0,-1 1 3 0,2 2 3 0,0 0 3 0,-2 0 2 16,1 2 2-16,-1-2 1 0,4 4-1 0,-3 1 1 0,1 0-1 16,1 1 1-16,0 2 0 0,0 0 2 0,1 1-2 0,0 0-1 15,-1 2-2-15,2 1-4 0,-2 1-3 0,2 0-2 0,-2-2-3 0,4 6-3 16,-1-4-1-16,-2 2 1 0,3-2 1 0,-1 2-1 0,1-2 0 16,2 1 0-16,-1 0 1 0,1-1-1 0,2 0 1 0,2 0 2 0,1-3-1 15,2 1 2-15,1-2 1 0,3 3-1 0,2-3-1 0,4-2-5 16,1-1-3-16,6 0-5 0,4-1-6 0,3-2-5 0,3-3-5 0,4 3-5 15,1-4-2-15,4 0-1 0,3-1 0 0,3 1 0 0,0-2-1 16,3-2 2-16,0 1 1 0,-1-1 4 0,4 1 2 0,-3-3 4 16,3 4 5-16,-2-3 7 0,1 3 8 0,-1-2 8 0,1 1 2 0,-1 1 2 15,1 0-3-15,1 0-3 0,0 0-1 0,1 3-4 0,0-3 0 0,1 3 1 16,1 1 3-16,-1 2 2 0,1 1-3 0,-1-2-3 0,3 2-4 16,-2 3-7-16,2-2-5 0,0 3-3 0,1 0-4 0,-2 0-4 0,2 1-4 15,-2 0-4-15,1 3-7 0,-4-2-5 0,0 0-7 0,-5 0-7 16,0 1-4-16,-3-2-2 0,-3 0-3 0,-7 0 0 0,1-1 0 15,-5-1 1-15,-4 1 5 0,0-2 6 0,-5-1 6 0,-4-3 8 0,-2 2 7 16,-3-5 9-16,-4 1 6 0,1-1 9 0,-5-1 6 0,-2-1 7 0,0-1 6 16,-3-3 7-16,-4 1 6 0,0-2 7 0,-1 0 4 15,0-5 3-15,-4 3 2 0,-2-5 0 0,1 2-2 0,-2 0-3 0,0-3-2 16,-2 2-4-16,-1-1-1 0,2-2-3 0,-4 1 0 0,2 2-4 16,-3-3-6-16,2 3-6 0,0-1-6 0,0-2-7 0,1 1-6 0,2 4-5 15,-3-3-4-15,3 2-4 0,1-2-3 0,-2 4-5 0,2-3-4 16,0 1-5-16,2 2-2 0,-2-1-2 0,1 2 1 0,3-2 0 0,-3 1 3 15,2-1 2-15,1 1 5 0,-1 1 3 0,0-3 5 0,0 4 4 16,2-2 5-16,-2 1 6 0,2 0 6 0,-4 1 4 0,2 1 1 0,1-2 1 16,-3 2-4-16,3-2-4 0,-4 3-11 0,1-2-14 0,-1 3-25 15,0-1-29-15,-1 1-39 0,-1-2-44 0,-1 2-58 0,-4 0-63 0,-1 2-71 16,1-1-71-16,-5 1-40 0</inkml:trace>
  <inkml:trace contextRef="#ctx0" brushRef="#br0" timeOffset="268406.8766">8832 12163 3 0,'13'2'11'0,"1"0"4"16,0-1 3-16,4 1 4 0,-2-2 2 0,1 1 1 0,2-1 2 15,-2 1 2-15,4-1 1 0,-2 0 2 0,3 0 0 0,0-1 3 0,0 1 1 16,1-1 1-16,2 1-1 0,-2-3 0 0,4 1-2 0,-2 0-1 16,2 1-3-16,-1-1-1 0,-1 0-2 0,3-1-3 0,-2-1-3 15,0 1-1-15,1 1-4 0,0-1-2 0,-2 1-3 0,-1-1 0 0,0 1-2 16,1-1-2-16,-1 1-1 0,-3 1-2 0,2-3 0 0,-1 4-3 16,0-3-1-16,-4 3 0 0,4-3 0 0,-3 3-1 0,0-2-2 0,0 0 0 15,-2 2-1-15,2-1-2 0,-2 0 0 0,-1 1 2 0,2 0-2 16,-2 0-2-16,2 0-1 0,-3 0-1 0,2 0 0 0,-2 0-1 0,0 0 1 15,1 0 1-15,0 1-1 0,-2 0-1 0,3-1 2 0,-4 2 2 16,4 0 0-16,-2-2 1 0,2 1 3 0,-2 1 3 0,2-2 3 16,0 0 2-16,-1 0 1 0,1 3 3 0,-1-3 2 0,3 0 0 0,-3 0 2 15,1 0 2-15,2 0 1 0,-3 0-2 0,1 0 1 0,-1 0-3 16,1 0 0-16,1 0-3 0,-1 0 0 0,-1 0-3 0,0 0 1 0,0 0-1 16,1 0-2-16,-2 0 0 0,0 0-2 0,0 0-1 0,0 0 0 15,-2 0 0-15,1 0 0 0,-1 0-1 0,1 0 1 0,-3 0 1 16,3 0 0-16,-1 0 0 0,-2 3 0 0,3-2 1 0,-1-1-2 0,-1 0 1 15,1 1 0-15,1-1-1 0,-3 0 0 0,2 2 1 0,1-2 0 16,-2 0 2-16,1 0 0 0,-1 1-3 0,1-1-1 0,-1 2-1 0,-1-2 1 16,1 0 0-16,0 0 0 0,-1 0-1 0,1 2-1 0,0-1 1 15,0-1 0-15,-1 0 0 0,0 0 0 0,2 2-1 0,-4 0-1 16,1-2 2-16,2 0 2 0,-2 0-1 0,1 0 0 0,0 3 2 0,-1-3-1 16,1 0 0-16,0 0 0 0,-2 1-2 0,4-1 0 0,-2 0-2 15,-1 1 2-15,2-1 2 0,-2 2 1 0,-1-2-1 0,4 0-1 0,-2 0-1 16,-2 0-2-16,2 0 1 0,2 0 0 0,-3 1 0 0,0-1-1 15,2 0 1-15,0 2-1 0,-1-2 0 0,-1 0 0 0,1 2-3 16,0-2 1-16,-1 0-1 0,0 0 2 0,0 3 0 0,1-1 1 0,0-2 0 16,0 0-1-16,-1 0 0 0,2 0 0 0,-2 0 1 0,0 0 1 15,0 0 1-15,1 0-1 0,-2 0 1 0,1 0 0 0,1 0 2 0,-1 0 2 16,2 0 0-16,-2 0 0 0,1 0 1 0,0 0 1 0,0 0 3 16,2 0 2-16,-2 0 2 0,4 0 0 0,-3-2 3 0,-1-1-2 0,3 3 1 15,0 0-2-15,2-2-1 0,-2 2 0 0,2-2 0 0,-3 2-2 16,2-1 0-16,0 1 0 0,2-2 0 0,-2 1 0 0,2 1-2 15,-3 0 1-15,0-1-1 0,2 1 0 0,-2 0 1 0,1 0 0 0,0-3-1 16,0 3 1-16,-1 0 1 0,0 0-1 0,0 0 1 0,-1-2 0 16,1 0-1-16,-1 2 0 0,-2-1 0 0,4-1-1 0,-3 2 0 0,0-2 2 15,1 1 2-15,1-1-1 0,0 1 0 0,-1-3 1 0,1 4 0 16,-1-3 1-16,1 0-1 0,0-1-2 0,0 2-1 0,-1-1 0 0,0-2-1 16,3 2 0-16,-3-2-1 0,1 3-3 0,0-2-1 0,0 0 1 15,-1 1-2-15,2-2-1 0,-3 1-2 0,2 1 0 0,-2 1 1 16,0-1-1-16,0-1 0 0,1 1 0 0,1 0-2 0,-3 0 2 0,2-1-1 15,-1 1-1-15,0 3 1 0,0-3-2 0,-2 1 1 0,1 0-1 16,-1 0 1-16,0 0-2 0,-2 2-1 0,3-1 2 0,-3-1 1 0,0 2 1 16,0-1 1-16,1-1-2 0,-1 2 1 0,-1-1 0 0,-1 1-1 15,2 0 2-15,-2 0-1 0,0 0 0 0,-1 0 1 0,0 0 0 0,1 0 0 16,-1 0-1-16,-2 0-1 0,2 0-2 0,-2 0 1 0,0 0 0 16,1 0 2-16,-1 0 1 0,-2 0-1 0,2 0 2 0,0 0 0 0,-1 0 0 15,-1 0 0-15,-1 0 2 0,0 0 1 0,0 0 3 0,2 0-1 16,-2 0 3-16,0 0 1 0,0 0 0 0,0 0 0 0,0 0 1 15,0 0 2-15,0 0 1 0,0 0 3 0,0 0 2 0,0 0 0 16,0 0-1-16,0 0 2 0,0 0 2 0,0 0 0 0,0 0 0 0,0 0 0 16,0 0 1-16,0 0-2 0,0 0-4 0,0 0-2 0,-2 0-3 15,2-2-1-15,-3 1-2 0,2 1-3 0,-4-2-2 0,2 0-3 0,0 2-1 16,0 0-2-16,-1-1-2 0,-2 1-1 0,1-1 0 0,-2 1 2 16,0 0 1-16,-1 0 2 0,2-2 1 0,-3 2 0 0,-1-1 2 15,2 0 2-15,0 1 2 0,-1-2-1 0,-1 0 3 0,1 2 0 0,-1-1 0 16,1 1-1-16,-1-2 1 0,1 2-1 0,-1 0-1 0,1-2 2 0,-2-1-1 15,1 3-1-15,-1-2 0 0,0 0-1 0,0 1 1 0,1 1-2 16,-2-2 0-16,2 1-1 0,1 1 0 0,-2-1 0 0,-2 1-1 16,4-3-1-16,-5 3-1 0,2 0 0 0,-3 0 0 0,0 0 0 15,0 0-1-15,-1 0-2 0,-1 0 1 0,0 3 0 0,-3-3-2 0,1 1 1 16,-2 0-1-16,1 1-1 0,-2 1 1 0,0-1 0 0,0 3 2 16,0-3-2-16,-2-1 2 0,0 4 0 0,2-2-1 0,-2 1 0 0,-1 1-1 15,3-1 0-15,-2 1-1 0,2-1 0 0,-2 1 1 0,2-2-1 16,1 4 1-16,-1-2-2 0,2 0 0 0,1-1 3 0,-2-1-1 15,4 2 2-15,-2 0 0 0,3-3 5 0,0 3 1 0,-1-3 1 0,1 1 3 16,2 0 1-16,-2 0 0 0,2-1 2 0,1-1 1 0,-2 2 2 0,0-1-1 16,1-1 0-16,-2-1 1 0,2 2-1 0,-2-2-1 0,-1 2 1 15,1-2-2-15,-3 4-1 0,3-3-1 0,-3 1 0 0,-1-2-1 16,1 3 2-16,-2 0-1 0,1-2 1 0,-1 2-1 0,-1-2-1 16,0 1-1-16,3 0-2 0,-2-1 1 0,1 1-1 0,1 0 2 0,-2-2 0 15,1 0 0-15,1 3 0 0,0-3-2 0,0 1 0 0,3-1-1 16,-1 1-2-16,1-1 1 0,0 0 1 0,2 0-1 0,-2 0 0 0,3 0-1 15,-1 0-1-15,1 0-1 0,1 0-1 0,-1 0 0 0,2 0-3 16,-1 0 1-16,0 0-2 0,1 0 0 0,-3 0 1 0,3 0-1 0,-3 0-1 16,3 0-1-16,-3 0 1 0,1 2-1 0,0-2-1 0,-1 1-1 15,1 1-1-15,-2-2 1 0,0 2 1 0,0 1 1 0,0-1 2 0,0 0-2 16,0-1-1-16,-2-1 0 0,1 4-1 0,0-3 0 0,2 1-1 16,-3-1 2-16,2-1 2 0,-2 1 0 0,0 0 1 0,2-1-1 0,0 2 0 15,0 0-1-15,1-2-1 0,0 1 0 0,0-1 3 0,0 0 2 16,1 0 0-16,-1 0 1 0,1 0-1 0,1-1 1 0,-1 1 1 0,1-2 1 15,0 0 0-15,1 2 1 0,-1-1 1 0,0 0-1 0,1 0-1 16,0 1-1-16,0-3 1 0,0 3 0 0,-2-4 0 0,2 4 0 16,-1-1 0-16,1 1 0 0,-1-2 0 0,0 2-2 0,1-2-2 0,-2-1-1 15,2 3 0-15,0 0 1 0,-1-2-1 0,0 2 1 0,1-2-1 16,-1 1-1-16,0 1-1 0,0-2-1 0,1 1 0 0,0 1-1 16,-2-1-2-16,2 1 1 0,1-3-1 0,-4 3 1 0,3 0-2 0,0-2-1 15,-1 2 1-15,-1-2-1 0,0 2-1 0,2 0 0 0,-3 0 1 16,3-1 2-16,0 1 1 0,-2-2 0 0,2 2 2 0,-1-2 2 15,0 1 2-15,1 1 3 0,-1-2 1 0,2 1 1 0,1 1 0 0,-2-1-1 16,1-2-3-16,2 3 0 0,-1 0-3 0,1-3-2 0,0 3-1 0,-3 0-3 16,3-3 0-16,0 3-4 0,0-2-4 0,-1 0-2 0,1 2-2 15,0-1 0-15,0 0-1 0,-3 1 0 0,3-2 0 0,-2 2 1 16,0-1 4-16,0-1 1 0,0 2-1 0,0 0 2 0,-2 0 1 0,3 0 2 16,-2 0 2-16,1 0 0 0,-1 0 0 0,0 0-1 0,2 0 2 15,-1 0 1-15,1 0 3 0,-1 0 1 0,1 0-1 0,-2 0 2 16,3 0 0-16,-2 0 2 0,1 0 2 0,1 0 2 0,0 0 1 0,0 0 1 15,-1 0-2-15,1 0 1 0,1-1 1 0,1-1-2 0,-3 2-1 16,2-1-4-16,1 1-2 0,-2-2-3 0,-1 1-4 0,2 1-4 16,-1-2-6-16,0 0-2 0,-1 2-2 0,1-1 0 0,0 0 1 0,-1 1 1 15,1-2 1-15,-2 2 1 0,2-1 1 0,-1 0 1 0,1 1 0 0,0-2 3 16,0 0 2-16,-3 2 3 0,3-1 6 0,0 1 3 0,-1-2-1 16,1 2 0-16,0 0 0 0,0-5 1 0,-1 5-2 0,2-2 2 15,-1 0 3-15,2 1 4 0,-2-2 2 0,2 2 2 0,1-2-1 0,0 3 0 16,1-4-3-16,-1 3 0 0,0-1 2 0,2-1 3 0,-2 1 3 15,2 1 0-15,0-3-1 0,1 4-1 0,-1-3-2 0,1 3-3 0,1-3-3 16,-1 1-1-16,-2 0-1 0,2 0-2 0,1 0-3 0,-1 2-2 16,-1-3-3-16,1 2-4 0,1-1-2 0,-1 1-2 0,-1-2 1 0</inkml:trace>
  <inkml:trace contextRef="#ctx0" brushRef="#br0" timeOffset="269273.54">8729 11976 7 0,'0'0'24'0,"-1"-3"3"0,1 3 0 15,0 0 0-15,0 0 0 0,0 0 1 0,0 0-2 0,0 0-3 0,0 0-4 16,0 0-5-16,0 0-2 0,0 0-5 0,0 0 0 0,0 0-1 16,0 0-3-16,0 0-2 0,0 0-2 0,0 0-2 0,0 0-2 15,0 0 0-15,0 0 0 0,0 0 1 0,0 0 1 0,0 0 2 0,0 0 4 16,0 0 0-16,0 0 0 0,0 0 0 0,0 0 0 0,0 0 0 15,0 0 3-15,0 0 2 0,0 0 0 0,0 0 1 0,0 0 0 16,0 0 0-16,0 0 1 0,0 0 1 0,0 0 3 0,0 0 0 16,0 0 1-16,0 0-1 0,0 0 1 0,0 0-3 0,0 0 0 0,0 0-3 15,0 0-1-15,0 0-3 0,0 0-1 0,0 0-3 0,0 0-5 16,0 0-1-16,0 0-4 0,0 0-4 0,0 0-1 0,-3 0-3 0,3 0-2 16,0 0-3-16,0 0 0 0,0 0-2 0,0 0-1 0,0 0 1 0,0 0 0 15,0 0 4-15,0 3 1 0,0-3 1 0,0 0 2 0,0 4 0 16,0-3 2-16,0 1 0 0,0 1 4 0,0-1 4 0,3-1 3 15,-2 3 2-15,-1-1 2 0,2-1 1 0,-1 1-1 0,-1 1-2 0,2-1 0 16,-2-1 0-16,2 1 0 0,-1-1 1 0,-1 1 1 0,2-2 1 16,-2 1-1-16,1 0-1 0,1 0-1 0,-2 0 0 0,2 1 2 15,-1-2-1-15,-1 1 1 0,0-1 3 0,2 2-2 0,-2-3 0 0,0 2 2 16,2-2 2-16,-2 0 2 0,0 0 3 0,0 0 3 0,0 0 4 16,0 0 3-16,0 0 3 0,0 0 2 0,0 0 2 0,0 0 2 15,0 0 1-15,0 0 0 0,0 0 3 0,0 0 0 0,0 0-2 0,0 0 1 16,0 0-3-16,0 0-2 0,0 0-3 0,0 0-2 0,0 0-3 15,0 0-2-15,0 0-1 0,0 0 0 0,0 0-2 0,0 0 2 0,0 0 1 16,0 0 1-16,0 0 2 0,0 0 0 0,0 0 0 0,0 0 0 16,0 0-2-16,0 0 0 0,0 0 2 0,0 0 2 0,0 0-2 0,0 0-1 15,0-2 0-15,0 1-2 0,0-1-3 0,0-1-1 0,0 0-3 16,0 0-3-16,0 0-2 0,0 0-1 0,0 1 4 0,-2-2-1 16,0 1-2-16,2 1-3 0,0-1-3 0,-1-1-1 0,-1 3 2 0,2-2-2 15,0 2-2-15,0 1-1 0,0-3 1 0,-2 3-1 0,2 0-1 16,0 0-3-16,0 0-2 0,0 0-3 0,0 0-1 0,0 0-2 0,0 0 0 15,0 0 2-15,0 0-2 0,0 0-1 0,0 0 1 0,0 0 1 16,0 0-2-16,0 0 1 0,0 0 1 0,0 0 2 0,0 0 0 0,0 0 2 16,0 0 2-16,0 0 1 0,0 0 3 0,0 0 1 0,0 0 2 15,0 0-1-15,0 0-2 0,0 0 0 0,0 0-2 0,0 0 1 0,-1 0 3 16,1 3 1-16,0-2-3 0,-2 2 2 0,2 0 0 0,-1-1 2 16,-1 3-1-16,2-2 0 0,-2 2-2 0,2 0 3 0,-1 2 2 15,-1-1 4-15,2-1 2 0,-1 2-2 0,-2 1 0 0,3 0-1 16,-2 0 3-16,2 0-1 0,-1 0-2 0,-1 0 1 0,2-2 0 0,-1 1 1 15,-1-1 0-15,2 0 0 0,-2-1 1 0,2 0 0 0,0 0 1 16,0 0 2-16,0 0 2 0,0-4 4 0,0 2 2 0,0 0 4 0,0-1 4 16,0-2 4-16,0 0 1 0,0 0 2 0,0 0-1 0,0 0 2 15,0 0 2-15,0 0 1 0,0 0-1 0,0 0-2 0,0 0-4 0,0 0-3 16,0-2-4-16,0 0-4 0,-1 1-3 0,1-2-5 0,-2 2-2 16,2-2-2-16,0-1-3 0,0 1-3 0,0 0-3 0,0 0-2 0,0 2-3 15,0-2 0-15,0 0-1 0,0 3-2 0,0 0-1 0,0 0-4 16,0 0-1-16,0 0-2 0,0 0-2 0,2-2 0 0,-1 2 0 15,3 0-1-15,0 0 1 0,2 2 2 0,1-2 4 0,1 0 0 0,3 0 2 16,1 3-9-16,3-3-11 0,2 3-22 0,3-2-26 0,1-1-22 16,4 3-20-16,2-3-24 0,2 0-29 0,2 0-61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24:10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25355 6343 5 0,'-2'2'46'0,"1"-2"5"16,1 0 4-16,-2 1 4 0,0-1 0 0,2 0 1 0,-1 0-1 0,1 0 0 15,-2 0-2-15,2 0 0 0,0 0-3 0,-1 2-2 0,1-2-1 16,0 0-3-16,0 2-3 0,0-2-4 0,0 0-4 0,-2 0-4 0,2 0-3 16,0 0-2-16,0 0-1 0,0 0-1 0,0 0-1 0,0 0 1 15,0 0 0-15,0 0-2 0,0 0 1 0,0 0 0 0,0 0 1 0,0 0 1 16,0 0 1-16,0 0 2 0,0 0 3 0,0 0 1 15,0 0 0-15,0 0 1 0,0 0 1 0,0 0 1 0,0 0 2 0,0 0 2 16,0 0 3-16,0 0 2 0,2 0 3 0,-2 0-1 0,0 0 0 0,0 0 0 16,0 3-3-16,1-3-3 0,-1 0-1 0,0 0-3 0,0 0-2 15,2 2-3-15,-1-2-4 0,1 0-1 0,0 0 0 0,1 2 2 16,2-2 1-16,-1 1 4 0,2 1 2 0,2-2 2 0,1 2 4 0,3-1 3 16,2-1 2-16,3 0 1 0,3 0 3 0,2 0 1 0,5 0 1 15,-1-1-3-15,8-1-2 0,1 2-4 0,3-3-2 0,2 1-4 0,5 0-3 16,2-1-3-16,2-1-5 0,3 1-4 0,0-2-3 0,4 3-4 15,-1-3-6-15,2 2-2 0,0-1-2 0,0 1 0 0,1 0 1 16,-2 0-2-16,0-1-3 0,-1 2-2 0,0 0-4 0,-3-1 0 0,0 2-2 16,-4-1 2-16,0 1-1 0,-2-1 2 0,0 2 1 0,-3-1 1 15,-1-1-2-15,-4 2 0 0,0 0-2 0,-3-3 0 0,0 3-1 0,-4-1 1 16,-1 0 1-16,-2 1 2 0,-3-2 0 0,-2 2 2 0,-2-1 2 16,-2-1 0-16,0 2 1 0,-5-2 3 0,3 1 2 0,-4 1 1 15,0-2 3-15,0 2 1 0,-3-2 2 0,-2 2 2 0,0-3 1 0,0 3 0 16,0 0 0-16,-2-2 1 0,1 0-1 0,-2 2-1 0,-2-1-1 15,3 1-2-15,-5-2 0 0,2 0-3 0,1 2-3 0,-3 0-1 0,3 0-2 16,-4 0-2-16,0 0-1 0,0 0-3 0,0 0-2 0,0 0 1 16,0 0 0-16,0 0-1 0,0 0-3 0,0 0 1 0,0 0-2 0,0 0 1 15,0 0-1-15,0 0 0 0,0 0 0 0,0 0-1 0,0 0-1 16,0 0 0-16,0 0-1 0,0 0 0 0,0 0 0 0,0 0-1 16,0 0 1-16,0 0 0 0,0 0 0 0,0 0 0 0,0 0 0 0,0 0-1 15,0 0-1-15,0 0-5 0,0 0-3 0,0 0-8 0,0 0-7 0,0 0-11 16,0 0-12-16,0 0-15 0,-2 2-17 0,2-2-24 0,0 0-25 15,-2 0-29-15,1 2-27 0,1-2-31 0,-4 0-32 0,1 1-58 16,-1 3-75-16,1-4-51 0,-4 3-41 0</inkml:trace>
  <inkml:trace contextRef="#ctx0" brushRef="#br0" timeOffset="2440.4977">26140 6703 319 0,'0'-9'572'0,"0"0"-55"0,2 0-89 0,0 3-79 0,-2-2-70 0,1 1-41 15,-1 0-27-15,2 0-15 0,-1 2-10 0,-1 2-13 0,2-2-12 16,-2 2-15-16,0 0-18 0,0 2-19 0,0-2-20 0,0 3-19 0,0 0-18 16,0 0-17-16,0 0-14 0,0 0-14 0,0 0-13 0,0 0-8 15,0 0-9-15,3 1-5 0,-3 2-4 0,0 1 0 0,0 1-1 16,1 0 3-16,-1 2 3 0,0 3 4 0,0 0 5 0,0 0 4 15,0 5 5-15,0 0 5 0,0 2 9 0,0 0 4 0,0 2 4 0,0 2 1 16,0-2-2-16,-1 2-4 0,1 3-7 0,-3-4-9 0,1 4-10 16,2-2-13-16,-1-1-15 0,-1 0-18 0,2 0-20 0,-1 0-20 0,1-1-23 15,0-3-28-15,0 0-27 0,0 0-28 0,0-2-28 0,0-4-20 16,0 0-19-16,0 0-26 0,0-4-29 0,-2 1-55 0,0-4-66 0,1-2-31 16</inkml:trace>
  <inkml:trace contextRef="#ctx0" brushRef="#br0" timeOffset="2858.9374">25815 6840 393 0,'-8'-6'491'16,"0"1"-85"-16,3 1-123 0,0 1-81 0,4 1-65 0,-2-1-39 15,3 3-28-15,3 0-17 0,1 3-12 0,3-3-8 0,3 3-10 0,3 0-6 16,2 0-7-16,5 2-5 0,2-1-6 0,2 1 0 0,3 1 1 16,3-2 4-16,2 1 6 0,1-2 2 0,0 2-3 0,2 0-4 0,0-2-4 15,-1 1-6-15,1-2-5 0,-1 0-4 0,-1-2-2 0,-2 0-2 16,-1 0 0-16,0 0 6 0,-3-2 7 0,-3 0 14 0,-2 2 18 15,-4-4 16-15,-1 1 17 0,-3 2 13 0,-2-3 14 0,-3 1 14 0,-1 1 14 16,-2-3 12-16,-3 2 10 0,1-1 7 0,-4 1 4 0,0-2-2 16,-1 2-7-16,-3-1-14 0,-1 1-17 0,0 0-17 0,-1 0-16 0,1 1-12 15,-4 1-12-15,1-1-13 0,-1 2-13 0,1 2-10 0,-2-1-11 16,2 2-8-16,0 2-6 0,-1 0-3 0,1 2-1 0,-1 2-1 16,1-2 0-16,4 4 2 0,-2 1 0 0,-1-2 3 0,4 4 2 0,-2-1 2 15,4 2-1-15,1-1-1 0,-2 1-2 0,2-2-1 0,2 2-4 16,-1 0-3-16,2-1-2 0,2-2-4 0,-2 1-1 0,2-1 0 0,3 0-4 15,-3-2 1-15,1-1 0 0,1 1 1 0,-3-2 4 0,5-1 5 16,-4-3 6-16,2 1 7 0,-1-2 6 0,1-2 4 0,-2-1 6 0,0 0 2 16,2-3 4-16,-2 0 2 0,-1-2 2 0,2-2 3 0,-3-1 1 15,2-1-2-15,-1-1 0 0,-3-2-3 0,1 0-4 0,-1-3-5 16,-1 4-3-16,-1-5-3 0,-2 3-4 0,-2-2-4 0,1 1-2 0,-1 1-3 16,-2-1-3-16,1 4-6 0,-2-2-6 0,-1 1-9 0,2 2-13 0,1 0-17 15,-2 2-20-15,1 1-24 0,0 2-25 0,2-1-27 0,2 3-29 16,-2 1-31-16,5 1-33 0,-2 1-33 0,1 3-32 0,1 1-48 15,1 2-57-15,4-2-45 0,2 4-38 0</inkml:trace>
  <inkml:trace contextRef="#ctx0" brushRef="#br0" timeOffset="3956.4486">27492 6970 258 0,'8'-7'552'0,"-4"0"-57"15,1-1-87-15,-1 0-78 0,-3 1-75 0,1-1-46 0,-2 1-30 0,0-1-23 16,-2 1-16-16,1-1-15 0,-3 3-12 0,3-3-15 0,-3 4-17 16,0-3-14-16,0 1-17 0,0 2-11 0,-2-1-11 0,3 1-8 15,-2-1-5-15,-2 1-5 0,2 1-6 0,1-1-2 0,-2 2-3 0,-1-1 0 16,-1 0-1-16,3 1 2 0,-1-1 1 0,-2 2 2 0,0-1 3 16,2 2 1-16,-2-3 2 0,-3 3 0 0,5-2 0 0,-2 2 0 0,0 0 1 15,-3 0-1-15,1 0 1 0,1 2-1 0,-2 1-1 0,1-3-1 16,-2 3-2-16,2 2 0 0,1-1-3 0,-4 0-1 0,0 3-2 15,4 2 0-15,-4-2 2 0,2 2-1 0,0 1 1 0,0 2-1 0,2 1 0 16,1 0 1-16,-3 2 2 0,4 0-1 0,1 1 0 0,1 0 0 16,-1 0 2-16,5 1-1 0,-3 0 0 0,4-3 2 0,2 4 1 0,0-3-1 15,2 0 1-15,1 1-1 0,-2-5 1 0,2 1 1 0,1-1 0 16,2-2-2-16,1-4-1 0,-1 0-6 0,4-3-3 0,2 0-6 16,0-4-7-16,2-1-5 0,1-3-5 0,4-5-2 0,-1-1-3 0,-1-2-2 15,5-5-4-15,-2 0-9 0,2-4-9 0,-5 0-10 0,1-5-11 16,1-2-4-16,-5 0-3 0,2-3 7 0,-3-2 6 0,-1 1 8 0,-1-4 7 15,-1 1 9-15,-2-1 7 0,-2 3 13 0,-3-1 13 0,2 1 17 16,-4 3 18-16,1 1 21 0,-4 1 19 0,0 4 16 0,0 2 13 0,0 2 5 16,-4 3 2-16,3 2-3 0,-1 2-2 0,-1 2-8 0,0 2-9 15,2 2-15-15,-1 1-15 0,0 3-17 0,2 0-18 0,-1 3-13 16,1-1-13-16,0 3-9 0,-2 3-8 0,1-1-5 0,1 5-5 0,-2 1-5 16,0 1 0-16,1 5-1 0,-3 2 3 0,1 3 6 0,2 0 5 15,-4 5 10-15,1 0 13 0,0 1 10 0,0 4 7 0,-1 0 5 0,1 0 4 16,0 0 4-16,-1 2 3 0,1 1 4 0,0-3 3 0,3 2 2 15,-3-4 2-15,1 2 3 0,0-1 1 0,1-1-1 0,-1-2-5 0,3-1-4 16,-1-2-5-16,1 0-5 0,0-3-5 0,1-2-7 0,-1-1-7 16,3 0-8-16,1-5-6 0,-1 0-8 0,2-2-8 0,0-3-14 15,2-2-11-15,1-2-13 0,2-2-10 0,2-3-8 0,-1-3-5 0,5-3-1 16,0-2 2-16,1-2 4 0,-1-3 8 0,3 0 14 0,-1-2 18 16,-1-1 22-16,-1-1 25 0,1 1 29 0,-2-1 30 0,-3 1 31 0,-1 2 28 15,1 1 23-15,-3 0 22 0,-3 3 17 0,0 0 12 0,-1 2 3 16,-1 2 0-16,1 2-11 0,-1 1-15 0,-1 0-22 0,-2 1-24 0,1 2-23 15,0 1-24-15,-2 2-20 0,1 2-18 0,-1 0-17 0,2 2-16 16,-2 2-12-16,0 2-9 0,0 0-4 0,0 4 1 0,0 2 2 16,0 3 3-16,0 1 2 0,0 0-2 0,-2 0-3 0,2 1-7 15,0 2-11-15,0-1-13 0,0-1-13 0,0 2-14 0,0-3-15 0,2-1-16 16,-1 0-16-16,-1-3-16 0,2 0-11 0,0-1-10 0,-1-3-1 0,3-2 1 16,-2 0-4-16,0-5-11 0,-1 0-2 0,3-3-2 0,-1-3 1 15,0-4 1-15,0-1 0 0,4-3 2 0,-3-2 2 0,1-4 5 0,-2-2 10 16,2-3 10-16,-2 0 21 0,0-4 23 0,0 2 36 0,1-1 42 15,-3-1 36-15,4-1 29 0,-4 2 29 0,1 0 27 0,-2 2 28 16,0 1 30-16,0 2 24 0,0 2 21 0,0 1 9 0,0 3 3 0,0 0-12 16,0 2-20-16,0 2-23 0,0 2-28 0,0-1-25 0,0 4-24 15,1 0-22-15,3 2-19 0,-3-1-21 0,2 3-22 0,2 1-22 16,2 0-22-16,-1 1-19 0,2 1-16 0,0 3-15 0,1-3-12 0,4 5-10 16,-4-3-9-16,4 4-2 0,0-2 1 0,-1 1 3 0,1 1 2 0,0-1 6 15,-1-1 6-15,-1 2 10 0,0-3 12 0,2 2 20 0,-5-2 22 16,0 0 29-16,1-2 32 0,-3 1 33 0,-1 0 33 0,2-1 31 15,-2 0 27-15,-2-1 21 0,-2 0 19 0,-1-2 14 0,0 0 12 16,0 3 7-16,-1-3 2 0,-1 0-5 0,-1 2-9 0,0-2-17 0,-4 0-18 16,1 1-23-16,-1-1-25 0,-2 2-22 0,1-1-22 0,-1 1-19 15,-4-1-17-15,4 2-16 0,-3 1-13 0,0 1-7 0,1 0-7 0,-2 1-2 16,4 1-7-16,1 0-5 0,-3 1-8 0,5 1-10 0,1 0-11 16,0 3-11-16,3 0-13 0,1-1-11 0,2 0-12 0,1 1-9 15,3 1-9-15,0 0-6 0,1-1-6 0,5 0 1 0,-3-1 0 0,0 1 6 16,2 0 7-16,2-2 11 0,-3-1 11 0,2 2 16 0,-1-2 16 0,-4-2 22 15,3 0 24-15,-2 0 25 0,-2-2 25 0,-1 2 22 0,-2-2 21 16,0-2 16-16,-2 2 11 0,-4-2 9 0,1 0 4 0,-3 0 3 16,-3 0 3-16,-1 0-1 0,-1 0-3 0,-3 0-9 0,-1-1-12 0,-2 1-15 15,1 0-17-15,-3 0-17 0,2-2-15 0,-1 2-21 0,1 0-24 16,1-1-24-16,2-2-30 0,1 2-36 0,4 1-45 0,-2-1-51 0,3 0-54 16,3-2-68-16,0 0-73 0,4-2-68 0,1 2-65 0,1-5-34 15</inkml:trace>
  <inkml:trace contextRef="#ctx0" brushRef="#br0" timeOffset="4223.0167">28491 6476 247 0,'-6'-13'717'0,"-1"-2"8"0,1 4 9 0,-1-1-10 0,0 3-17 16,2 1-157-16,0 0-224 0,0 2-126 0,2 2-77 0,-2 2-43 15,4 2-25-15,-3 3-18 0,-1 2-12 0,1 3-15 0,0 4-14 0,-1 4-13 16,2 3-10-16,-2 4-3 0,1 3 1 0,-1 6 6 0,1 1 6 15,3 5 7-15,-2 2 6 0,1 3 6 0,0 3 4 0,2 3 2 0,0 2 1 16,0 2 2-16,2 2 3 0,0 1-1 0,-2 1-2 0,1 0-5 16,-1 3-6-16,0-2-10 0,-1 1-13 0,1-1-8 0,-4-3-8 0,3 1-9 15,-4-2-7-15,0-1-7 0,-1-2-5 0,0-2-7 0,-1-2-7 16,1-4-6-16,-1-3-4 0,-2-5-4 0,3 0-3 0,-1-5-1 0,3-5-1 16,-4-3-12-16,3-4-20 0,0-2-22 0,1-7-24 0,-3-3-41 15,2-6-50-15,2-3-54 0,-3-6-56 0,5-3-66 0,-3-6-72 16,1-6-41-16,2-3-25 0</inkml:trace>
  <inkml:trace contextRef="#ctx0" brushRef="#br0" timeOffset="5023.5757">28417 6800 45 0,'4'-10'508'0,"1"1"1"16,1 2-103-16,-1 1-155 0,0-1-95 0,0 3-65 0,-1 0-35 15,3 1-20-15,0 1-11 0,0 1-7 0,-1 1-6 0,1 1-6 0,-1 2-7 16,-2 0-5-16,3 2-2 0,-4 1 1 0,0 0 1 0,0 1 5 15,-3 1 5-15,0 2 5 0,-3 1 9 0,-2 2 8 0,1-1 9 16,-3 2 8-16,-2-1 7 0,-1-1 7 0,-3 2 3 0,1-1 6 0,-1 2 2 16,-1-3 4-16,2-1 4 0,-2-1 0 0,2 1 2 0,-1-3 1 15,3 0-3-15,2 0-2 0,0-2-2 0,0-2-3 0,2 1-3 16,2-2-2-16,1 0-4 0,2-2-6 0,-1 0-8 0,2-1-8 0,0 0-12 16,3 0-13-16,0-1-17 0,6 0-15 0,1-2-17 0,2 0-17 15,1-2-18-15,7-2-16 0,0-1-21 0,4-1-23 0,0-1-21 16,4-1-18-16,2 1-19 0,0-2-19 0,2 0-10 0,2-2-6 0,-1-1 1 15,-1 0 9-15,1-1 11 0,1-1 17 0,-4-3 18 0,1 1 18 16,-1 0 25-16,-1-4 28 0,-1 1 31 0,-1-1 30 0,-4-1 35 0,0 1 36 16,-3-3 33-16,-2 1 33 0,-2 1 22 0,-3-2 20 0,0 1 15 15,-4 1 12-15,-5-2 11 0,1 3 8 0,-3-2 6 0,-2 3 6 0,-2-1-4 16,-3 2-6-16,1 2-10 0,-1 0-10 0,-3 1-15 0,-1 2-16 0,-1 1-15 16,0 1-15-16,0 4-16 0,-2-1-17 0,3 2-16 0,-2 2-17 15,1 2-17-15,-1 1-16 0,0 2-10 0,3 4-10 0,-1 1-6 0,-1 3-6 16,1 3-3-16,-1 1-2 0,-1 3-1 0,3 3 0 0,-1 3 0 15,1 4 2-15,0 3 0 0,2 0 1 0,-1 4 5 0,2 1 6 16,2 1 2-16,0 2 6 0,0 1 4 0,2 0 3 0,1 1 1 0,0-2 1 16,1 1-1-16,2-2-2 0,0 1-3 0,0-2-3 0,1-2 0 15,1-2-3-15,-1-2-4 0,1 1-5 0,3-5-5 0,-2-1-5 0,2-2-5 16,0-2-7-16,1-2-4 0,-1-4-8 0,4-1-6 0,0-4-6 16,-1-2-6-16,5-4-5 0,-2 0-5 0,2-4-2 0,0-2 0 0,3-3 2 15,-2-1 3-15,4-4 0 0,-3 1 7 0,0-4 7 0,1 1 11 16,-3-2 13-16,3 0 14 0,-6 0 16 0,1 0 20 0,-2-2 17 0,1 3 18 15,-4-2 17-15,0 4 13 0,-3-1 8 0,1 2 7 0,-3 1 7 0,-1-1 0 16,-2 3-3-16,1 1-7 0,-2 0-9 0,-2 2-12 0,2 2-9 16,-3 0-13-16,-2 0-13 0,1 4-13 0,-4 0-12 0,2 1-12 0,-2 2-8 15,-3 1-7-15,0 3-2 0,-1 0-2 0,-2 2 1 0,2 1 1 16,-4 2 6-16,2 1 3 0,0 2 6 0,-2 1 4 0,2 2 7 0,1-1 3 16,0 2 2-16,1 0 3 0,0 0 2 0,2 1-1 0,-2 0-4 15,4 0-5-15,3-2-6 0,0 1-7 0,0 0-5 0,3-5-6 0,0 2-5 16,2-1-6-16,4-3-7 0,-3-1-8 0,4 0-9 0,1-3-8 15,0-1-8-15,3-3-5 0,3 0-6 0,-3-2 4 0,4-3 7 0,1 0 6 16,1-3 8-16,-1 0 8 0,0-3 8 0,2 0 13 0,-3-3 14 16,1 0 19-16,-2 2 21 0,0-2 20 0,-2-2 20 0,0 2 19 0,0 2 17 15,-3-3 11-15,0 3 7 0,-3-1 7 0,0 3 7 0,-1-2 4 0,-1 3 0 16,-1 0-5-16,1 0-8 0,-2 4-12 0,0-2-15 0,0 1-18 16,0 1-18-16,0 2-15 0,0 1-14 0,0 0-13 0,0 0-9 0,-2 0-9 15,1 4-9-15,-3-2-5 0,1 1-7 0,0 4-4 0,0-2-8 16,-2 4-3-16,2-2-8 0,-3 3-3 0,2-2-4 0,0 3-10 0,-1-1-9 15,2 3-14-15,-1-3-15 0,1 2-15 0,-1-1-18 0,2-1-20 16,1 0-20-16,-1 2-22 0,0-3-23 0,2-1-21 0,2 0-21 0,0-1-20 16,-1-1-19-16,4-1-12 0,-2-2-10 0,2 0-13 0,-1-3-14 15</inkml:trace>
  <inkml:trace contextRef="#ctx0" brushRef="#br0" timeOffset="5639.9561">29286 6853 288 0,'5'-12'444'0,"-2"0"3"15,-2 0-12-15,1 2-19 0,0 1-27 0,-1-1-31 0,1 3-34 16,-2 0-34-16,0 1-32 0,0-1-34 0,0 3-32 0,0 0-31 0,0 1-31 15,0 0-35-15,1 1-26 0,-1 2-24 0,0 0-22 0,0 0-17 16,0 0-15-16,2 2-11 0,0 1-8 0,-2 1-6 0,1 1-1 0,2 1 0 16,-1 0 4-16,-2 1 5 0,1 3 3 0,1 1 5 0,-2 0 3 15,1-1 1-15,1 2-3 0,0 0-3 0,1 0-6 0,-2-2-5 0,1 2-9 16,0 0-7-16,-1-1-8 0,2 0-7 0,-1-2-8 0,0-1-5 16,-1-1-5-16,4 2-2 0,-2-5-3 0,-2 3 0 0,3-6-6 0,0 2-6 15,1-3-4-15,2 0-4 0,2-3 1 0,-3-1 2 0,2 0 7 0,5-4 7 16,-4 1 7-16,3 0 6 0,0-4 8 0,-1-1 12 0,0 0 12 15,2 0 14-15,-4 0 21 0,1 0 26 0,1-1 20 0,-3 2 20 0,-2-1 14 16,2 2 14-16,-2-1 9 0,1 3 5 0,-4 1 1 0,2 0 2 0,-4 1-4 16,2 1-8-16,2 2-10 0,-4-1-13 0,1 1-14 0,0 1-16 15,1 1-13-15,-3 1-8 0,1 1-10 0,1 1-10 0,0 1-6 0,1 1-6 16,0 1-1-16,0 1 1 0,1 1-5 0,0 2-2 0,-1 0-4 16,2 2-4-16,-2-1-7 0,0 2-7 0,2 2-8 0,-2-2-8 0,2 0-6 15,-1 0-7-15,1 1-7 0,0-2-6 0,0-1-7 0,0 1-6 16,1-4-2-16,2 0 0 0,-2 1 0 0,1-1 4 0,2-3 3 0,0-1 8 15,-1-1 3-15,2-2 6 0,1-2 5 0,2-1 7 0,-4 0 7 0,4-4 9 16,-1 2 10-16,1-4 12 0,-4 0 12 0,3-2 9 0,2-1 14 16,-5-2 11-16,3 2 14 0,-2-3 13 0,0 1 15 0,-2-3 13 0,1 2 15 15,-3 1 16-15,1-3 11 0,-1 2 8 0,2 1 7 0,-5-1 6 0,0 3 2 16,1 2 1-16,-3 1-4 0,1 0-4 0,-1 1-13 0,-1 2-15 16,2 2-14-16,-2-1-14 0,0 2-18 0,0 3-17 0,0 0-13 0,-2 3-11 15,1 0-10-15,-2 3-12 0,-1 2-5 0,-1 2-5 0,0 4 1 0,-2 3 0 16,-1 2 5-16,0 3 6 0,-3 5 6 0,2 3 7 0,-3 1 4 15,2 7 2-15,-2 1-1 0,3 5 2 0,-4 1-1 0,4 4-1 16,-1 2-4-16,-1 2-3 0,2 2-4 0,-4 2-3 0,4 0 2 0,-1 2 1 16,-2-1 2-16,1 2 0 0,-2 0 0 0,-1-3 0 0,-1 2-1 15,0-5 1-15,-1 1 1 0,0-6-2 0,0-3 8 0,-1-1 7 0,1-7 11 16,-1-4 14-16,-2-6 6 0,3-3 1 0,-1-6 1 0,-1-4 1 0,1-6 0 16,-4-5-1-16,4-4-1 0,-4-4 1 0,2-5-1 0,-1-6-1 15,-1-3-9-15,4-6-9 0,-2-2-12 0,0-3-10 0,3-6-13 0,0-1-9 16,5-3-8-16,1-5-8 0,1 1-9 0,6-2-8 0,2-3-12 0,4 1-13 15,3-3-16-15,3-1-21 0,3 2-27 0,5-2-29 0,4 1-47 16,4-2-56-16,5 2-80 0,3 0-88 0,5 2-72 0,1-1-62 0,6 3-33 16,4 0-15-16</inkml:trace>
  <inkml:trace contextRef="#ctx0" brushRef="#br0" timeOffset="8956.5383">27789 5213 49 0,'0'-7'236'0,"-1"0"-55"0,1 1-31 0,-2-2-14 0,0 2-4 0,2 0-3 16,-1 1-1-16,1 2-6 0,-2-2-8 0,1 2-10 0,1-1-8 15,-2 1-6-15,0-1-7 0,2 3-4 0,-1-1-4 0,1 0-3 0,-3 2-2 16,3 0-5-16,-4-3-6 0,4 3-8 0,-1 0-7 0,1 0-5 16,-4 0-8-16,3 0-4 0,-2 3-3 0,0-3-4 0,-2 2-1 15,0 1-3-15,0 1-5 0,1-1-1 0,-5 1 3 0,1 2 0 0,-1 1 3 16,0 2 1-16,-2 2 1 0,0-1 2 0,-1 3 1 0,-1-1 2 15,1 4-1-15,-2 0 0 0,2 3-3 0,-1 1 2 0,0 1 3 0,2 2-1 16,-3 3 0-16,3-1-1 0,0 3 2 0,2 1 1 0,0 2 0 16,0 1-1-16,5-1 1 0,0 3-1 0,3 0-1 0,1 2 2 0,1-2 1 15,3 1-5-15,3 0-4 0,1-1-10 0,3 0-12 0,2-1-13 16,0 2-14-16,2-4-18 0,1 2-17 0,1-3-25 0,3-1-28 0,-2-2-30 16,3-3-36-16,-2 0-41 0,1-4-46 0,2 1-72 0,-2-6-86 15,2-1-50-15,0-2-31 0</inkml:trace>
  <inkml:trace contextRef="#ctx0" brushRef="#br0" timeOffset="9289.3337">28469 5216 486 0,'0'-7'574'0,"1"1"9"16,1-1-107-16,-2 4-162 0,1-2-99 0,-1 1-66 0,2 1-38 0,0 1-27 15,-2 1-18-15,1-1-12 0,-1 2-13 0,3 0-14 0,-1 0-15 16,0 3-14-16,1-1-10 0,3 2-7 0,-1 1-4 0,-1 1 1 16,4 1 1-16,2 3 4 0,-1-2 7 0,1 4 9 0,2 0 7 0,1 3 5 15,-2 1 4-15,3 3 2 0,1-1 2 0,-1 3 2 0,-1 3 2 16,2 0-1-16,-4 1 2 0,1 4 0 0,-2 0 1 0,2 2 2 0,-6 1 1 15,0 3 3-15,-3 2 0 0,-3-1 2 0,-3 3-5 16,-5 2-7-16,-4 0-15 0,-4 2-21 0,-3-1-25 0,-6 2-31 0,-4 2-39 16,-3-3-48-16,-4 3-70 0,-5-4-85 0,0 1-95 0,-4-1-104 0,-2 1-55 15,0-5-34-15</inkml:trace>
  <inkml:trace contextRef="#ctx0" brushRef="#br0" timeOffset="11090.0335">8447 12859 73 0,'-2'-1'138'0,"0"-1"-2"15,-1 2-3-15,2-1-4 0,-3 1-6 0,4-2-7 0,-1 1-6 16,-1 1-5-16,2 0-6 0,0 0-4 0,0 0-5 0,0 0-4 0,0 0-5 16,0 0-2-16,0 0-3 0,0 0-2 0,0 0-1 0,0 0-1 15,0 0 2-15,0 0-2 0,0 0 1 0,0 0 0 0,0 0 0 16,0 0 0-16,0 0-2 0,0 0-1 0,0 0-5 0,0 0-3 0,0 0-5 15,0 0-4-15,0 0-6 0,0 0-6 0,0 0-9 0,0 0-6 16,0 0-9-16,0 0-8 0,0 0-9 0,0 0-9 0,0 0-5 0,3 0-6 16,-1 0-1-16,1 1-1 0,2 1-1 0,0-2-1 0,4 1 2 15,-1-1-2-15,3 0 2 0,6 0 2 0,-2 0-1 0,7 0 1 0,0-1 4 16,6 1 6-16,1-3 5 0,4 1 3 0,5-1 4 0,2 1 1 16,5-5 1-16,1 3 2 0,6-2 1 0,2-1 1 0,6-1 1 0,0 0 1 15,3-1 2-15,2 0 3 0,0 2-3 0,2-3-3 0,0 2-7 16,0-1-6-16,-2-1-7 0,-1 1-8 0,-2 1-4 0,-2 2-2 15,-1-2 1-15,-3 2-3 0,-2 2-2 0,-3-2 0 0,-1 2-2 0,-5 0-1 16,-1 0 1-16,-3 0-1 0,-3 0 3 0,0 1 4 0,-5 1 5 16,0-1 5-16,-3-1 2 0,-1 1-1 0,-2 0 1 0,-5 0-1 0,3-1 2 15,-4 1 1-15,-1-2 1 0,-1 2 1 0,0-1 0 0,-3-1 0 16,-2 1-2-16,1 0 1 0,-3 1-3 0,-1 0-5 0,0-2-8 16,0 2-7-16,-3-1-12 0,-1 2-12 0,-3-1-23 0,2 1-27 0,-1 2-24 15,-2-2-25-15,-3 2-15 0,0 0-11 0,0 0-13 0,0 0-13 16,0 0-37-16,0 0-50 0</inkml:trace>
  <inkml:trace contextRef="#ctx0" brushRef="#br0" timeOffset="12188.5446">9924 12806 289 0,'-8'-5'378'0,"1"0"-107"0,2 0-68 0,-3 1-48 15,3 1-32-15,2-1-18 0,-2 1-14 0,1-1-11 0,1 2-9 0,-1 1-8 16,3-1-9-16,-1 1-10 0,1-3-8 0,-1 4-8 0,2-1-8 16,-2 1-6-16,2 0-7 0,0 0-4 0,0 0-4 0,0 0-2 0,0 0 1 15,0 0 0-15,0 0 5 0,0 0 7 0,0 0 8 0,0 0 7 16,0 0 5-16,0 0 6 0,0 0 6 0,0 0 3 0,0 0 5 16,0 0 1-16,0-2 2 0,0 2 0 0,0 0 0 0,0 0 0 15,0 0-6-15,0 0-6 0,0 0-8 0,0 0-7 0,0 0-7 0,0 0-5 16,0 0-5-16,0 0-6 0,0 0-5 0,0 0-4 0,0 0-2 15,0 0-2-15,0 0-2 0,0 0-3 0,0 0 0 0,0 0-2 0,0 0 1 16,0 0 0-16,0 0 0 0,0 0 2 0,0 2-1 0,0-1 2 16,0 3 1-16,0-1 2 0,0 0 1 0,0 2 3 0,2 1 1 15,-2 0 4-15,2 2 1 0,-1 0 1 0,-1 4 1 0,3 0 1 0,-1 0 0 16,0 2-1-16,1 1 0 0,1 3 2 0,-1 1-2 0,1 0-1 0,0 2-1 16,1 2-1-16,0-1 0 0,1 0-2 0,2 2-1 0,0 2 0 15,0-1-2-15,1 1-1 0,-1 0-1 0,2-2-1 0,-2 3 0 0,3 0 0 16,-2-2 0-16,3 1 2 0,-2-2-1 0,0-1 1 15,1 2 0-15,0-1 0 0,0-2 1 0,-3 0-1 0,3 0-1 0,-1-3-1 16,-2-1-2-16,1 0-4 0,-3-1-5 0,2-2-6 0,-3-2-4 16,3-1-5-16,-4-2-3 0,1-1-4 0,-2-2-4 0,1 0-5 0,-3-2-8 15,1-1-10-15,-1-1-14 0,-1-1-19 0,0-2-17 0,0 0-19 16,-4-2-14-16,0-1-12 0,-2-1-10 0,0-3-8 0,-4 2-6 0,2-5-2 16,-1 3 1-16,-2-4 4 0</inkml:trace>
  <inkml:trace contextRef="#ctx0" brushRef="#br0" timeOffset="12506.4712">9766 13408 30 0,'-14'-3'124'0,"5"3"1"0,-1-1 1 0,1 1 2 0,2-2-1 16,3 1-4-16,0 1-10 0,1 0-9 0,0 0-13 0,3 0-14 15,0 0-11-15,0 0-15 0,0 0-10 0,3 0-11 0,0 1-6 0,-1 1-6 16,3-2-7-16,0 1-7 0,1 2-7 0,3-2-2 0,-1 3-1 16,0-1 3-16,1 2 2 0,3-3 3 0,-3 3 1 0,2 0 3 0,0-1-1 15,2 1 1-15,-1 0-1 0,1 1-2 0,0 0 1 0,0 0 1 16,-1 0 1-16,1 2 0 0,0-3 1 0,-1 2 1 0,-1-2-2 0,1 2-4 15,1-2-6-15,-3-1-6 0,2 1-7 0,-2-1-7 0,1-2-8 16,-2 0-8-16,1 0-9 0,-2-2-6 0,3-2-4 0,-3 0-4 16,0-1-2-16,0-2 4 0,1-2 1 0,-1 0 4 0,0-3 6 0,-3 0 11 15,2-1 15-15,0 0 16 0,-2-2 21 0,0 0 18 0,-1 1 20 16,0-1 20-16,2 0 15 0,-3 1 17 0,-2 0 10 0,1 3 11 0,1-2 5 16,-3 3 8-16,0-1-1 0,0 4 0 0,0-1-9 0,0-1-11 15,0 5-15-15,0-1-15 0,-1 1-19 0,-1-1-17 0,2 3-18 0,-2 0-14 16,1 3-13-16,-1 0-12 0,-4 1-9 0,3 3-6 0,0 1-13 15,-2 4-14-15,0 0-18 0,0 4-22 0,0 0-28 0,-2 3-33 16,1 5-31-16,-2-1-29 0,1 3-72 0,-2 3-91 0,3 0-55 0</inkml:trace>
  <inkml:trace contextRef="#ctx0" brushRef="#br0" timeOffset="16172.2099">12487 13791 214 0,'-3'-2'191'0,"-1"-1"-52"0,1-2-28 0,0 3-18 0,0-3-9 15,0 1-4-15,-1 0-4 0,0 0 0 0,-1 1-6 0,2-1-10 0,-2-1-5 16,2 0-4-16,-2-2-5 0,0 2-3 0,-1 0-4 0,0-2 0 16,1 0-1-16,-1-1 1 0,-1 3 4 0,0-3 3 0,0 2 4 15,-1-1 1-15,0 0 3 0,-1 1 3 0,1-1-1 0,0 2-2 0,-3-2-1 16,3 2-3-16,0 1-1 0,0-2-3 0,-1 3-3 0,1 0-4 15,0 0-4-15,0 2-5 0,-1-1-4 0,1 2-5 0,-2 0-3 16,1 2-2-16,1 1-2 0,-2 0-1 0,2 1-2 0,-4 2 0 0,2 3-2 16,0 1 1-16,0 0 1 0,-1 2 1 0,0 3 2 0,1-1 0 15,-1 5 2-15,0-1 2 0,2 1 1 0,-1 2-1 0,1 1 0 16,2 1-1-16,1 1-1 0,1 1 0 0,0-2-3 0,4 0-2 0,-1 1 0 16,2-2-2-16,3-3-2 0,-1 3 0 0,4-2-1 0,-1-1-3 0,0-3 2 15,4-1-1-15,-2 0 1 0,1-3 0 0,1-2 1 0,0 0-2 16,1-3 0-16,-2-1-5 0,4-1-4 0,-2-5-5 0,1 0-3 15,0-3-3-15,0-2-1 0,1-4 0 0,0 0-1 0,-2-1-1 16,-1-4-1-16,4-3-1 0,-4 1 1 0,-1 1 1 0,0-5 3 0,-2 1 7 16,-1-1 8-16,2 4 9 0,-4-4 10 0,1 1 10 0,-2 3 7 15,-1-1 6-15,-1 2 5 0,0 2 5 0,0-1 7 0,-1 4 5 0,-1-1 2 16,2 2 3-16,-3 3-3 0,3-2-4 0,-1 3-5 0,-1-2-7 16,2 5-8-16,-1-1-13 0,1 1-10 0,0 0-9 0,0 2-9 15,0 0-9-15,0 0-6 0,0 0-4 0,0 0-2 0,0 2-2 0,0 3 2 16,0 0 1-16,0 0 2 0,1 2 2 0,-1 0 5 0,2 3 4 15,-1 1 4-15,2-1 5 0,0 3 3 0,0-1 6 0,-1 0 1 0,3-1 0 16,-2 3 0-16,2-1-3 0,0 0-6 0,1-1-10 0,0 2-13 16,0-2-15-16,1 0-19 0,2 0-19 0,-3 1-27 0,3-4-30 0,0 1-35 15,0 0-41-15,-1-4-42 0,2 2-45 0,-2-2-66 0,4-2-78 16,-2 1-48-16,2-4-33 0</inkml:trace>
  <inkml:trace contextRef="#ctx0" brushRef="#br0" timeOffset="16362.7057">12612 13837 63 0,'-2'-6'599'0,"1"2"0"15,-1 2-9-15,2-3-99 0,-2 2-146 0,2-1-94 0,-1 3-69 16,1-1-44-16,0 0-35 0,0 2-25 0,1 0-22 0,-1-3-17 0,2 3-16 16,3 0-15-16,-1 0-14 0,1 0-12 0,1-2-12 0,1 2-10 15,1-2-9-15,3 2-11 0,-2-1-10 0,2-1-12 0,3 0-13 16,-1-3-21-16,3 3-21 0,-2-1-33 0,3 0-36 0,-2 1-37 0,2 0-40 15,-2-1-50-15,0 0-58 0,-2 0-46 0,1 1-36 0</inkml:trace>
  <inkml:trace contextRef="#ctx0" brushRef="#br0" timeOffset="16523.0203">12749 14053 439 0,'0'0'477'0,"0"0"-82"0,0 0-122 15,2-1-97-15,1-1-82 0,0-1-58 0,2 1-44 0,2-3-42 16,1 2-39-16,2-1-40 0,2-1-39 0,-2 0-43 0,3-2-47 0,3 4-55 16,-4-2-59-16</inkml:trace>
  <inkml:trace contextRef="#ctx0" brushRef="#br0" timeOffset="17005.2839">13064 13706 456 0,'-2'-5'437'0,"2"-1"-91"0,-1 1-72 15,-1 2-66-15,2-1-39 0,-2 1-29 0,2 0-18 0,-1 1-14 16,-1 0-9-16,1 1-7 0,1 1-10 0,0 0-11 0,0 0-13 15,0 0-11-15,0 0-14 0,0 0-11 0,0 0-9 0,0 1-6 0,0 1-3 16,0 1 0-16,0 0-1 0,0 3 1 0,0-2 0 0,-2 6 3 16,0-3 1-16,2 3 1 0,-1 2 2 0,1 0 2 0,-2 1 3 15,2-2 3-15,0 4 0 0,0 0 1 0,0 1-4 0,0-3-1 0,0-1-4 16,0 2-1-16,0-4-1 0,0 2 0 0,0-2 0 0,0-1 2 16,2-1 0-16,-1-3 1 0,-1-1 4 0,2-1 3 0,0 0 2 0,-2-2 3 15,1 1 2-15,1-2 3 0,-1-2 0 0,3 1 1 0,0-2-2 16,1-1-1-16,1-2-2 0,-1-1-3 0,3-1-3 0,0-3-3 0,3 1-5 15,-2-1-4-15,1-1-5 0,2 0-4 0,-2 3-4 0,2-1-3 16,-2-1-2-16,0 1-4 0,0 3-3 0,0 0-1 0,-2 1-1 16,2 1 0-16,-1 1 0 0,1 0-1 0,-4 2 1 0,3 1 0 0,-1 1 0 15,0 0 0-15,2 1 4 0,-1 2 0 0,-1 0 2 0,0 1 5 16,1 3 4-16,-2 0 2 0,1 1 3 0,-2 0 3 0,2 1 1 16,-2 3 3-16,-1-1 2 0,-2 1 2 0,2 2 2 0,-2-2 1 0,0 2 1 15,-3 1-1-15,0-2 2 0,0 0 1 0,0 0-2 0,-3 1-3 16,0 0-6-16,-2-4-11 0,0 2-15 0,0-1-21 0,-4-2-23 0,1 0-26 15,-1-1-32-15,-2-1-38 0,0-2-47 0,-1 0-52 0,-3-1-77 16,0-1-93-16,1-3-52 0,-2-3-36 0</inkml:trace>
  <inkml:trace contextRef="#ctx0" brushRef="#br0" timeOffset="17127.4564">13161 13498 122 0,'8'-12'455'0,"0"3"-80"0,2 0-108 0,1 0-85 0,-1 2-73 15,1 0-60-15,1 0-55 0,1-1-49 0,-1 4-47 0,1-1-41 16,1 2-37-16,-3-1-70 0,2 1-85 0,0 3-52 0</inkml:trace>
  <inkml:trace contextRef="#ctx0" brushRef="#br0" timeOffset="17757.5842">12222 14647 34 0,'-7'-9'481'16,"1"4"-62"-16,1-2-92 0,2 1-82 0,-2 0-73 0,1 1-46 15,1 3-30-15,1-3-19 0,0 2-11 0,0 0-9 0,1 2-6 0,-1-2-10 16,2 3-8-16,0 0-10 0,0 0-7 0,0 0-9 0,0 0-10 16,0 0-6-16,0 0-5 0,0 0 3 0,0 1 5 0,0 1 5 0,0 1 7 15,2 1 4-15,-1 1 3 0,-1 1 3 0,2 1 2 0,2 2 3 16,-2 0 2-16,-1 3 3 0,1 0 3 0,1 2 4 0,-1 1 2 0,0-1-3 15,-1 3-3-15,2-2-3 0,-1 2-3 0,1-1-2 0,0 1-1 16,-1-1 0-16,0-1-2 0,0 0-2 0,1-2 0 0,-1-1-1 16,0 0-2-16,-1-1 2 0,1-2 1 0,0-1 2 0,-1-2 3 0,-1-1 5 15,2-1 7-15,-1-1 5 0,-1-1 6 0,2 0 4 0,-2-2 6 0,0 0 1 16,0 0-1-16,2-4-2 0,-1 1-5 0,2-1-5 0,-1-1-7 0,1-1-7 16,3-2-6-16,-1-1-8 0,0 0-12 0,0-1-11 0,1-2-11 15,0 0-12-15,2 0-13 0,-2 1-5 0,3 1-2 0,0 0-1 0,-1-2 0 16,0 4 3-16,0-1 0 0,2 1 1 0,-2 1-1 0,-1 1 2 15,2 1 2-15,-3-1 1 0,3 3 3 0,-3 0 6 0,3 2 6 0,-3-1 4 16,-1 2 3-16,2 2 3 0,-1-1 3 0,-1 2 2 0,3 0 4 16,-4 3 3-16,1-1 4 0,0 2 3 0,0 0 4 0,-2 2 5 0,3 1 4 15,-3 0 5-15,0 2 3 0,-1-3 3 0,-2 3 2 0,2 0 3 16,-2 0 7-16,0 1 4 0,-2-1 5 0,0-2 3 0,-1 0 3 0,2 1 0 16,-4-1 1-16,0-1 0 0,-1 0-1 0,1-1 0 0,-3-2-2 0,-1 1-5 15,1-4-6-15,0 2-13 0,0-1-17 0,-3-1-19 0,2-3-22 0,-3 0-21 16,2 0-20-16,0-3-25 0,0 0-26 0,0-1-39 0,1-1-44 15,1-4-43-15,2 1-40 0,-1-2-58 0,0 0-65 0,4-2-48 0,1-2-35 16</inkml:trace>
  <inkml:trace contextRef="#ctx0" brushRef="#br0" timeOffset="17925.1404">12659 14570 463 0,'3'0'577'0,"0"-2"-21"0,1 1-31 0,-1 1-117 0,-2 0-163 16,2 0-99-16,0 0-68 0,-1 0-38 0,1 0-22 0,0 1-10 16,2 1-3-16,-2-2-9 0,4 2-6 0,-1 1-15 0,0-1-17 0,-1 1-21 15,3 0-23-15,0 0-31 0,0 0-35 0,1 0-44 0,-1 0-49 16,1-2-72-16,-1 1-84 0,1 1-58 0,1-3-47 0</inkml:trace>
  <inkml:trace contextRef="#ctx0" brushRef="#br0" timeOffset="18105.4137">12747 14764 10 0,'-1'4'561'0,"-2"1"-6"15,1-2-14-15,2 0-102 0,0-2-147 0,0 2-93 0,0 0-68 0,2-2-41 16,1-1-27-16,0 1-14 0,0-1-5 0,2 2-5 0,2 0-1 0,0-2-9 16,1 0-8-16,3 0-12 0,0 0-13 0,2-2-18 0,1 0-16 15,0 1-27-15,-1-3-30 0,4 1-40 0,1-1-46 0,-2 1-48 16,2-2-51-16,-2 1-69 0,0-1-76 0,0 0-52 0,1-3-42 15</inkml:trace>
  <inkml:trace contextRef="#ctx0" brushRef="#br0" timeOffset="18338.8982">13239 14485 565 0,'0'-5'578'15,"0"1"-58"-15,0 1-89 0,0 0-89 0,0 1-91 0,0 0-60 16,0 2-47-16,0 0-31 0,0 0-28 0,0 0-17 0,0 0-15 0,2 0-14 15,-1 0-12-15,1 4-10 0,1-1-10 0,-1 0-6 0,0 1-3 16,2 3-1-16,-1 1 1 0,0 0 3 0,0 1 4 0,-1 2 4 16,1 0 3-16,0 3 3 0,1 0 2 0,0 1-2 0,1 0-2 0,-2 1-1 15,0 2 2-15,0-1-1 0,2 1 1 0,-2 0-3 0,1 1-4 0,0 0-8 16,-1-2-11-16,2 0-14 0,0 0-15 0,-2 1-22 0,2-4-26 0,-2 1-35 16,2-1-38-16,-1-2-50 0,1 0-60 0,1-3-70 0,-1-1-79 15,0-1-64-15,4-3-53 0,-2-1-23 0</inkml:trace>
  <inkml:trace contextRef="#ctx0" brushRef="#br0" timeOffset="18656.1078">13674 14578 146 0,'-2'-3'611'0,"1"0"-2"16,-1 1 0-16,-1-1-84 0,1 3-122 0,1 0-111 0,-1 1-105 15,1 1-68-15,1 3-52 0,-2 1-30 0,0 3-19 0,2 0-12 0,-1 3-8 16,-1 2-2-16,2 1 2 0,-2 1 1 0,2 1 2 0,0 1 2 15,0 2 3-15,0-1 1 0,0-1 1 0,2 0-1 0,0 3 1 0,-1-3 0 16,3-2-1-16,-1 1-3 0,0-1-1 0,2-2-7 0,-2-2-6 16,4 0-6-16,-3-2-5 0,1-1-7 0,-1-2-9 0,1 0-8 0,3-3-8 15,-2-3-7-15,1-1-6 0,2-1-4 0,0-3-3 0,-1-3 0 16,0 0 2-16,2-2 4 0,1-1 2 0,-3-2 6 0,0-1 5 0,-1-3 10 16,0-1 14-16,-1 0 16 0,-3 0 19 0,1 0 16 0,-3-2 17 0,-1 1 15 15,-3 0 13-15,1 1 11 0,-4-3 8 0,0 2 7 0,-3 1 2 16,0-1 3-16,-2 3 1 0,-1-1-5 0,-1 1-6 0,-1 3-10 0,0-1-9 15,-2 1-15-15,3 2-17 0,-4-1-22 0,4 4-23 0,-1 0-28 16,-2 2-31-16,2 1-39 0,-2 2-44 0,3 1-53 0,-1 1-59 16,3 1-90-16,-3 4-108 0,3-1-69 0,-1 4-51 0,0-1-23 0</inkml:trace>
  <inkml:trace contextRef="#ctx0" brushRef="#br0" timeOffset="24421.9608">12499 15529 109 0,'0'-3'283'0,"0"0"-54"0,0 0-45 15,0-1-33-15,0 4-27 0,0-3-16 0,0 0-8 0,0 0-5 0,0 0-1 16,0-2 0-16,0 1 5 0,0 1 1 0,-1-2-1 0,-1 2 0 15,2-1 1-15,-2-1 1 0,2 0-1 0,-1 0 0 0,-2 1 0 0,1-3 0 16,1 2 1-16,-1 1-1 0,-1-3-3 0,1 4-5 0,-2-3-5 0,0 1-7 16,1 1-8-16,2-1-8 0,-3 1-8 0,-2-1-6 0,3 2-4 15,-2 0-7-15,2 1-6 0,-2-1-7 0,2 3-7 0,-2-4-6 0,-1 4-5 16,3 0-4-16,-2 0-7 0,2 0-2 0,-2 2-4 0,2 0-2 16,-2 1-2-16,2 1-1 0,-3 0-3 0,3 2-1 0,1 0 0 0,-2 2 0 15,0 1 0-15,3 1 1 0,-1 0 2 0,0 1 1 0,2 0-1 0,0 2 3 16,2-1-1-16,1 2 1 0,1-1-1 0,0-1-1 0,1 2-4 15,3-1-2-15,-2 1-5 0,2-1-3 0,2 0-5 0,1 2-2 0,-2-2-1 16,2-1-2-16,0 1-1 0,0-1-1 0,-1-2 1 0,-1 2-1 16,1-2 0-16,0 0 3 0,-1-1 2 0,-3 0 5 0,2-1 5 0,-3 0 5 15,2 1 6-15,-3-4 7 0,-1 2 10 0,-2 0 7 0,1-1 10 0,-2-2 6 16,-2 2 5-16,1 0 8 0,-2 0 4 0,-1 0 7 0,-1-1 4 16,0 0 3-16,-2 0 5 0,1 0 3 0,-5 1 2 0,3-2-2 0,0 0-3 15,0 1-4-15,0-2-5 0,0 2-3 0,-1-4-4 0,1 2-3 16,0 0-4-16,0-1-3 0,3-1-4 0,-1 1-5 0,-2-1-5 0,5 1-3 15,-2-2-2-15,2 1-5 0,0-1-3 0,1 0-3 0,2 0-6 0,0 0-3 16,0 0-5-16,0 0-3 0,0 0-5 0,0 0-2 0,2-1 0 16,0 1-1-16,-1-2 0 0,2 1-2 0,2-1 0 0,0 1-2 0,3-3-1 15,-2 0-2-15,2 2-2 0,3-3 0 0,-2 1-1 0,4-3 2 16,-2 2 0-16,2-2-2 0,-2-1-1 0,3 0-4 0,-1 1-2 0,-1-1-3 16,1 0-3-16,1 0 0 0,-3-1 3 0,-1-1 2 0,2 1 3 15,-4 0 4-15,0-1 2 0,1-2 2 0,-2 1 3 0,-1 1 4 0,-1-2 2 16,0 1 5-16,-2-2 4 0,-1 1 7 0,-1 1 9 0,-1 0 6 0,0-1 9 15,0 0 5-15,-1 2 6 0,-1 0 6 0,1-1 8 0,-1 2 4 16,0 0 6-16,-1 2 4 0,2 0 4 0,-1 2 3 0,0 1-1 0,-1-2-1 16,2 4-5-16,-1-2-8 0,0 3-11 0,2-2-8 0,-1 3-12 0,1 0-10 15,0 0-8-15,0 0-7 0,0 1-6 0,0 2-4 0,0 2-1 16,0-1-4-16,0 4-1 0,0 1-1 0,0 0 1 0,1 2 2 0,-1 2 4 16,2 0 5-16,0 3 5 0,-1-3 5 0,2 2 3 0,1 1 1 15,-1-1-1-15,0 1-1 0,0-3-2 0,0 0-1 0,3 0 1 0,-2-1 0 16,0-2-1-16,0 0 2 0,-1-2 0 0,0-1 1 0,2-2-1 0,-1 0 0 15,1-2-6-15,-2-2-1 0,2-1-1 0,0-3-3 0,0 1-2 16,2-3-1-16,-2-2 1 0,3-1 0 0,-1-3 0 0,-3 1 1 0,4-4-1 16,-2 0 1-16,-1 1 0 0,0 0 2 0,-2-3 4 0,2 1 4 15,-1 2 5-15,-1 0 7 0,-1 1 6 0,1-1 5 0,-3 3 2 0,2 0 2 16,-1 1 1-16,-1 1 1 0,0 2-1 0,0 0-2 0,0 2-2 16,0 0-3-16,0 1-4 0,0 1-6 0,0 0-6 0,0 2-5 0,0 0-4 15,0 0-3-15,0 4-1 0,2-1-2 0,-2-1 0 0,2 3 0 0,-1 1 0 16,-1 0 3-16,2 3 0 0,1 1 4 0,-1 0 3 0,-1 2 3 15,1 0 4-15,2 0 1 0,-1-1-1 0,1 2-5 0,1 0-6 0,-1-2-11 16,0 4-16-16,0-5-16 0,0 2-21 0,1-2-24 0,0 1-27 0,0-4-30 16,2 2-33-16,-1-2-46 0,2-2-53 0,-2-1-45 0,2 1-44 15,-2-3-63-15,4-2-73 0,-4-2-36 0,0 0-15 0</inkml:trace>
  <inkml:trace contextRef="#ctx0" brushRef="#br0" timeOffset="24923.4981">12959 15530 551 0,'-3'-4'567'0,"1"-2"-56"0,1 2-94 0,-1 1-80 0,-1 0-73 16,0 1-54-16,3 1-41 0,-1-1-31 0,-1 1-23 0,2 1-19 0,0 0-18 16,0 0-15-16,0 0-15 0,0 0-17 0,2 3-15 0,-1 0-12 15,-1 0-8-15,3 0-5 0,0 1-4 0,-1 2 1 0,-1 1 1 0,3 0 3 16,-1 1 3-16,0 0 5 0,0 1 4 0,1-1 1 0,-1 2 2 16,1-2-1-16,-1 4-1 0,0-3 0 0,-1 2-2 0,1-2 0 0,0-1-1 15,-1 0 0-15,0 0 0 0,-1-1 2 0,1 0 1 0,0-1 3 16,-1-2 2-16,-1-1 5 0,2 2 4 0,-1-2 5 0,-1-1 4 0,0 0 4 15,0-2 4-15,0 0 3 0,0 0-1 0,0 0-2 0,0-2-5 16,0-1-5-16,3 0-3 0,-3-4-6 0,2 3-5 0,-1-3-6 0,2-1-6 16,-1-1-6-16,1 0-6 0,1-1-6 0,-3 0-6 0,4-1-2 15,-2 0 0-15,2 1 2 0,-1 1 3 0,1-2 3 0,-2 2 3 0,2 2 0 16,-2 2 0-16,1-4 1 0,-1 5-2 0,-2-3-1 0,1 5-1 0,2-2-1 16,-2 3-2-16,-1-1-1 0,-1 1 1 0,0 1 1 0,2 1 0 0,1 1 2 15,-1 1 2-15,0 0 0 0,-1 1 2 0,2 0 3 0,-1 2 3 16,0 1 4-16,1 1 1 0,0-1 3 0,1 2 4 0,0 2-1 0,-3-2 1 15,2 1-1-15,1-1-1 0,-3 1-1 0,2-1 0 0,-1-1-1 16,1 0 2-16,0-1-2 0,-1 1 0 0,1-2 1 0,-2-2 1 0,3 1 2 16,-3-3 4-16,2 1 4 0,1-3 0 0,0 0 0 0,0 0 1 0,1-3-1 15,0 1 0-15,0-3 1 0,2-2-1 0,-1-1-1 0,4-1 1 16,-1 0 0-16,-1-1-1 0,0-2-1 0,1-1-2 0,-3 3 1 0,3-2 1 16,-3 0 5-16,1 2 4 0,-2 1 5 0,0 0 5 0,-2-1 3 15,2 3 1-15,-2 1 1 0,1-1-1 0,0 4-3 0,-1-2-3 0,-1 2-3 16,-1 2-6-16,1-2-5 0,0 3-4 0,-1 0-3 0,-1 0-5 15,3 0-6-15,-1 3-2 0,0 0-4 0,-1 0 0 0,2 3 0 0,-1-3 2 16,1 4 2-16,0-1 3 0,2 2 3 0,0 0 3 0,-1 2-4 16,0-2-6-16,0 2-13 0,1 0-15 0,1 1-21 0,-1-1-25 0,0 1-32 15,1-1-34-15,-1-1-42 0,4 0-48 0,-2 0-61 0,-1-1-70 0,2-2-79 16,-1 1-83-16,0-2-41 0,3-3-22 0</inkml:trace>
  <inkml:trace contextRef="#ctx0" brushRef="#br0" timeOffset="25099.8514">13629 15458 267 0,'-3'-3'662'0,"0"-1"0"15,1 1-3-15,1-1-7 0,-1 1-124 0,2 0-183 0,0 0-120 0,2 0-90 16,-1 1-56-16,4 1-42 0,0-2-31 0,2 0-27 0,2 0-24 16,0 0-23-16,1-1-26 0,2 2-23 0,1-1-22 0,-2 0-22 0,3 0-22 15,1 1-23-15,-1 2-26 0,-3-2-27 0,5-1-20 0,-7 3-19 0,3 0-16 16,-2 0-14-16,0 0-14 0,-4 3-12 0,1-1-19 0,-1 0-26 0</inkml:trace>
  <inkml:trace contextRef="#ctx0" brushRef="#br0" timeOffset="25255.1979">13724 15555 172 0,'-8'4'398'0,"2"2"-50"0,-2-3-45 16,4 2-38-16,0-2-36 0,1 0-32 0,0 0-28 0,1 0-26 0,1-2-21 16,1 1-17-16,0-2-15 0,0 0-14 0,1 0-10 0,3 0-12 0,-1 0-12 15,0 0-9-15,3-2-9 0,2 1-9 0,0-2-10 0,0 0-14 16,4 0-17-16,-2 0-18 0,1 0-21 0,3-2-23 0,-1 2-31 0,1-1-35 15,0 1-26-15,2-2-22 0,0 0-25 0,4 0-30 0,-3 1-27 0,3-2-25 16,0 2-45-16,1-2-53 0</inkml:trace>
  <inkml:trace contextRef="#ctx0" brushRef="#br0" timeOffset="25639.241">14412 15305 195 0,'-3'-7'552'0,"-1"0"-34"16,-2 1-55-16,0-2-88 0,0 2-100 0,-1 0-66 0,2 2-45 0,-1-1-31 15,0 1-22-15,1 2-18 0,2 0-18 0,-2-1-14 0,2 1-15 0,-3 0-13 16,1 2-14-16,2 0-10 0,-2 2-8 0,2 0-6 0,-2 1-1 16,0 1-2-16,-2 0 1 0,0 2 1 0,1 0 2 0,-1 2 2 0,-2 1 3 15,3-3 3-15,-1 4 3 0,-1 1 2 0,-1-3 1 0,3 2 1 16,-1 0 1-16,1 1 0 0,0 1-1 0,-2-2 0 0,3 0 0 0,0 2-1 16,2-2 1-16,0 0-1 0,1 1-1 0,-1-2-2 0,3 1-2 15,0-1 1-15,0-1-1 0,3 0-2 0,-1-3-2 0,1 1-4 0,2-1-5 16,1-1-5-16,-1-2-6 0,4-1-8 0,-2-1-8 0,1-1-7 15,0-1-7-15,4-1-2 0,-2-1-5 0,1-2 1 0,-2-1-1 0,3-1 3 16,-2-1 5-16,0-3 8 0,-2 4 12 0,0-2 16 0,1-1 16 0,-2 2 20 16,-3 1 20-16,0-1 18 0,-1-1 18 0,-2 3 13 0,1 1 12 15,-2 0 7-15,0 0 6 0,0 1 3 0,0 1-2 0,-2 2-4 0,2-1-8 16,-1 0-13-16,1 3-13 0,0 0-16 0,0 0-17 0,0 0-16 16,0 0-12-16,0 0-9 0,0 2-10 0,0 0-8 0,1 2-5 0,-1 0-3 15,2 1-1-15,1 1 0 0,-2 0 2 0,3 1 0 0,-3 1 3 0,2 0 2 16,2-1 0-16,0 0-4 0,-2 1-10 0,2-1-12 0,3 1-14 15,-4-2-21-15,3 0-21 0,-1 0-24 0,3-1-27 0,-1 0-33 0,-1-1-38 16,1-1-47-16,1 1-52 0,-1-3-59 0,0 1-59 0,0-2-54 16,3-2-47-16,-1 2-24 0</inkml:trace>
  <inkml:trace contextRef="#ctx0" brushRef="#br0" timeOffset="25799.855">14649 15343 553 0,'-3'-3'592'0,"3"-1"-50"0,-1 1-77 16,1 0-76-16,0 0-75 0,0 1-59 0,0 2-49 0,0-2-36 15,0-1-31-15,1 1-25 0,3 0-25 0,1-1-23 0,0 1-20 0,1-1-19 16,3-1-18-16,-2 1-15 0,3-2-17 0,1 0-14 0,0 2-15 16,0-2-14-16,0 1-16 0,1-2-16 0,0 1-17 0,0 0-19 0,-2 1-19 15,1 1-21-15,0-1-24 0,-2 2-25 0,-1-3-28 0,2 1-25 0,-2 1-26 16,-2 1-31-16,0-1-35 0,-1-1-40 0,1 1-42 0</inkml:trace>
  <inkml:trace contextRef="#ctx0" brushRef="#br0" timeOffset="26021.5842">14680 15063 324 0,'-5'0'581'0,"1"0"4"0,1 0-81 0,1 0-125 0,-1 0-93 16,3 0-77-16,-1 0-50 0,1 0-39 0,0 3-23 0,0 2-18 0,1 0-12 16,-1 2-9-16,3 0-11 0,-1 3-11 0,1-2-7 0,1 4-5 15,0 0-2-15,-1 2 2 0,2 2 3 0,0-1 2 0,0 1 2 0,1 2-1 16,0 0-3-16,-1 1-2 0,-1-2-4 0,1 1-3 0,0 0-7 15,0 1-10-15,2-3-13 0,-2 2-15 0,0-2-19 0,2 0-23 0,-4-2-24 16,0-2-27-16,3 0-29 0,-3-1-28 0,2-2-42 0,-2-2-52 16,2 0-64-16,1-3-71 0,-1-3-64 0,1-1-58 0,1-1-29 0</inkml:trace>
  <inkml:trace contextRef="#ctx0" brushRef="#br0" timeOffset="26422.2454">15104 14938 48 0,'-3'-5'580'0,"3"2"-1"0,-1 1-60 0,-1-1-85 16,1 1-108-16,1 2-115 0,0 0-72 0,0 0-55 0,0 3-31 0,0 1-23 15,0 3-12-15,1-1-9 0,1 3-4 0,-1 1-3 0,-1 1-1 16,3 2 1-16,-1 1 4 0,-1-1 3 0,2 4 1 0,-1-2 0 0,0 1 0 16,-1 1 1-16,1 0-4 0,-1-3 1 0,-1 3-1 0,2-2-2 0,-2 2 1 15,2-3 3-15,-1-2 4 0,-1 2 1 0,0-3 3 0,0 0 3 16,0-2 3-16,0-1 4 0,0-2 4 0,0 1 5 0,0-4 5 0,0 0 5 15,0 0 1-15,0 0 3 0,0-3-4 0,0 0-4 0,0-1-8 0,4-1-7 16,-3-2-6-16,2-1-7 0,2 0-5 0,-1-2-6 0,1-1-8 16,0 1-6-16,2-3-7 0,0 1-7 0,1 0-4 0,-1-2-4 0,2 2 1 15,0 0 0-15,-1 1 3 0,0 0 2 0,0-1 3 0,2 2 3 0,-2 2-1 16,0-1 2-16,-2 0 1 0,3 2 2 0,-2 2 4 0,1 0 3 16,-2 1 1-16,3 1 2 0,-2 1 2 0,-1 1 4 0,2 0 6 0,0 2 4 15,-2 2 4-15,-1 0 5 0,0-1 6 0,0 2 5 0,-4 3 5 0,3-3 4 16,-4 5 3-16,0-2 1 0,0 0 4 0,-4 4 3 0,1-2 0 15,-2 1 1-15,-3 1-2 0,0-1-3 0,-3 1-2 0,0-1-4 0,0-1-4 16,-5 1-7-16,-1-1-11 0,1-2-13 0,-3-2-25 0,1 2-24 0,-2-3-35 16,1 1-38-16,2-5-52 0,-2 1-57 0,1-1-104 15,1-3-125-15,1-3-81 0,0-1-55 0,0-1-26 0,2-2-15 0</inkml:trace>
  <inkml:trace contextRef="#ctx0" brushRef="#br0" timeOffset="28755.0637">13059 13620 33 0,'0'0'106'15,"0"0"2"-15,0 0 1 0,0 0 0 0,0 0-1 0,0 0-4 16,0 0-5-16,0 0-7 0,0 0-6 0,0 0-9 0,0 0-6 0,0 0-7 16,0 0-6-16,0 0-6 0,0 0-3 0,0 0-3 0,0 0-2 15,0 0-3-15,0 0-1 0,0 0-2 0,0 0 1 0,0 0 1 16,0 0 0-16,0 0 0 0,2 0 0 0,-1 1 3 0,-1-1 2 0,2 0 3 16,-1 0 4-16,4-1 2 0,-1 1 2 0,0-4 1 0,2 3-2 15,1-2-2-15,3 0-2 0,0-1-2 0,1-1-2 0,2 0-4 0,1-2-5 16,3-1-7-16,1-1-9 0,2-1-13 0,2 0-15 0,3-1-17 15,-2-2-21-15,5-2-26 0,1-1-27 0,1 0-38 0,1 1-41 0,4-4-66 16,0 1-77-16,-1-4-73 0,3 3-72 0,-1-1-34 0</inkml:trace>
  <inkml:trace contextRef="#ctx0" brushRef="#br0" timeOffset="29763.9892">13166 14083 54 0,'-1'0'295'0,"-1"0"-56"0,0 0-42 16,2 0-35-16,-1-2-23 0,-2 2-17 0,3 0-12 0,-1 0-6 15,1 0-5-15,0 0-5 0,0 0-6 0,-2 0-8 0,2 0-6 16,0 0-3-16,0 0-5 0,0 0-3 0,0 0-3 0,0 0-2 16,0 0 0-16,0 0-3 0,0 0-1 0,0 0-1 0,0 0-2 0,0 0 0 15,0 0-3-15,-2 0 0 0,2 0-3 0,0 0 0 0,0 0-1 16,0 0-1-16,-1 2 1 0,1-2 0 0,0 0-1 0,0 0 0 0,0 0-3 16,0 0 0-16,0 0-2 0,0 0-3 0,0 0-2 0,0 0-2 15,0 0-2-15,0 0-2 0,0 0-2 0,0 0-3 0,0 0-3 16,0 0-3-16,0 0-3 0,0 0-6 0,0 0-4 0,0 0-8 0,1 0-6 15,3 0-6-15,0-2-10 0,-1 2-13 0,3-1-20 0,1 0-23 16,1-2-33-16,3 0-38 0,0-2-50 0,2 2-55 0,2-3-83 0,2 2-95 16,0-1-57-16,1 0-38 0</inkml:trace>
  <inkml:trace contextRef="#ctx0" brushRef="#br0" timeOffset="31054.7584">12686 14084 30 0,'0'0'99'0,"0"0"8"0,0-1 5 0,0 1 4 16,0-2 1-16,0 2 1 0,0-2-2 0,0 2-6 0,0-2-5 15,0 1-7-15,0-1-5 0,-2 1-3 0,2-1-6 0,0 1-9 0,0-3-8 16,0 3-6-16,-1 1-7 0,1-1-5 0,-2-1-7 0,2 2-3 16,0-1-5-16,-2-1 1 0,2 2 1 0,0 0-1 0,-1-1-1 15,1 1-3-15,0 0-1 0,-2-2-3 0,2 2-6 0,0 0-5 0,0 0-6 16,0 0-4-16,0 0-2 0,-3-1-1 0,3 1 1 0,0 0-1 0,0 0 1 15,0 0-2-15,0 0-1 0,0 0-2 0,0 0 0 0,0 0 2 16,0 0 1-16,0 0 4 0,0 0-1 0,0 0 2 0,0 0-1 16,0 0-3-16,0 0-2 0,0 0-2 0,-1 0 0 0,1 0-1 0,0 0-2 15,0 0 2-15,0 0 0 0,0 0 0 0,0 0-1 0,0 0 1 16,0 0 0-16,0 0 0 0,0 0 0 0,0 0 1 0,0 0 0 0,0 0 0 16,0 0 0-16,0 0 0 0,0 0 0 0,0 0-2 0,0 0 1 15,0 0 0-15,0 0 0 0,1 0-1 0,4 0 1 0,-2 0 1 16,0-2 1-16,0 1 0 0,2 1 1 0,0-2 0 0,4 2 2 0,-4 0 0 15,3-3-1-15,0 3-3 0,1-1 0 0,-1 0-2 0,2 1 0 16,-2-2 2-16,4 1-1 0,-2-1-1 0,2 0-2 0,-2 1-1 0,0 1-4 16,0-2-7-16,2 0-5 0,-3 2-8 0,-1 0-11 0,3-3-11 15,-3 3-21-15,0 0-24 0,0 0-27 0,-2 0-29 0,0 0-23 0,-1 0-21 16,-2 0-64-16,1 3-85 0,0-1-53 0</inkml:trace>
  <inkml:trace contextRef="#ctx0" brushRef="#br0" timeOffset="55587.1958">20203 13350 56 0,'-2'-2'118'0,"0"0"-36"0,0-1-18 0,2 3-9 0,-3-4-3 16,3 3-2-16,-2-1-2 0,-1-1-2 0,2 1-4 0,-1 0-5 0,0-1 1 15,-1 0 6-15,2 0 5 0,-1-1 7 0,-1 3 3 0,0-3 4 16,-2-1 5-16,4 2 4 0,-4-2 2 0,0 3 1 0,0-2 3 16,0 0 3-16,-1-1 3 0,0 2 3 0,0-1-4 0,-1-1-5 0,-1 2-7 15,1-1-6-15,-1-1-3 0,-1 1-4 0,1 3-3 0,-1-2-3 0,1 0-3 16,0 0-4-16,-1 1-6 0,1 0-4 0,0 2-5 0,-2 0-4 15,1 0-2-15,1 0-1 0,0 4 1 0,-1-3 0 0,-1 2-1 16,1 2 1-16,-2-1 1 0,3 2 0 0,-2 1 2 0,-2 0 0 0,4 3-1 16,-2 0 0-16,2 1-1 0,-2 1-3 0,0 0-1 0,2 3-3 15,-1-1-3-15,2 1-1 0,1-1-2 0,-1 3-3 0,3 1-1 16,-1-1-3-16,2-1-1 0,2 2 1 0,-1-2-1 0,2 1 1 0,2 0 0 16,-2-3 3-16,1 0 0 0,2 2 1 0,2-4 0 0,-1 2 0 15,0-3 0-15,1-3-1 0,-1 3 0 0,1-4-1 0,3 0-3 16,-4 0-3-16,1-2-2 0,0-3 1 0,2 1-1 0,2 1 0 0,-3-4-1 15,1 0-2-15,1 0 1 0,1-4-3 0,-1 1-2 0,1-2-1 16,-1-2 3-16,3 0 0 0,-3-2 3 0,4-2 3 0,-3 1-2 0,0 0 0 16,-1-3 0-16,1 1 0 0,-1-3 2 0,-1 2 1 0,-1 0 1 15,-1 0 1-15,1 1 4 0,-3-2 2 0,2 3 4 0,-2 1 2 0,1-1 4 16,-3 4 5-16,1 0 3 0,1-1 2 0,-1 1 3 0,-2 3 0 16,1 1 1-16,-1-2-3 0,0 3 0 0,0 0-2 0,0-1-2 0,0 3-6 15,0 0-5-15,0 0-9 0,0 0-7 0,0 0-7 0,0 0-4 16,0 0-4-16,0 0-1 0,0 3 2 0,2-1-1 0,-2 0 1 15,2 3 2-15,-2-2 1 0,2 1 2 0,0 3 4 0,-2 1 1 16,1-1 4-16,-1 0 3 0,2 2 4 0,-1 2 1 0,1-1 0 0,0 1 1 16,-1-1 0-16,3 2 0 0,-1-1 0 0,0 1 0 0,0-2 0 0,0 1 1 15,3 3 1-15,-1-2-1 0,0-2-5 0,0 0-7 0,0 1-8 16,2-1-11-16,0-2-11 0,-1 4-16 0,4-3-16 0,-3-1-18 16,1-1-22-16,2-1-24 0,0 1-28 0,0-2-34 0,1 1-38 0,0-2-38 15,0-1-36-15,2 0-50 0,0 0-58 0,-4-3-40 0</inkml:trace>
  <inkml:trace contextRef="#ctx0" brushRef="#br0" timeOffset="55856.6991">20374 13508 182 0,'-1'0'526'0,"-3"0"-60"0,3 0-92 0,-1 2-79 16,2 0-67-16,0-2-45 0,0 0-32 0,0 0-21 0,0 0-13 0,0 0-10 16,0 0-8-16,0 0-5 0,0 0-7 0,0 0-5 0,0 0-6 15,2 0-5-15,1 0-5 0,0-2-3 0,0 0-4 0,2-1-4 0,1 3-6 16,1-4-5-16,1 1-6 0,-2 1-6 0,3-3-9 0,2 0-9 16,-1 2-12-16,1-1-13 0,-2 1-14 0,1-2-15 0,2 2-18 15,-2 0-19-15,1 0-20 0,0 2-22 0,-1-1-24 0,-1 1-32 16,0 1-35-16,0 0-33 0,-3 1-30 0,0 1-41 0,0 1-47 0,-1-1-59 15,-2 5-64-15,-1-1-33 0</inkml:trace>
  <inkml:trace contextRef="#ctx0" brushRef="#br0" timeOffset="56053.4117">20418 13696 541 0,'0'0'652'0,"0"0"11"0,0 0-59 0,0 0-91 16,0 0-109-16,0 0-118 0,0 0-75 0,0 0-52 0,0 0-37 15,2 0-26-15,-1-1-21 0,3 1-15 0,0-2-17 0,1 0-17 16,2 2-19-16,0-1-20 0,1 1-19 0,2-1-19 0,2-1-19 0,0 1-19 16,-3-1-22-16,5-1-23 0,-1 2-26 0,1-1-29 0,-1 1-40 15,2-3-46-15,0 3-52 0,0-1-56 0,1-1-72 0,0-1-83 0,-2 3-40 16,4-3-20-16</inkml:trace>
  <inkml:trace contextRef="#ctx0" brushRef="#br0" timeOffset="56453.6351">21126 13343 419 0,'0'-4'560'16,"0"1"-61"-16,0 1-100 0,0 1-86 0,0-2-81 0,0 3-51 15,0 0-34-15,0 0-21 0,0 0-16 0,0 0-13 0,0 0-14 0,0 0-14 16,0 0-16-16,2 0-15 0,-2 1-12 0,2 1-10 0,-1-1-8 15,-1 3-4-15,4-1-3 0,-3 2 0 0,2-1 2 0,-1 1-1 0,2 0 1 16,-1 2 2-16,1-1 2 0,-3 4 3 0,3-2 3 0,-1 5 3 16,0-3-1-16,0 2-1 0,2 0 0 0,-1 2-1 0,-1-1 1 0,2 1-2 15,-1-2 0-15,-1 2-3 0,0 1-3 0,0-2-10 0,0 0-12 16,1-1-16-16,-2 1-19 0,2-1-25 0,-3 0-25 0,1-2-37 16,-1 0-44-16,3-2-48 0,-4 0-53 0,1 0-72 0,1-1-86 0,-1-2-60 15,3-3-49-15,-4-2-21 0</inkml:trace>
  <inkml:trace contextRef="#ctx0" brushRef="#br0" timeOffset="56787.6698">21131 13043 423 0,'-8'-7'528'0,"2"1"0"0,-2 2-107 15,4 2-160-15,-3 1-99 0,2 1-69 0,0 0-38 0,2 3-23 0,-3 0-12 16,3 1-3-16,2 2-3 0,-3 1 0 0,1 2-5 0,1-1-6 15,-1 2-4-15,3 1-2 0,-1 0-2 0,1-1 0 0,0 1-5 16,0-1-4-16,0 1-3 0,1-2-2 0,1 0-2 0,-1-2-2 0,3 1 0 16,-3-2 1-16,1 1 3 0,1-4 3 0,0 2 1 0,2-3-1 15,-4-2 0-15,2 0 1 0,1 0 1 0,0-2-1 0,1-3 3 16,-1 0 2-16,0 0 3 0,1-5 4 0,-1 3 0 0,0-4 0 0,-3 1-2 16,2 0 0-16,-3-4 1 0,0 1 3 0,0-1 5 0,-3 0 4 15,2 3 5-15,-3-3 7 0,1 2 3 0,-3 0 0 0,2 2-2 16,-3 1-4-16,1 0-4 0,-1 1-2 0,-2 0-3 0,3 4-2 0,-1-1-3 15,-1 2-2-15,-3 3-3 0,3 0-4 0,0 0-4 0,-1 3-7 0,1 2-6 16,-1 3-8-16,0 0-11 0,0 2-18 0,1 3-21 0,2-2-25 16,-1 6-21-16,-2 2-20 0,5-1-24 0,0 1-26 0,3 3-25 15,-1-1-23-15,2-1-55 0,3 2-70 0</inkml:trace>
  <inkml:trace contextRef="#ctx0" brushRef="#br0" timeOffset="57187.4026">21225 13438 56 0,'-2'-5'579'0,"0"2"10"0,2 1-72 0,-1-1-107 0,-1 1-90 15,2 0-79-15,0-1-52 0,0 3-39 0,0 0-30 0,0 0-23 0,0 0-22 16,0 0-20-16,0 0-19 0,0 0-18 0,0 3-14 16,2-3-16-16,-1 2-8 0,-1 1-6 0,4-1-3 0,-3 3-1 0,2-1-1 15,-1 1 2-15,0-1 2 0,0 3 3 0,2-1 4 0,-3 1 4 0,1 3 3 16,-1-3 0-16,-1 1 2 0,2 4 1 0,0-3 2 0,-2 1 3 15,1-1 0-15,-1 0 1 0,0 0 0 0,0 0 3 0,0-1 1 0,0 1 2 16,0-4 3-16,0 3 2 0,2-1 4 0,-2-4 5 0,1 1 4 16,-1 0 3-16,2-1 6 0,0-1 3 0,-2-1 4 0,0-1 4 15,1 0-3-15,3-3-2 0,-3 0-2 0,5 0-1 0,-1-2-2 0,0-1-3 16,1-3-3-16,1 2-4 0,0-3-3 0,-1-1-5 0,2 1-3 0,2-1-2 16,-1 2-1-16,-2 1 2 0,-1-1 3 0,1 1 5 0,0-1 2 15,-1 2 1-15,-1 3 0 0,-1 0-1 0,-1-1-2 0,0 2-3 16,-1 1-4-16,-1 1-4 0,2 1-5 0,-3 0-5 0,0 0-2 0,3 0-4 15,-1 1-4-15,-1 3-1 0,1 0-2 0,0 1-2 0,-1 0 1 16,2 2 2-16,-1 0 3 0,0 0 4 0,1 3 2 0,-2-2 1 16,3 3-3-16,-3-2-7 0,1 2-10 0,2-1-11 0,-1-1-16 0,1 1-16 15,-3-1-19-15,2-1-18 0,2 0-22 0,-2-1-24 0,2 1-30 16,1-2-36-16,2-2-36 0,-1-1-40 0,-1 0-31 0,2-1-31 16,1-2-50-16,2-2-63 0</inkml:trace>
  <inkml:trace contextRef="#ctx0" brushRef="#br0" timeOffset="57455.5826">21617 13268 430 0,'-4'-5'584'15,"1"-2"-61"-15,2 2-95 0,-1 2-82 0,0 0-72 0,1 1-54 16,1 0-43-16,-2 1-32 0,0 1-26 0,2 0-24 0,0 0-28 0,0 0-21 16,0 0-20-16,0 0-16 0,0 1-13 0,0 3-6 0,0-1-3 15,0 3-2-15,0-2 1 0,0 6 0 0,0-2 3 0,0 3 5 16,0-1 3-16,0 4 8 0,0 1 6 0,0 2 4 0,0 2 2 0,0 0 2 15,0 4 1-15,0-1 0 0,0 4 0 0,2-1 1 0,0 3 1 16,-2 1 2-16,1 1 1 0,-1 2 0 0,2 1 0 0,0 0-3 16,-2 0-1-16,0 2-9 0,0-1-7 0,0 0-8 0,0 1-8 0,0-2-8 15,0 1-9-15,0-3-13 0,0 0-13 0,0-4-15 0,1-2-17 16,-1-2-16-16,0-2-18 0,2-3-11 0,-1-3-7 0,-1-1-10 0,0-1-11 16,2-4-18-16,0-3-23 0,-2-2-29 0,0-4-30 0,0 0-21 15,1-6-17-15,-1 0-36 0,2-2-46 0,-1-6-31 0</inkml:trace>
  <inkml:trace contextRef="#ctx0" brushRef="#br0" timeOffset="58320.0454">21591 13533 280 0,'0'-10'325'16,"0"4"-63"-16,2-3-55 0,0 4-43 0,-1-2-34 0,3 2-26 16,0 0-18-16,1 2-18 0,-2 0-13 0,2 0-15 0,-1 2-18 0,1-1-12 15,1 1-11-15,1 1-10 0,-1 1-10 0,0 1-4 0,-1-1-1 16,1 2 1-16,-1 0 2 0,1 3 4 0,-2-2 5 0,-1 3 6 0,0-2 6 15,-1 3 9-15,-1 0 8 0,-1 1 9 0,-1-2 8 0,-1 2 8 16,-1 0 8-16,0 0 10 0,-2 2 5 0,-2-3 8 0,3 1 7 0,-6-1 6 16,4 1 3-16,0-2 1 0,-3 1-1 0,0-2-3 0,3 2-4 15,0-3-3-15,-3 0-5 0,4 0-4 0,-2 0-3 0,2-1-3 16,0-3-3-16,2 3-5 0,2-3-7 0,-3 1-5 0,4-2-7 0,0 0-6 16,0 0-7-16,0 0-8 0,2 0-9 0,0 0-8 0,2-2-7 15,1 1-8-15,0-3-7 0,3 1-9 0,1-2-9 0,-1 3-10 16,4-3-9-16,0 0-10 0,-1 0-8 0,2-2-8 0,-1 2-6 0,1-1-4 15,1 0-2-15,-1-2-3 0,3 2-1 0,-3 1 0 0,0-3 5 0,2 1 7 16,-3 0 8-16,1 0 10 0,-2-1 14 0,0 1 14 0,-1-1 14 16,-2 1 19-16,-1-1 20 0,1 1 17 0,-3-1 15 0,-2 0 17 15,1-1 14-15,-3 2 15 0,1-2 10 0,-1 2 9 0,-1-1 6 0,0 2 6 16,0-1 6-16,-1 1 1 0,-1 2 1 0,2-1-6 0,-1-2-6 16,1 5-8-16,-2-1-6 0,0-1-9 0,2 4-10 0,0-3-14 15,0 3-14-15,0 0-15 0,0 0-16 0,0 0-12 0,0 0-14 0,0 0-7 16,0 0-7-16,0 3-3 0,0 1-3 0,0-1-2 0,0 2 0 15,0 4 0-15,0-3 1 0,2 2 2 0,0 2 5 0,-2 1 5 0,1 0 7 16,-1 1 5-16,2 0 4 0,-1-2 1 0,3 2 3 0,-2 2 1 16,0-4 2-16,0 3 0 0,-1-1 1 0,2-2 1 0,-1 0 1 0,0-1 0 15,-1 0-1-15,2-1-5 0,2-1-2 0,-2-2-5 0,-1 0-3 16,1 0-4-16,3-3-5 0,-3-2-6 0,2 0-7 0,2-2-6 0,-1-1-4 16,3-2-3-16,-1 0-2 0,2-3 3 0,1-1 1 0,-2-1 4 15,3-3 5-15,-2 3 4 0,2-2 7 0,-3-1 10 0,4 1 14 0,-5-2 15 16,0 4 17-16,1 0 16 0,-3-2 16 0,1 3 9 0,-1 2 6 15,-1-1 5-15,-2 3 2 0,1 0 0 0,0 0-5 0,-3 3-6 16,2-1-6-16,-3 1-14 0,2 1-12 0,-2 1-14 0,0 0-12 0,2 1-9 16,-2 1-11-16,1 1-8 0,-1-1-7 0,2 5-3 0,-1 0-3 15,-1 1 0-15,2 0 2 0,0 1 5 0,-2 3 5 0,1-1 7 0,-1 1 6 16,2 2 3-16,0-2 2 0,-2 2 1 0,4 1-1 0,-3-4 0 0,3 3-1 16,-1-1-6-16,0 0-3 0,0-1-7 0,2 0-8 0,-2-2-9 15,2-1-11-15,3 0-12 0,-4-2-14 0,5-1-18 0,-3-1-17 16,3 0-19-16,-1-3-17 0,0-2-15 0,4-2-15 0,0-3-11 0,1-2-10 15,1-1-12-15,-2-3-9 0,2-1-10 0,-1-3-6 0,3-2-7 16,-3-3-9-16,1-1 2 0,-2-1 10 0,1-5 24 0,0 1 33 16,-4-1 40-16,4-2 46 0,-4 1 41 0,-1 0 44 0,-1-1 41 0,0 2 42 15,-4-2 38-15,2 5 39 0,-3 0 40 0,0 0 41 0,-2 3 30 16,-4 2 24-16,3 3 5 0,-3-1-4 0,1 2-16 0,-1 3-23 0,1-1-22 16,0 5-25-16,-1-2-27 0,3 5-27 0,-3-2-25 0,1 3-26 15,2 1-23-15,-1 0-23 0,0 3-18 0,-1 3-15 0,2 0-14 16,-4 4-11-16,2 0-10 0,0 3-6 0,0 0-5 0,-1 6-3 0,1 0 1 15,2 2 3-15,-3 2 1 0,1 1 5 0,2 1 0 0,-2 0 1 16,1 1 2-16,2 1-1 0,-1 1 0 0,-1 0-1 0,2-1-1 0,0-2-1 16,0 0-4-16,0 1-6 0,0-1-8 0,0-2-9 0,0 1-10 15,2-3-11-15,-1 1-17 0,-1-3-17 0,2-3-20 0,1 1-21 0,-2-2-20 16,2-2-22-16,-1 0-24 0,1-3-27 0,0-2-36 0,1-1-42 16,-3-1-31-16,3-1-26 0,0-2-42 0,1-4-50 0,-4 1-21 0</inkml:trace>
  <inkml:trace contextRef="#ctx0" brushRef="#br0" timeOffset="58454.7222">22347 13481 310 0,'-7'-5'560'0,"1"-1"-31"0,0 1-60 0,0-1-66 0,1 3-70 16,2-1-52-16,-2 0-40 0,2 2-32 0,1 1-25 0,0-1-25 15,2 1-23-15,0 1-24 0,0 0-27 0,2-2-25 0,0 0-26 0,2 2-24 16,1-1-26-16,2-3-23 0,0 4-24 0,4-3-27 0,-1-1-28 16,4 1-37-16,1-2-36 0,2 1-59 0,-3-2-68 0,7 2-88 15,-3-2-100-15,2-1-57 0,0 0-34 0,-1 0-14 0</inkml:trace>
  <inkml:trace contextRef="#ctx0" brushRef="#br0" timeOffset="58803.6676">22929 13098 456 0,'-4'-3'566'0,"0"-1"-15"16,0 2-89-16,-2 0-132 0,1-1-78 0,-2 3-55 0,0 0-31 15,1 0-20-15,-1 3-18 0,-2 0-14 0,0 2-14 0,0 1-13 0,-3 1-12 16,3 3-8-16,-3 2-6 0,0 1-6 0,1 2-2 0,-2 3 0 15,-1 2-1-15,3 1-3 0,-2 1 0 0,0 2-3 0,4 1-2 0,0 3-3 16,1 2 0-16,1-1-3 0,4 1-4 0,0 3-7 0,0-1-10 0,7-1-13 16,0 1-9-16,4-1-11 0,1 2-15 0,5-3-16 0,2 1-24 15,6-2-28-15,3-2-37 0,2 1-39 0,5-4-68 0,3-1-80 16,4 0-98-16,4-5-107 0,1-2-55 0,5-3-33 0,0-1-14 0</inkml:trace>
  <inkml:trace contextRef="#ctx0" brushRef="#br0" timeOffset="59170.6774">23951 12949 272 0,'3'-8'643'0,"1"3"11"16,-3-1 10-16,2-1-107 0,2 4-163 0,0-4-101 0,-2 4-70 0,3 1-44 16,-1-1-29-16,1 3-20 0,2 0-16 0,2 0-16 0,-1 5-18 15,4 0-16-15,-1 1-15 0,4 4-14 0,0 0-11 0,1 4-6 16,-1 2-3-16,5 3-2 0,-1 0 3 0,-1 3-1 0,0 2-2 0,0 2 0 15,0 1-4-15,-3 3-5 0,-2 0-4 0,-2 3-9 0,-2 0-10 0,-5 1-8 16,-3 3-9-16,-4 1-12 0,-4 0-15 0,-7 2-19 0,-3 1-24 16,-7 0-22-16,-4 1-21 0,-3 1-23 0,-5-1-25 0,-3 0-29 0,-4-1-32 15,0-2-45-15,-2 0-56 0,-2-2-78 0,-1-1-88 0,-1-3-44 16,-1-1-21-16</inkml:trace>
  <inkml:trace contextRef="#ctx0" brushRef="#br0" timeOffset="61423.4712">20071 14345 77 0,'-2'-7'575'0,"1"2"3"16,-3 1 2-16,3 1-112 0,-1-2-168 0,2 2-100 0,-2 1-65 0,2 0-38 15,0 1-25-15,0 1-15 0,0 0-8 0,0 0-9 0,0 0-9 16,2 1-9-16,1 1-9 0,-1 0-7 0,1 1-6 0,0 2-1 16,1-1 0-16,1 3 3 0,-1 1 4 0,0 0 4 0,-2 1 5 0,1 2 4 15,1 0 2-15,-1 3 2 0,-2 0-1 0,3-1-2 0,-3 2-2 16,-1 2-2-16,2-1-2 0,-2 3-3 0,0-3-2 0,0 2-2 16,0-3-3-16,-2 2-2 0,2 0 0 0,-1-2-2 0,1-1-2 0,-2-2 1 15,0 2 0-15,2-2 1 0,-1-2 1 0,-1-3 2 0,2 1 0 16,0-1 3-16,0-1 1 0,0-2 2 0,0 1 3 0,0-3 0 0,0 0 3 15,0 0-1-15,0-2 0 0,0 0-5 0,2 0-7 0,-1 0-6 16,3-4-4-16,0 1-8 0,2-2-8 0,1-1-6 0,-1-1-7 0,2-1-5 16,3 1-2-16,-1-3-3 0,4-2-2 0,-3 2-2 0,2-2-1 15,2 0 5-15,0 0 6 0,0 2 5 0,0 0 4 0,0 1 5 16,-2-1 5-16,1 3 7 0,-1-1 3 0,-2 1 3 0,2 1 2 0,-1 1 0 16,-1 2 2-16,-3 0 4 0,2 0 5 0,1 2 1 0,-5 1 3 15,0 0 3-15,1 0 3 0,-1 1 2 0,0 2 3 0,1 2 1 0,-3-1 2 16,0 2 2-16,-1 2 3 0,0-2 2 0,-1 1 2 0,-1 2-1 15,-1 0-2-15,-1 0-1 0,-1 2 0 0,-1-1-2 0,-2 1-1 16,0-1-3-16,-1 2-2 0,-2-1-1 0,2-1-1 0,-2-1-4 0,0 2-2 16,-3-2-13-16,3-1-11 0,-2 1-19 0,1-1-19 0,1-1-27 0,-1 2-30 15,0-4-34-15,2 0-33 0,1-2-67 0,-1 0-82 0,2-2-87 16,0-1-89-16,0-3-52 0,1 0-29 0</inkml:trace>
  <inkml:trace contextRef="#ctx0" brushRef="#br0" timeOffset="61591.8904">20636 14448 121 0,'5'-3'609'0,"0"1"-2"16,0 0 0-16,-2 1-74 0,3 1-109 0,-3-1-123 0,4-1-128 0,-3 2-82 16,5-1-60-16,0 1-42 0,0 0-33 0,3 0-39 0,0 0-40 15,2 0-50-15,2-2-57 0,-2 2-51 0,5-1-48 0,-3-1-73 16,1 2-84-16,2-1-46 0,-3 1-30 0</inkml:trace>
  <inkml:trace contextRef="#ctx0" brushRef="#br0" timeOffset="61754.1158">20813 14509 230 0,'-3'3'508'0,"1"0"-35"16,-2-1-70-16,4-1-87 0,0 1-73 0,0 1-64 0,4-2-42 0,-2 1-29 15,3 1-17-15,0-2-12 0,3 1-9 0,0 0-7 0,3 2-9 16,-2-1-8-16,4-3-11 0,3 4-10 0,-2-3-15 0,3 1-15 0,2-2-23 15,-3 2-28-15,5-2-40 0,-4-2-44 0,5 2-58 0,-1-2-62 16,-2 1-87-16,1-3-97 0,-1 1-58 0,-1-1-37 0</inkml:trace>
  <inkml:trace contextRef="#ctx0" brushRef="#br0" timeOffset="61969.2784">21285 14200 302 0,'-2'-3'581'16,"0"1"-4"-16,2 2-7 0,0 0-109 0,0 2-159 0,-1 1-97 16,1-1-65-16,0 1-36 0,0 3-25 0,0 1-18 0,0 2-12 0,0 0-11 15,-2 3-9-15,2 2-5 0,-1-1-5 0,1 1-1 0,-2 1 2 0,0 1-2 16,2 1-3-16,-1-1-6 0,-1 1-6 0,1-1-8 0,1 1-10 16,0 0-12-16,0-3-12 0,0 3-16 0,0-4-17 0,0 2-23 15,0-1-25-15,0-2-34 0,1 0-39 0,1-3-49 0,-1-1-55 0,-1-1-63 16,4 0-66-16,-3-2-56 0,2-3-49 0</inkml:trace>
  <inkml:trace contextRef="#ctx0" brushRef="#br0" timeOffset="62270.0937">21199 13929 436 0,'-9'-2'514'0,"-1"1"-3"0,4 1-113 0,-3 1-166 0,2 1-95 0,1 2-60 15,1 1-31-15,-1 3-16 0,1-1-7 0,2 2-6 0,1 1-4 16,-1 2-5-16,3 0-7 0,0 1-8 0,3 3-5 0,1-3-6 0,0 2-8 16,2-2-8-16,1 2-7 0,-1 0-10 0,2-3-6 0,1 0-7 15,3-1-4-15,-3-2-2 0,4 0-2 0,-2-2-2 0,0-2 0 0,1-2 1 16,0-1 2-16,-2-2 3 0,2-2 6 0,-3-1 7 0,-1-3 10 16,1-1 12-16,-1-4 6 0,-1 1 6 0,-2-4 6 0,-1 2 2 0,-2-5 5 15,-2 3 5-15,0-3 7 0,-5 1 9 0,2 0 5 0,-2-1 4 16,-3 0 1-16,2 2-4 0,-3 1-6 0,1 2-8 0,-4-1-5 15,0 4-3-15,2 1-2 0,-1 3 1 0,-1 0-5 0,-1 5-9 0,1 0-14 16,-1 3-14-16,1 3-18 0,0 0-18 0,1 3-23 0,1 2-23 16,0 3-23-16,1 3-22 0,1 1-57 0,4 1-72 0</inkml:trace>
  <inkml:trace contextRef="#ctx0" brushRef="#br0" timeOffset="63787.7915">21450 14379 371 0,'2'-6'621'0,"0"-1"-25"0,-1 3-44 16,-1-2-97-16,2 3-127 0,-1 0-82 0,-1 0-63 0,2 1-41 0,0 2-33 15,-2 0-22-15,0 0-21 0,0 0-18 0,1 5-17 0,-1-3-17 16,3 2-15-16,-1 2-8 0,0 2-7 0,-1-1 0 0,-1 2-1 16,2 1 2-16,0 2 3 0,-2 0 4 0,1-2 3 0,-1 1 1 0,3 3 0 15,-2-3 1-15,-1 2 0 0,0 0-1 0,0-3 2 0,0 0-1 16,0 1-1-16,0-1 1 0,0-2 1 0,0 1 2 0,2-4 2 0,0 2 0 15,-2-2 2-15,1-2-4 0,-1 2-3 0,3-5-5 0,-1 0-4 16,1 0-6-16,2-3-6 0,0 1-4 0,2-3-3 0,0-2-4 16,1 2-3-16,2-5-5 0,0 1-4 0,2-2-1 0,1 0 1 0,0 1 2 15,-1-2 5-15,2 0 7 0,-3 0 11 0,1 1 10 0,-1 1 15 16,-3-1 9-16,3 4 9 0,-3 0 9 0,0-1 3 0,-3 1 6 0,3 3 2 16,-5 1 2-16,0 0 0 0,0-1-1 0,-1 4 1 0,-1 0-1 15,3 0-4-15,-4 4-5 0,1-1-5 0,-1 0-6 0,2 4-5 0,0-2-3 16,-2 4-4-16,1-1-1 0,-1-1-1 0,3 4 0 0,-1-2 1 15,1 0-2-15,-2 3 1 0,2-2 0 0,-1 2-1 0,0-3-1 16,-1 2-3-16,2-2-2 0,1 0-3 0,-1-2-3 0,0 1 0 0,2-3-4 16,1 2-4-16,-1-2-5 0,1-3-8 0,2 1-10 0,1-3-10 0,-1-3-10 15,4 1-11-15,0-1-10 0,-1-2-6 0,0-2-6 16,5 0-4-16,-3-3-9 0,1-1-8 0,0-1-9 0,0-1-9 0,-3-1-4 16,2-1 3-16,0-1 5 0,-4-2 9 0,2 1 12 0,-3-2 14 15,-1 0 12-15,1 0 13 0,-5-1 13 0,1 0 12 0,-2-1 18 0,-1 1 17 16,-1-1 22-16,-1 1 23 0,-1 1 20 0,-2 0 18 0,1 1 17 15,-1 1 11-15,0 1 11 0,-1-1 10 0,1 5 8 0,0-1 6 0,-1 1 3 16,2 1 4-16,0 2-3 0,0 2-2 0,-1-1-6 0,3 2-6 16,-1 2-10-16,1 1-12 0,1 1-13 0,-2-2-13 0,0 3-14 15,2 1-15-15,0 0-12 0,0 0-12 0,0 0-4 0,0 1-3 0,2 3-2 16,0-2-2-16,-2 2 1 0,1 2-2 0,1 2 1 0,-1 2 1 16,1 1 3-16,1 1 3 0,-1 2 3 0,0 0 4 0,-1 3 2 0,2-1 1 15,2 3-3-15,-4 0-5 0,2 2-4 0,1-3-2 0,-3 4-4 16,1 1-4-16,0-1-1 0,1 0-3 0,-2 3-3 0,3-1-2 15,-3 0-4-15,1 1-2 0,-1 1-2 0,4-1-2 0,-4 1-1 0,1 1-3 16,-1-1 1-16,3-1 1 0,-3 1 1 0,1-2-1 0,0 2 1 16,-1-2-3-16,2-2-2 0,-1 1-4 0,0-2-3 0,-1 0-4 0,2-3-6 15,2 0-5-15,-2-3-4 0,-1 0-4 0,-1-3-7 0,2 1-6 0,-1-4-6 16,0-1-3-16,-1-2-4 0,-1 0-5 0,2-1-5 0,-2-4-8 16,0-1-8-16,0 0-9 0,-2-1-6 0,1-4-3 0,-1-1-3 0,-1-1 1 15,0 0-1-15,-1-5 1 0,-2-1 1 0,3 0 2 0,-2-2 5 16,2 0 5-16,-2-1 11 0,2-4 11 0,-2 3 16 0,2-1 16 0,-3-1 14 15,3-2 14-15,0 3 13 0,0 0 9 0,-1-1 10 0,3-1 8 16,-1 0 5-16,0 1 4 0,2 0 5 0,0 2 5 0,2-1 2 0,0 0 2 16,-1 1 2-16,1 2 2 0,1-1-3 0,2 0-2 0,-2 3-3 15,3 0-5-15,-1 1-3 0,1 0-6 0,-1 1-5 0,3 1-3 16,1 2-5-16,-2-1-5 0,1 1-4 0,0 1-6 0,1 2-4 0,-1 0-5 16,0 2-4-16,-2-1 0 0,4 3-2 0,-4-1 0 0,0 2 2 15,-1 0 1-15,3 2-1 0,-3 1 3 0,-2 2 2 0,0 0 3 0,-1 0 3 16,-1 2 7-16,-1 0 4 0,-1 2 4 0,-1 0 5 0,-1 1 6 15,-2 1 3-15,-2-1 5 0,-2 2 4 0,3 0 4 0,-2-3 6 0,-3 2 4 16,2-2 1-16,1 1 2 0,-3-1-1 0,3-2 0 0,0 0-2 16,1 1-1-16,-2-3-3 0,3 0-1 0,1-2-1 0,2 1-1 15,-2-1-4-15,2-1-3 0,1-1-3 0,-1 1-4 0,3-2-3 16,0 0-5-16,0 0-4 0,0 0-7 0,5-2-4 0,-4 1-4 0,2 1-4 16,2-2-4-16,0-1-4 0,2 0-4 0,-3 0-2 0,6 2-6 15,-2-4-3-15,1 2-3 0,0-1-2 0,3-1-4 0,-3 2-1 0,4-2 0 16,-2 1-2-16,3-1-2 0,-1 0-3 0,-2 2-3 0,1-1-3 15,1-1-2-15,1 0 0 0,-3 1-2 0,2-1 1 0,1-1 2 0,-3 2 1 16,2-1 1-16,-2 0 5 0,-1-2 3 0,0 2 6 0,0-2 5 16,-2 1 5-16,1-3 6 0,-2 2 7 0,-1-1 6 0,-1 1 7 0,0-1 8 15,-4 2 8-15,4-2 11 0,-4-1 9 0,1 2 10 0,-1-3 9 16,-1 5 7-16,0-2 6 0,0 1 4 0,0 1 3 0,0 1 0 0,-1-1-3 16,-1 2-2-16,2 2-4 0,0-2-7 0,-1 1-11 15,1 2-10-15,0 0-12 0,0 0-13 0,0 0-8 0,0 0-8 0,0 2-6 16,-3 1-3-16,1-2-2 0,1 4-2 0,-3-1 1 0,3 4 0 0,-2-1 0 15,-1 1 3-15,1 2 5 0,2 0 3 0,-3 0 4 0,3 0 5 16,-1 2 0-16,1-1-1 0,-4 1-2 0,5 0 0 0,-1-2-3 16,1 0-3-16,0 1-6 0,1-2-4 0,-1 2-9 0,5-3-10 0,-4-1-7 15,2 0-8-15,1 0-8 0,-1-2-7 0,2-2-12 0,-1 1-12 16,3-1-9-16,0-3-8 0,3 0-6 0,-2-3-3 0,4-1 1 0,-2-1 2 16,1-2 7-16,2-1 7 0,-2-1 11 0,1-1 12 0,1 0 16 15,-2-2 18-15,2 2 23 0,-4-3 25 0,1 0 25 0,-1 4 25 16,-1-3 22-16,-1 1 18 0,-1 2 15 0,0 1 12 0,-1-1 7 0,0 2 5 15,-4 1-3-15,2 2-6 0,1-1-9 0,-3 3-14 0,-1 0-14 16,2 2-14-16,-2 0-14 0,0 0-15 0,1 1-14 0,-1 2-12 0,0 0-11 16,2 3-8-16,-2 0-6 0,0 1-4 0,0 0 0 0,2 3 1 15,-2-2 5-15,1 2 2 0,-1 2 3 0,3-1 1 0,-1 1-1 16,-2 0-1-16,1 0-4 0,-1-2-3 0,2 2-4 0,-1-2-6 0,3 1-8 16,-3-2-8-16,1 0-9 0,1-2-10 0,0 0-11 0,1-1-12 15,0-2-14-15,1 1-18 0,-1-4-15 0,3-1-14 0,-1-1-13 0,2-1-12 16,1-4-10-16,1 2-11 0,-2-4-9 0,4-2-12 0,-2-4-16 15,1 0-20-15,0-4-16 0,-3 2-13 0,2-6 2 0,1-2 10 0,-2 0 22 16,-1-2 35-16,1-2 40 0,-1 2 44 0,0-4 44 0,1 0 43 16,-4 2 44-16,0 0 44 0,-2 2 53 0,-1 1 57 0,0 1 47 0,-2 4 42 15,0 1 30-15,-2 2 22 0,0 2 2 0,-1 3-11 0,2 0-22 16,-1 3-28-16,0 1-32 0,-2 1-31 0,3 2-30 0,-1 0-28 16,0 3-27-16,1 2-27 0,-1 0-21 0,0 2-16 0,-1 5-16 0,2 1-14 15,-3 2-9-15,3 1-8 0,-1 4-4 0,-1 4 1 0,1 1 3 16,1 1 5-16,-4 4 1 0,4 1 3 0,-1-2-2 0,1 5-5 0,-1-2-8 15,0 2-10-15,2-2-12 0,0 0-14 0,0 0-15 0,0-1-16 16,0-1-21-16,0-1-18 0,0-2-28 0,0-1-30 0,0-1-32 0,0-2-38 16,0-2-39-16,0 0-43 0,0-5-56 0,0 0-61 0,2-2-44 15,0-2-32-15</inkml:trace>
  <inkml:trace contextRef="#ctx0" brushRef="#br0" timeOffset="63919.0553">22704 14338 214 0,'-6'-10'619'0,"-2"2"16"0,2-1-60 0,1 3-97 15,0 0-95-15,0 0-94 0,2 2-60 0,0-1-46 0,0 2-35 0,1 0-31 16,1 2-32-16,1-1-30 0,1 2-30 0,4-3-33 0,-2 3-34 16,2-2-34-16,1 2-32 0,2 0-30 0,5 0-35 0,-2 0-34 0,3-2-46 15,0 1-49-15,3 1-38 0,1-4-31 0,2 3-51 0,-2-3-60 16,4 1-32-16,2 1-18 0</inkml:trace>
  <inkml:trace contextRef="#ctx0" brushRef="#br0" timeOffset="64170.4536">23123 14151 162 0,'-8'-2'552'0,"3"1"-37"0,1 1-64 0,0-2-83 0,0 1-93 0,0 1-66 15,1 0-53-15,1 0-29 0,-2 1-16 0,3 1-17 0,-1-1-14 16,0 2-12-16,-1 1-13 0,2-1-10 0,-3 2-7 0,1 2-3 16,0 2 0-16,0-1 3 0,-2 1 4 0,1 2 6 0,-1 1 9 0,0-1 4 15,2 1 3-15,-2 3 0 0,2-1-1 0,-2 0-2 0,1 1-2 16,0 0-4-16,1 2-5 0,0 0-5 0,1-1-5 0,1 2-5 0,-1-1-4 15,2 2-5-15,0-3-6 0,2 2-10 0,-1-2-12 0,4 2-17 16,0-1-18-16,2-2-21 0,1 1-24 0,2-1-22 0,4-1-23 16,1-2-29-16,2 0-32 0,0-2-53 0,5-1-67 0,4-3-90 0,0 0-105 15,3-1-59-15,1-2-37 0,1-3-10 0</inkml:trace>
  <inkml:trace contextRef="#ctx0" brushRef="#br0" timeOffset="64423.3507">23684 14098 285 0,'0'-5'640'0,"0"1"3"0,0-1 1 16,3 2 3-16,1 2-125 0,0 1-189 0,1 1-118 0,3 1-82 15,1 1-46-15,2 2-28 0,0 2-14 0,5 0-8 0,2 5-3 16,-1-2-2-16,2 3-5 0,1 1-7 0,1 2-7 0,-2 1-5 0,1 1-4 15,-1 1-6-15,-1 2-1 0,1 1-3 0,-5-2 0 0,0 4-3 0,-1 0-4 16,-2 0-2-16,-5 3-7 0,-3 0-4 0,-3 1-7 0,-3 4-9 16,-3-2-9-16,-7 1-9 0,-3 3-18 0,-2-1-18 0,-8 2-22 0,0-1-24 15,-4-1-27-15,-5 1-32 0,-2-1-59 0,1-3-71 0,-5 0-95 16,0-2-100-16,-2-2-48 0,-3-2-20 0,2-2-8 0</inkml:trace>
  <inkml:trace contextRef="#ctx0" brushRef="#br0" timeOffset="152682.7006">19736 13750 50 0,'0'-3'78'0,"1"1"-1"0,-1-1 6 15,2-1 4-15,-1 1 6 0,-1 1 2 0,0-1 3 0,0 1-1 0,0 0-3 16,-1-1-4-16,-1 1-5 0,2 2-9 0,-1 0-6 0,-1-3-5 16,0 1-5-16,-1 2-5 0,2 0-8 0,-3-2-7 0,1 2-4 15,-3-1-3-15,1 1-1 0,1 0-2 0,-3 0 2 0,-1 1 1 0,1-1 6 16,-1 2 7-16,-4 3 6 0,2-3 5 0,-2 3 6 0,1 0 7 15,-4 2 4-15,2 0 5 0,-3 2 3 0,0 1 1 0,-1 4 0 0,-1 2 1 16,1-2-1-16,-2 4 0 0,2 2-2 0,-1 3-3 0,-1 2-6 16,0 2-5-16,1 3-5 0,-2 3-7 0,3 2-6 0,-1 2-7 0,1 3-6 15,0 1-4-15,1 3-7 0,0-1-6 0,4 3-7 0,-1 2-5 16,2-2-4-16,1 5 2 0,2-2-1 0,1 2 3 0,2-1 0 0,2-1-2 16,1 2 1-16,2-1 0 0,0-1-1 0,3-1 2 0,1 0 0 15,3-3-1-15,-1 0 2 0,1-2 0 0,-1-2-3 0,2-1-8 0,3-3-3 16,-1 0-7-16,-1-3-2 0,2-2-3 0,-1-3-4 0,-1-1-1 15,2-3-3-15,-3 0-1 0,2-6-1 0,-1 2-3 0,1-5 0 0,-4-2-2 16,1-2-1-16,0 0-2 0,-2-3-2 0,0 0-2 0,0-3-4 16,-2-1-4-16,2 0-6 0,-4-2-9 0,-1-2-15 0,2-1-20 0,-2 0-25 15,0 0-29-15,0 0-32 0,-3-1-34 0,-2-4-25 0,0 1-21 0,-2 0-32 16,3-1-39-16,-5-1-37 0</inkml:trace>
  <inkml:trace contextRef="#ctx0" brushRef="#br0" timeOffset="153014.9451">19092 15241 425 0,'-5'-3'446'0,"2"-2"-71"0,0 2-54 16,0 2-46-16,0-2-32 0,3 2-28 0,-2-1-25 0,2 0-24 15,0 2-21-15,0 0-19 0,0 0-17 0,0 0-17 0,0 0-14 0,2 0-16 16,0 2-13-16,2 0-12 0,-1-1-11 0,0 2-8 0,2 1-5 0,3 0-4 16,-3 0-3-16,4 3 0 0,-1-2-2 0,0 1-1 0,3 2-9 15,-1-2-9-15,-1 3-6 0,4-3-6 0,-4 2-9 0,3 0-8 0,0 0-12 16,-1 0-14-16,0-3-16 0,2 1-19 0,-2 0-17 0,1-1-16 15,1-1-14-15,-2-1-12 0,3-1-7 0,-4-1-3 0,4-1-3 0,-3-1-1 16,1-2 2-16,1 0 2 0,-3-2 13 0,2-1 17 0,-2-1 26 16,-2 0 33-16,2-1 27 0,-1-3 29 0,-3 1 31 0,1 1 36 0,-2 0 28 15,0-2 27-15,-1 2 24 0,0 1 21 0,-2 0 17 0,-2 0 18 0,0 0 10 16,0 3 9-16,0-2-4 0,-2 3-7 0,1 0-7 0,-2 1-7 16,1 0-16-16,0 1-16 0,2 1-16 0,-2-1-18 0,2 2-15 0,-2 2-12 15,1-1-14-15,-3 4-11 0,1-1-12 0,0 3-9 0,-2 0-12 16,0 6-14-16,0 1-14 0,0 1-14 0,-3 3-17 0,1 2-18 0,1 2-22 15,-3 0-24-15,2 4-34 0,1-2-37 0,-2 1-59 0,-1 1-68 0,2 1-84 16,1 0-92-16,-2-1-50 0,-2 1-27 0</inkml:trace>
  <inkml:trace contextRef="#ctx0" brushRef="#br0" timeOffset="153382.7724">18754 15695 244 0,'-2'-8'580'0,"1"1"13"0,1 0-78 16,-2 3-122-16,0-2-80 0,2 1-59 0,0 1-39 0,0 1-33 15,0 0-20-15,0 1-15 0,0 1-15 0,0 1-16 0,0 0-14 0,0 0-15 16,0 0-14-16,0 3-13 0,0-2-11 0,0 4-8 0,0-3-8 16,2 5-6-16,0 0-4 0,-1 1-3 0,1 1-2 0,1 4 0 0,0-1-1 15,1 2 0-15,-3 4 0 0,4-1 2 0,-2 2 0 0,3 0-1 0,-3 2-1 16,2 2-2-16,0-1-3 0,-2 1-2 0,2 1-1 0,1-2-3 16,-1 0-7-16,0 1-6 0,1-2-4 0,0-1-5 0,1 1-9 0,0-1-10 15,0-3-12-15,-1 0-13 0,2-2-15 0,0-1-20 0,0 0-19 16,0-2-22-16,0-1-21 0,1-1-22 0,-3-2-20 0,4-1-20 0,-1-2-31 15,-1 0-33-15,0-2-31 0,0-1-27 0,0 0-48 0,1-4-58 16,-2 0-36-16,-1-1-25 0</inkml:trace>
  <inkml:trace contextRef="#ctx0" brushRef="#br0" timeOffset="154782.3729">18694 16031 306 0,'-14'0'383'0,"3"0"-58"16,-1 0-56-16,2 0-44 0,2 0-36 0,1 0-25 0,1 0-21 0,1 0-17 15,2 0-12-15,2 0-14 0,1 0-13 0,0 0-15 16,0 0-14-16,1 0-13 0,2 0-13 0,3 0-13 0,2-1-14 0,0 0-9 0,2 1-11 16,2-3-5-16,1 1-7 0,3-1-4 0,0 0-8 0,1 0-6 15,-1-1-9-15,3 1-8 0,0-2-8 0,-2 2-7 0,1-2-5 0,-1 1 0 16,0 1 0-16,-2-2 2 0,0 3 4 0,-3-1 7 0,0-1 6 16,-2 3 6-16,-1-2 10 0,0 2 11 0,-2 1 15 0,-2-3 16 0,0 3 21 15,-2 0 17-15,0 0 15 0,0 0 16 0,-3 0 14 0,0 0 11 0,0 0 11 16,0 0 7-16,0 0 6 0,0 0 8 0,0 3 6 0,0-2 1 15,0-1-2-15,-3 1-6 0,1 1-6 0,2-2-9 0,0 0-11 0,0 1-11 16,0 1-11-16,0-2-11 0,0 0-9 0,0 0-9 0,0 0-7 16,0 0-8-16,0 3-8 0,0-1-3 0,0 0-1 0,0 1-2 0,0-1 0 15,0 1-1-15,2 1 1 0,1 1-2 0,-3 0 1 0,1 1 0 16,1 1 2-16,1-1 2 0,-1 1 1 0,1 3 1 0,0-3 0 0,0 1-1 16,2-1-4-16,-2 0-1 0,3 1-5 0,-1 0-4 0,1-1-3 15,3-1-4-15,-5 1-5 0,4 0-3 0,-2-1-5 0,-1-2-5 0,2 1-6 16,-1-2-5-16,1-1-4 0,0 1-4 0,-1-1-4 0,-1 0-5 15,0-2-2-15,3-2-3 0,-4 0 0 0,1-1 2 0,2 1 2 0,-4-1 4 16,0-2 5-16,3-2 6 0,-3 1 8 0,0 0 9 0,1-3 8 0,-3 1 7 16,2 1 10-16,-1 0 8 0,-2-1 8 0,2 1 10 0,-2-2 8 15,0 1 8-15,0 2 7 0,0 0 7 0,0-2 7 0,0 2 4 0,0 2 2 16,0 0-1-16,0-1-1 0,0 3-4 0,0-3-5 0,0 5-6 16,0-4-7-16,0 3-9 0,0 1-9 0,0 0-9 0,0 0-8 0,0 0-7 15,0 0-3-15,1 1-5 0,-1 1-3 0,2 0-1 0,0 3-1 0,-1 0 2 16,5 0 0-16,-3 2 4 0,0 0 4 0,2 4 3 0,-2-1 5 15,2 3 3-15,0-1 2 0,3 4 0 0,-4 0 0 0,4 2-4 0,-3 2 1 16,3 1-1-16,0 1-1 0,-2 3-3 0,2 0-1 0,3 0-2 16,-3 3-1-16,0-1-1 0,2 4-3 0,1-2 0 0,-2 0-4 0,-1 2-2 15,1-2-2-15,-1 0 0 0,0 0-3 0,-3 0-1 0,3 0-1 0,-3-2 0 16,-4-1 1-16,1 1 0 0,-4-2 0 0,1-2 1 0,-3 0 1 16,-5-3 0-16,3-1 3 0,-4 1 1 0,-1-4 1 0,0-2 2 0,-3-2 0 15,-2 0 1-15,2-3 0 0,-3-4 1 0,-2 2-2 0,-1-4-2 0,0-3-2 16,0-2-2-16,0-2-3 0,2-2-3 0,-4-2-2 0,4-3-3 15,-1-1-4-15,3-3-3 0,1 1-4 0,2-4-6 0,0 0-4 0,5-2-5 16,0 1-5-16,3-2-3 0,1-2-4 0,1 2-2 0,3-3-3 16,3 2-6-16,-2-3-4 0,6 2-6 0,-3-1-2 0,5-1-8 0,1 3-5 15,1-2-5-15,2 2-5 0,1-1-6 0,2-1-4 0,3 3-5 16,0-1-4-16,0 0-5 0,2 1-4 0,1 1-3 0,-3 0 0 0,1-1 0 16,2 2 3-16,-1 0 9 0,1-1 11 0,-1 0 11 0,-4 2 11 0,0 1 12 15,-1-3 13-15,0 2 14 0,-3 0 14 0,-1 0 19 0,-2 0 18 0,-2-2 19 16,-1 1 20-16,-2 1 15 0,-2 0 15 0,-1-2 13 0,-2 3 9 15,-2-2 11-15,-1 1 11 0,0 2 10 0,-3-1 8 0,1 3 6 0,0-1 3 16,-1 1-1-16,-2 1-2 0,1 2-4 0,-2-1-7 0,3 2-7 16,0 0-10-16,-2 3-9 0,0-1-11 0,3 1-12 0,0 2-12 0,2 0-13 15,-2 1-12-15,1 1-10 0,2 0-12 0,-1 2-7 0,3-1-6 16,0 2-6-16,0 0-4 0,0 2-3 0,0 1-2 0,0 3-1 0,0 0-1 16,2 0 2-16,-1 4 1 0,1 1 5 0,2 2 5 0,0-1 5 0,0 5 5 15,0-1 6-15,0 4 2 0,4-1 5 0,-2 3 3 0,1 3 3 16,-1-1 3-16,2 2 2 0,1 1 2 0,-1 1-1 0,0 2 1 0,1-1-3 15,0-1-3-15,-1 3-3 0,0 0-2 0,2 0-5 0,-2 1-2 0,-1-3-3 16,-1 2-3-16,3-2-3 0,-2 0-3 0,-2 0-1 0,0-3-2 16,-1-2-1-16,0 1-3 0,-1-5 1 0,1 0-2 0,-2-4 1 15,-1-1 0-15,1-3 0 0,0 0 3 0,-2-3 1 0,0-2 1 0,0 1-5 16,0-3-7-16,-4-3-5 0,1 0-6 0,1-2-7 0,-3-2-5 0,0 0-5 16,-2-3-6-16,1-3-6 0,-5 0-5 0,3-3-5 0,0-1-5 15,-2-2-3-15,0-2-4 0,0 0 5 0,2-3 5 0,-3 0 4 0,3-2 5 16,0 2 5-16,-1-2 5 0,3-1 5 0,-1 2 3 0,2-3 3 15,1 3 2-15,0 1 1 0,0-2-2 0,2 2-2 0,-1-1-3 0,3 2-5 16,3 0-5-16,-1 0-7 0,2 1-6 0,0 1-9 0,0 0-7 16,3 1-8-16,-1 0-3 0,3 2-5 0,3-1-1 0,-4 2-2 0,2-2 2 15,0 2 1-15,3 2 3 0,-1 2 5 0,-2-4 5 0,0 5 7 0,2-1 7 16,-2 1 7-16,-2 1 8 0,-1 1 11 0,1 1 7 0,-1 1 13 16,-3 0 12-16,1 1 13 0,-2 1 9 0,0-1 11 0,-3 2 10 0,0 0 10 15,0 0 10-15,-3 2 10 0,2-1 8 0,-2 1 7 0,-1 1 8 16,0 1 3-16,-1 0 0 0,-2 0-2 0,2 2-3 0,-4-2-4 0,3 2-6 15,-1-1-5-15,-1 1-4 0,-1-2-8 0,5 0-8 0,-3 1-7 0,2 0-7 16,0-2-6-16,1 0-6 0,1-1-5 0,0 0-4 0,1 1-6 16,1-3-4-16,1 2-5 0,0-2-4 0,0 0-5 0,0 0-4 0,1 0-1 15,4 0-3-15,-2 0-2 0,3 0-3 0,-1-2-5 0,1 2-4 0,2-3-5 16,3 1-6-16,0 1-4 0,1-1-4 0,0-1-5 0,2-2-6 16,2 3-5-16,-2-3-8 0,5-2-7 0,-3 2-7 0,1-2-4 0,2 1-2 15,-1-1-1-15,1 0 1 0,-5-1 2 0,3 0 3 0,1 1 7 16,-2-1 7-16,-2-2 7 0,2 1 10 0,-5 1 9 0,1-2 8 0,-1 1 13 15,-3 0 12-15,2 0 12 0,-2 0 13 0,-4 2 11 0,0-2 10 16,-1-1 10-16,-1 3 8 0,-1-1 6 0,-1 1 6 0,-1-1 4 0,-1 2 5 16,-1-1 4-16,-1 1 4 0,0 2 1 0,-1-3-2 0,0 3 0 0,-1 0-5 15,0 0-5-15,-1-1-3 0,1 2-4 0,-2 2-6 0,2 0-4 16,-1-2-5-16,-1 3-4 0,2 3-4 0,-3-2-3 0,1 0-4 0,0 4-1 16,0-2-4-16,0 4-2 0,0-2-2 0,0 4-2 0,1-2-1 15,0 1-2-15,2 1 0 0,0 2-1 0,1-1-2 0,0 3-1 0,-1-1 0 16,5-2-3-16,-2 3-1 0,2-1-4 0,2-1-3 0,3 2-4 15,-1-2-5-15,0-1-8 0,3-1-5 0,-1 2-11 0,3-2-12 0,1-2-15 16,1 1-19-16,3-4-23 0,-1-1-26 0,3 0-31 0,0-1-33 16,3-2-44-16,-2-2-49 0,4-3-60 0,1 1-65 0,0-3-73 0,0 0-74 15,0 0-33-15,0-2-14 0</inkml:trace>
  <inkml:trace contextRef="#ctx0" brushRef="#br0" timeOffset="155165.8754">20278 15451 455 0,'-5'-6'594'0,"-2"2"8"15,2-1-71-15,-2 1-108 0,-1 1-92 0,2 0-84 0,-3 1-55 0,2 1-43 16,1 2-23-16,-2 1-13 0,-1 2-9 0,0 1-6 0,1 1-7 16,0 4-6-16,-1 1-8 0,1 2-6 0,0 2-6 0,2 3-5 0,-2 2-6 15,2 2-4-15,1-1-5 0,0 3-5 0,0 4-5 0,2-3-8 16,3 3-3-16,0 1-3 0,0 1-2 0,3-2-4 0,2 2-4 0,0 0-5 15,1 0-8-15,2 0-7 0,2-1-10 0,1-1-11 0,1 1-12 16,-1-3-11-16,4-1-14 0,2-1-15 0,0-5-22 0,1 1-25 0,1-2-30 16,0-3-32-16,3-2-41 0,0-4-42 0,2 1-41 0,-2-6-36 0,3 1-56 15,0-4-66-15,2-2-48 0,2-3-40 0,-3 1-15 0</inkml:trace>
  <inkml:trace contextRef="#ctx0" brushRef="#br0" timeOffset="155598.664">20671 15656 14 0,'0'-4'171'0,"0"0"11"16,0-1 13-16,0 0 10 0,0 1 9 0,-1 2 2 0,1-3 1 15,-2 3 2-15,0-3 5 0,-1 1-6 0,2 0-10 0,-1 0-6 0,-2 1-5 16,1 1-10-16,-1-2-9 0,1 1-11 0,0 2-11 0,0-3-12 16,1 4-12-16,0 0-14 0,-1-3-14 0,2 3-14 0,-3 0-14 0,0 0-13 15,3 0-13-15,-3 3-7 0,-1 1-9 0,2 0-6 0,-2 2-5 16,-1 2-4-16,-2 2-2 0,4 0-2 0,-3 0-1 0,1 3-2 0,-1 1 1 16,1 3-2-16,0-2-2 0,1 1 0 0,2 1-1 0,1-1-2 0,-1-1-1 15,3 2-2-15,0-2-3 0,3 0-3 0,1 1-4 0,-1-2-3 0,2 0-6 16,1-3-6-16,2 1-7 0,0-1-7 0,0-1-7 0,2-3-7 15,2 0-7-15,-3-2-7 0,4 0-9 0,-1-3-8 0,2-1-8 0,-2-1-5 16,1-1-3-16,0-3 0 0,-1-1 5 0,0-1 5 0,-1-2 7 16,1-1 7-16,-3-1 8 0,-3-2 8 0,1-2 8 0,-3 3 8 0,0-4 10 15,-3 1 12-15,1-1 11 0,-4 1 11 0,1-1 11 0,-3 2 5 16,0-3 2-16,-1 3 2 0,-2 0-1 0,-2 1 0 0,1-1-1 0,0 1-2 16,0 2-2-16,-1 0-10 0,1 2-13 0,0 1-20 0,-3-1-23 0,5 1-33 15,-1 1-38-15,2 2-52 0,1 1-61 0,-4-2-68 0,5 2-75 16,-2 2-65-16,3-2-62 0,2 3-30 0</inkml:trace>
  <inkml:trace contextRef="#ctx0" brushRef="#br0" timeOffset="155885.4176">20758 15406 376 0,'-3'-6'608'0,"0"1"6"0,-2 0 6 0,4 1-110 15,-1-2-167-15,2 5-99 0,0-2-65 0,2 0-41 0,2 3-28 16,-1 0-16-16,2 0-12 0,3 3-9 0,0 0-10 0,5 1-11 0,-1 1-12 0,2 5-8 16,2-2-9-16,2 3-3 0,-1 1-2 0,4 3 0 0,-1 2 0 15,-1 0-2-15,0 3-1 0,1 1-3 0,-2 1-3 0,1 2-4 0,-1 2-4 16,-4 1-4-16,-2 0-5 0,2 4 2 0,-2 0 3 0,-4 0 3 16,-1 4 2-16,0-2 1 0,-4 2 4 0,-2 1 1 0,-1 0 1 0,-1 2 1 15,-2-1 1-15,-4-1 1 0,1 2-3 0,-2-4-4 0,-1 3-4 16,-2-5-7-16,0 1-10 0,-1-1-9 0,-2-4-11 0,2 0-13 0,-1-4-17 15,0-1-19-15,2-2-26 0,-3-2-26 0,3-4-26 0,0-1-52 16,3-3-62-16,0-4-88 0,2-4-100 0,-2 0-63 0,3-6-48 0,1-1-19 16,2-4-7-16</inkml:trace>
  <inkml:trace contextRef="#ctx0" brushRef="#br0" timeOffset="156582.3613">20774 15660 183 0,'0'-4'265'0,"0"2"-43"0,0-1-32 15,0 0-18-15,0 0-12 0,0 1-6 0,0-1-1 0,-1 0-1 0,1 2-2 16,-2-1-4-16,0 1-4 0,2-2-5 0,-1 1-5 0,-1 1-5 16,2 1-4-16,-1-2-2 0,1 2-4 0,-4 0-4 0,3-2-2 15,-1 2-6-15,1 0-3 0,1 0-4 0,-2 0-4 0,0 0-4 0,2 0-4 16,0 0-8-16,0 0-5 0,0 0-6 0,0 0-9 0,0 0-6 0,0 0-6 16,0 0-5-16,0 0-5 0,0 0-4 0,0 0-4 0,0 0-3 15,-1 2-3-15,1-2-3 0,0 0-2 0,0 0-4 0,-2 0-1 0,2 0 1 16,-3 2 0-16,3-1 3 0,0 1 4 0,-1 1 2 0,1 1 1 15,-2-1 2-15,2 2 1 0,-1 1 0 0,1 1 0 0,-2 1 0 0,0-1 1 16,2 0 1-16,0 4 0 0,0 0-1 0,0-1-2 0,0 4-4 16,0-2-5-16,0 4-4 0,0 0-1 0,2-2-1 0,0 3-1 0,-1-2 2 15,2 2-1-15,2 0-6 0,0 1-8 0,-2-1-6 0,2 1-7 0,-1-1-9 16,3-3-12-16,2 3-18 0,-3-2-17 0,2 2-28 0,1-2-33 16,1-3-39-16,1 1-43 0,0-1-70 0,0-2-83 0,1 1-94 0,3-4-101 15,-2 0-49-15,1-2-24 0,1 0-6 0</inkml:trace>
  <inkml:trace contextRef="#ctx0" brushRef="#br0" timeOffset="156883.5683">21591 15673 113 0,'0'-3'658'0,"0"2"7"0,0-2 9 16,2 0-56-16,0 0-91 0,-2 1-114 0,1 0-126 0,2 0-79 0,0 0-56 16,0 1-35-16,2-2-25 0,2 0-16 0,-1 1-14 0,3-1-17 15,1 0-18-15,1 0-24 0,1 2-24 0,1-2-24 0,1 1-24 0,1 1-22 16,0-1-22-16,0 0-21 0,-1 2-21 0,-2-3-23 0,0 3-21 15,0 0-25-15,-2 0-26 0,-1 0-27 0,-1 3-25 0,-2-1-17 0,-2 3-15 16,-1-1-9-16,-2 0-6 0,-2 3 2 0,-2 2 5 0,-2-2 14 0,-2 2 15 16</inkml:trace>
  <inkml:trace contextRef="#ctx0" brushRef="#br0" timeOffset="157015.7442">21645 15833 227 0,'-6'8'293'16,"1"-1"7"-16,-1-3-1 0,1 1-4 0,2-3-10 0,1 2-12 0,1 0-17 15,1-1-18-15,0-2-22 0,0 1-21 0,0-1-18 0,1-1-17 0,2 0-17 16,2 0-15-16,1-1-16 0,1-1-17 0,1 1-19 0,1-2-17 15,2-2-19-15,0 2-22 0,3-1-24 0,-1-1-32 0,3-2-32 0,0 1-49 16,-1 0-52-16,3-2-70 0,1 1-82 0,-2 1-99 0,2 0-106 0,2-2-50 16,-2 0-24-16,1 2-9 0</inkml:trace>
  <inkml:trace contextRef="#ctx0" brushRef="#br0" timeOffset="157382.7016">22517 15475 319 0,'-10'-9'647'0,"2"4"-17"16,0-2-8-16,0 2-84 0,-2 1-124 0,2 0-123 0,0 4-120 0,0 0-70 16,-1 0-41-16,1 0-22 0,-2 4-10 0,1 0-3 0,1 2-1 15,0 2-1-15,0 2 1 0,1-2-3 0,-1 3-5 0,1 1-5 0,2 0-3 16,1 1-3-16,-2 3-2 0,2-3-3 0,1 2-2 0,2 0-3 0,-1-2 0 15,2 2-2-15,2-1-2 0,-1-1-3 0,4 0-3 0,0 1-2 16,2-1-2-16,0-1-2 0,1 1-3 0,3-1 0 0,-2-1 0 16,1 2-1-16,2-3 0 0,0-1 0 0,0 3 1 0,1-3-1 0,0 0 2 15,1 0 3-15,-5 0 2 0,2 0 2 0,2-1 4 0,-4 0 2 0,-1-1 2 16,2 0 4-16,-4 0 1 0,0-2 4 0,-1 1 4 0,-1-1 2 16,-3-1 4-16,1 0 2 0,-2 0 3 0,-2-1 1 0,1 3 2 0,-4-4 1 15,-2 3 2-15,-1-2-2 0,-3 1-2 0,0 0-6 0,-3 0-7 0,1 0-11 16,-1-1-12-16,-3-1-17 0,2-2-19 0,-2 0-25 0,2 0-31 15,0-2-38-15,2-1-44 0,-1-4-71 0,3 2-81 0,0-4-87 0,3 1-87 16,3-4-43-16,-1-2-18 0</inkml:trace>
  <inkml:trace contextRef="#ctx0" brushRef="#br0" timeOffset="158098.3987">22693 15331 425 0,'6'-11'630'0,"1"3"13"0,-3-1 13 16,3 1-88-16,0 1-139 0,-2 4-99 0,3-2-77 0,-1 4-52 0,-2-1-38 15,4 4-21-15,-3-1-13 0,0 4-6 0,3 1-6 0,0 1-9 0,-3 3-11 16,0 2-13-16,3 2-13 0,-4 3-14 0,2 2-12 0,-1 1-9 16,-1 1-8-16,-2 3-4 0,1-1-5 0,-3 2-5 0,1 2-6 0,-2-1-11 15,0 0-12-15,-2 0-14 0,1 2-11 0,-1-1-15 0,-1 0-16 0,0-2-12 16,-1 0-12-16,1 0-12 0,0-2-12 0,0-3-13 0,-1 2-13 16,3-4-13-16,-2-1-16 0,2-3-6 0,-3 0-4 0,4-2-3 0,-1-3 0 15,-1-2 4-15,2 0 6 0,-2-2 2 0,2-2-2 0,0 1 5 16,0-4 7-16,0 0 12 0,0-4 16 0,-1 1 18 0,-1-2 25 0,2 1 22 15,-1-2 25-15,1-1 23 0,-2 1 25 0,0-3 22 0,-1 1 21 0,2 1 23 16,-1-1 25-16,0 0 21 0,-3 1 18 0,1 0 15 0,3-1 9 16,-3 1 5-16,3 1 3 0,-1-2 1 0,1 2 0 0,-3 0-1 0,3 0-2 15,-1 2-4-15,2-1-4 0,-1 0-6 0,1-2-6 0,0 2-10 16,0 1-8-16,1-1-12 0,-1 1-10 0,3 0-12 0,-1-2-11 0,1 1-12 0,0 1-13 16,1-2-11-16,1 1-11 0,2 1-8 0,-1 0-10 0,1-1-7 15,1 1-8-15,1 1-6 0,1-2-3 0,-1 2-3 0,2-1 1 0,-1 0 0 16,-1 3 2-16,4-1 3 0,-4 0 4 0,3 1 1 0,-2 1 4 15,2 1 1-15,-3 1-1 0,0 0 1 0,1-1 0 0,0 3 0 16,-1 0 1-16,-1-1-1 0,0 2 0 0,-2 0 0 0,3 0 1 0,-2 2-2 16,-1-1 0-16,-1 2-1 0,0 1 0 0,-1 0 0 0,1 0 0 0,-2 0-1 15,0 2-1-15,1-1 0 0,-3 0 1 0,1 1 0 0,0 1 0 16,-2-2 1-16,1 1 1 0,-1-3-1 0,0 2 0 0,0-3 0 0,0-1-1 16,0 0 0-16,0 0 0 0,0-1 0 0,2-2 1 0,-1 0-3 0,-1 0 0 15,2-3-6-15,-2 0-9 0,2 0-7 0,0-3-4 0,1 0-4 16,2-4-1-16,-1 2-2 0,0-1 0 0,1-2 0 0,2-1 1 0,2 1 1 15,-1-1 0-15,0-1 3 0,2 0 5 0,-1-2 10 0,2 3 14 0,0-2 12 16,-2 2 11-16,2 0 9 0,2 1 6 0,-2-2 5 0,0 3 5 16,0-1 4-16,0 1 0 0,0 1 2 0,-1 1 0 0,-1-1-3 0,-1 4-1 15,3-3-4-15,-3 3-6 0,0 0-6 0,0-1-5 0,0 3-5 16,-2 0-6-16,1 0-4 0,-1 0-4 0,2 3-3 0,-4-1-1 0,1 0-2 16,2 1-1-16,-3 1-1 0,2-1 0 0,-1 3-1 0,0-1 0 0,-2 1 0 15,2 0 0-15,-2 0-2 0,2 1 2 0,-1-1-1 0,0 2 0 16,-3-2-3-16,2 1-3 0,-1 0-4 0,1-2-6 0,-3 1-8 0,2 0-6 15,-1-1-8-15,-1-1-8 0,2 1-8 0,0-2-9 0,-2 0-8 16,1-2-10-16,-1 0-9 0,2 1-11 0,-2-2-10 0,0 0-11 0,2-2-6 16,-2 1-4-16,1 0 0 0,1-2 2 0,0 0 7 0,0-2 6 15,0 1 8-15,-2 1 5 0,1-3 7 0,-1 1 7 0,2 1 5 0,-1 1 6 16,-1-2 8-16,0 2 8 0,0-2 4 0,-1 1 2 0,-1 1-2 16,2 2-8-16,-1-3-10 0,1 4-12 0,-4-2-12 0,2 0-14 0,0 2-15 15,1-1-14-15,1 1-15 0,0 0-14 0,-5 0-14 0,1 1-14 0,0-1-10 16,-1 2-7-16,2-2-3 0,-2 2-1 0</inkml:trace>
  <inkml:trace contextRef="#ctx0" brushRef="#br0" timeOffset="158418.2949">23336 15738 138 0,'2'-3'177'0,"-1"-1"6"0,-1 2 3 0,2-1-1 0,0 0-3 16,-2 0-4-16,1 0-5 0,-1-1-5 0,2 2-5 0,-2-1-1 15,0 2-1-15,0-3 0 0,0 1-1 0,-2 1-3 0,1-1-5 0,-1-1-7 16,0 1-8-16,-1 2-7 0,0-3-11 0,0 1-10 0,-3 1-12 15,3-2-10-15,-4 1-13 0,2 1-11 0,-1-1-10 0,-2 0-11 0,4 3-9 16,-3-3-9-16,1 1-7 0,-1 0-5 0,0 2-4 0,0-1-4 0,2 0-1 16,1 1-2-16,-3 0 0 0,4 0-1 0,-3 0 0 0,3 0 1 15,0 0-1-15,-1 0 0 0,1 0 0 0,2 0 1 0,1 0 0 0,0 0 0 16,0 0 0-16,0 0 1 0,0 0 0 0,0 0 1 0,0 0 1 16,0 0-1-16,0 0 0 0,0 0 1 0,0 0 0 0,0 0 2 0,0 0 2 15,0 0 1-15,0 0 3 0,0 0 2 0,0 0 1 0,0 0 1 0,0 0 1 16,0 0 1-16,0 0 0 0,0 0 1 0,0 0 0 0,0 0 0 0,0 0-2 15,0 0 0-15,0 0-3 0,0 0-3 0,0 0-4 0,0 0-9 16,0 0-7-16,0 0-9 0,0 0-6 0,0 0-8 0,0 0-13 0,0 0-17 16,0 0-16-16,0 0-20 0,0 0-25 0,0 0-29 0,0 0-45 15,0 0-54-15,3 0-80 0,0 2-97 0,0 0-69 0,-1 0-57 0,0 1-26 16,-1 0-13-16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26:16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11635 5015 30 0,'-2'-2'38'0,"2"2"0"0,-1-1 1 0,1-1-3 0,-2 2 0 0,2-2 2 16,-2 1 0-16,2 1 0 0,-1-2 2 0,-1 1 1 0,2 1 2 15,-1-1 2-15,-1-2 4 0,2 3 2 0,-2-2 2 0,1 0 0 16,-1 1-1-16,-1-3-3 0,1 4-3 0,0-3-3 0,0 1 1 16,0 0 2-16,-1 1-1 0,2-1 0 0,-1-1-3 0,-1 1-3 0,0 1-3 15,1 0-3-15,-3-2-3 0,3 1-1 0,-1 1 1 0,-1-2-1 0,1 1-2 16,0 0-1-16,-1 1-4 0,1 0-4 0,0 1-3 0,1-2-2 16,-1 1 1-16,-2 1-1 0,1-2 1 0,-1 2-1 0,0-1-1 15,2-1-3-15,-2 2-3 0,2-1 0 0,-2 1-3 0,-1 0 1 0,0 0-1 16,1 0 3-16,0 0-1 0,0 0 3 0,-2 1 0 0,2-1 1 15,0 2 0-15,0-1-1 0,1-1 0 0,-1 2 0 0,-1-1 0 0,-1 1 1 16,4 0 0-16,-2 0 0 0,1 0-1 0,-1 1-2 0,-1 0-1 16,1 0-2-16,0-1-1 0,0 0-2 0,-1 3-1 0,1-2 0 15,-1 2-1-15,1-1 0 0,-1-1-1 0,1 2 1 0,-1-1-1 0,-2 2-1 16,2-2 0-16,-1 1 1 0,3-1 0 0,-3 2 1 0,-2 0 3 0,3 0 1 16,-3 0 4-16,3 0 2 0,-3-1 2 0,3 0 2 0,-1 2 3 15,-1-1 2-15,-1 2 2 0,2-3 4 0,1 1 1 0,-2 2 3 16,1-3 0-16,0 2 0 0,-1 0 0 0,0-1-1 0,1 1-2 15,0-2-2-15,-1 2-1 0,3-3-3 0,-3 2-3 0,2 0-1 0,0 0-3 16,1 0-1-16,0 0-2 0,0 0-1 0,-1 0-3 0,3-1 0 16,-2 0-1-16,1 2-1 0,0-2-1 0,1 2-2 0,1-3 1 0,-1 2 0 15,0-1 1-15,-1 0-1 0,1 1 0 0,1 0-1 0,0 0 0 16,-1 0 0-16,2 0 0 0,-3 0 0 0,3-1 0 0,-3 2 1 0,1 0 1 16,0 0 2-16,0-1 1 0,0 1 0 0,0 1 2 0,0-1 3 15,0 1 0-15,-1 0 1 0,1 0 0 0,1-1 0 0,-1 2 1 16,0 1 1-16,-1-3-2 0,1 2 0 0,-1 0-1 0,1 0-1 0,0 0 0 15,0-1-2-15,1 1 0 0,0-1-3 0,-1 2 0 0,2-3-1 0,-1 2 1 16,0 0 1-16,-2 2 0 0,3-4 1 0,-1 3-2 0,0-1 0 16,1 1 2-16,-1 0 2 0,2-1-1 0,-2 2 2 0,2-2 0 15,-1 1 1-15,-1-1 0 0,2 1 0 0,0 0-1 0,0-1 0 0,0 1 0 16,0-1 0-16,0 1-1 0,0 0 2 0,0-1 0 0,0 1-1 16,0 0 0-16,0-2 0 0,0 1-1 0,0 2 0 0,0-3-2 15,0 2 1-15,0-1 1 0,0-1-1 0,0 2 1 0,0-1 0 0,0 0 0 16,0 0-1-16,0 0 0 0,0-2-2 0,0 3 1 0,0-1-1 15,0-2 1-15,0 1 1 0,0 0-2 0,0 0-1 0,0-1 1 0,0 1-2 16,0-1 0-16,0 1 1 0,0 1-1 0,0-1 0 0,0-1 0 16,0 0 1-16,0 1 0 0,2-1 0 0,-1 1 1 0,-1 1-2 0,2-2 1 15,-2 0 2-15,2 1-2 0,-1 1 1 0,-1-1-1 0,2 1 1 16,0 0 0-16,-1 0-1 0,3 0 1 0,-2 1-1 0,0-1 0 16,-1 1 0-16,2 0-1 0,-1-1 0 0,0 1 0 0,-1-1-1 0,2 1 1 15,-1 0-1-15,-2-1 1 0,3 1-1 0,-1 0 0 0,0-2 0 16,-1 3-1-16,-1-2-1 0,2 1 0 0,-1-2 0 0,2 2 0 15,-3-1 0-15,2 1 0 0,-1-2-2 0,1 1 2 0,-1-1 0 0,1-1-1 16,0 0-2-16,-1 0 2 0,1 2 1 0,0-1 1 0,-1-3 0 16,2 2 0-16,-1 0 0 0,0-1 0 0,-1 0 0 0,2 0 1 0,0 0 0 15,-1-1-1-15,-1 0 1 0,2 0 1 0,-1 0 1 0,1-1-1 16,-1 1-1-16,1 0 2 0,0 0-2 0,-1 0 1 0,1 0 0 0,0-2 0 16,2 3 1-16,-1-1-2 0,0-1 0 0,-1 1 0 0,2 1 0 15,0-2 0-15,-1 1 2 0,2-2-1 0,-1 2 1 0,0 0 3 16,1 2 1-16,1-3 3 0,0 1 3 0,0-1 4 0,-1 0 4 0,-1 1 3 15,4-1 2-15,-2-1 2 0,-1 1 0 0,2 0 0 0,0 0-1 16,0 1 0-16,-2-3 0 0,2 3-2 0,-1-2-2 0,2 1-3 0,-3-1-2 16,2 1-4-16,-1-1-1 0,0-1-3 0,1 1-2 0,0 1 0 15,0-1 0-15,1 0-1 0,-1 1 1 0,0-1 1 0,3 0 1 0,-1 0 1 16,-1 2-1-16,0-1 0 0,1-1 0 0,1 0 0 0,0 2 0 16,0-2-1-16,1-1 0 0,0 3 0 0,-1-2 0 0,2-1-1 15,-1 2 0-15,0 1 0 0,0-4-1 0,-1 2-1 0,3 1 0 0,-2-2-2 16,-1 1 1-16,1 1-2 0,-1-1 1 0,1-1-1 0,0 1 0 15,-1 0 1-15,2 0-2 0,-2-1 0 0,0-1 1 0,1 2-2 16,-2-1 0-16,0-1 0 0,0 2 0 0,0-1 1 0,1-2-1 0,-2 1 2 16,1 1-2-16,-2-2 0 0,4 1 1 0,-3 1-1 0,0-2 0 15,0 1 2-15,1 1-2 0,0-2 0 0,0 1 1 0,-2 0-1 0,2-1 0 16,-2 2 2-16,4-2-2 0,-4 0 1 0,2 0-1 0,2 0 0 16,-2 0 0-16,2 0 1 0,-2 0-1 0,0 0 0 0,2 0 0 0,-1 0 0 15,1 0 0-15,0 0 0 0,-1 0 0 0,3 0 1 0,-3-2-1 16,2 2-1-16,1-1 1 0,-3 0-1 0,3 1 0 0,-1-2-1 15,0 1 1-15,-1 1-1 0,1 0-1 0,-2 0 0 0,0 0-1 0,1-2-1 16,1 2 1-16,-3 0 0 0,1 0-1 0,-1 0 0 0,1 0 0 16,-1-1 1-16,0 1-1 0,0 0 0 0,1 0 1 0,-2 0 1 0,-1 0-2 15,3 0 2-15,-3-2 0 0,0 2-2 0,2 0 1 0,-1-1 1 16,0 1-1-16,0 0 0 0,0 0 0 0,0 0-1 0,-1 0 0 16,0 0-1-16,3 0 0 0,-3-2-1 0,2 2-1 0,0 0 1 0,-3 0-1 15,3-2 0-15,-1 1-1 0,0 1 0 0,-1 0 0 0,0 0-1 16,2-1-1-16,-4-1-1 0,4 2 0 0,-1-1 0 0,-1-1-2 0,0 2 1 15,0 0-1-15,1-1 1 0,-1-1 0 0,0 2 0 0,0-1 1 16,1 1 1-16,1-2 1 0,-2 2 1 0,1-1 1 0,-1 1 2 0,0-2 1 16,2 2 1-16,0 0-1 0,-1 0 0 0,-1 0 1 0,2-3-1 15,0 3 1-15,-2 0 0 0,3 0-1 0,-3 0 0 0,1 0-3 0,2 0 0 16,-3-2 1-16,0 2-1 0,0 0 0 0,1 0 1 0,1 0 1 16,-2 0-2-16,1 0 0 0,-1 0 1 0,0 0-1 0,0 0 1 15,1 0 1-15,-1 0 0 0,-1 0 2 0,1 0 0 0,-1 0 1 0,2 0 0 16,-3 0-1-16,2 0 0 0,-1 0 2 0,0 0 1 0,-1 0 1 15,1 0 0-15,-1 0 1 0,0 0 0 0,-1 0-1 0,1 0 1 16,-1 0 0-16,0 0 0 0,1 0 0 0,0 0 0 0,-1 0 0 0,0 0 1 16,-2 0 0-16,2 0-1 0,-2 0 2 0,3 0-2 0,-1 0 0 15,0-2 0-15,1 2 1 0,-2 0-1 0,0-1 0 0,2-1 0 16,-1 2 1-16,1 0-2 0,-1-2-1 0,0 1 1 0,1 1 0 0,0-2-1 16,-1 2-1-16,0 0 1 0,0 0 0 0,0-2-1 0,1 2 0 15,0 0-1-15,-1-3 2 0,1 3 0 0,-1-1-1 0,0 1 1 0,2 0 0 16,-2-1-1-16,0 1 0 0,0-2 0 0,0 2 0 0,2 0 1 15,-2-1 0-15,0 1 0 0,1 0-1 0,-1 0-2 0,0-2 1 16,1 0 0-16,-1 2-1 0,0-1-2 0,1-1 1 0,-1 2-1 0,1-2 1 16,-1 2-1-16,1 0-1 0,-1-2 0 0,0 2-2 0,1-1 0 15,0-1 1-15,0 2 0 0,-1-2 1 0,2 1-1 0,-2 1 1 0,2-2 1 16,-1 2-1-16,1-1 0 0,-1 0 2 0,-1 1-1 0,3-2 1 0,-2 1-1 16,-1 1 1-16,1-2-1 0,2 1 1 0,-2-1-1 0,1 1 1 15,-2-1 1-15,-1 2-1 0,1-2 1 0,1 1-1 0,1 0 1 16,-3-1 0-16,1 2-1 0,-2-1 2 0,2-1 1 0,0 1 1 15,-1-1 1-15,-2 2 0 0,1-1 0 0,0-1 0 0,1 2 1 0,-1-1-2 16,-2-1 1-16,1 2 0 0,1 0 0 0,1-3-1 0,-2 3 0 16,0-2-1-16,-1 2 0 0,1-2 0 0,1 2-2 0,-1-3 2 0,-1 3-1 15,1-3 1-15,1 1 0 0,-1 2 0 0,-1-2-1 0,1-1 1 16,1 3 0-16,-1-4 0 0,0 3 1 0,0-1-1 0,1 0 0 16,-1-1 0-16,1 1 0 0,0 2-1 0,-1-2 1 0,1-1 0 0,-1 1-1 15,1 1 0-15,-1-1-2 0,1 0 0 0,-1-1-2 0,2 0-2 16,-3 0 0-16,3 1-1 0,-1-1-1 0,0 0 0 0,-1 0-1 0,1 0 0 15,0 0-1-15,0 0 1 0,-1 0 0 0,1 1 0 0,1-1-1 16,-2-1 2-16,1 1 1 0,1 1 4 0,-3-1 0 0,1-1 2 0,1 3 2 16,-1-3 2-16,-1 1 1 0,2-1 3 0,-1 1-1 0,0-2 1 15,-1 3-1-15,3-3 2 0,-2 1-1 0,1 0 2 0,-1 0-2 16,0 1-2-16,-1-1-1 0,-1-1-1 0,2 1 2 0,-1 0 0 0,-1-1-1 16,2 1 0-16,-2-3 2 0,2 2 0 0,-1 0 2 0,-1 2 0 15,0-2 0-15,0 1 1 0,0-1 1 0,2 1 1 0,-1-1 1 16,-1-1 0-16,0 3 0 0,2-3-2 0,-2 3-1 0,2-1-1 0,-1-1-2 15,-1 2-1-15,3-2 0 0,-2 1-2 0,-1-1 0 0,2 2-2 0,1-1-1 16,-1 1-1-16,0-2 1 0,-1 1 1 0,2 0-1 0,-1-3-1 16,0 5 1-16,1-3 1 0,-2-1 0 0,1 3 1 0,1-2 1 15,0 0-1-15,-1 2 1 0,-1-1 0 0,2-1 2 0,-1 0-2 0,0 0 1 16,-1 1 0-16,1-1 0 0,-1 1 1 0,-1 0-1 0,2-2 0 16,-2 1 0-16,2 1 2 0,-1-1-2 0,-1-1 0 0,2 1 1 15,-1 0 0-15,-1-2-1 0,2 2 0 0,-2-2 0 0,2 2 0 0,-1 0 0 16,-1-1-1-16,3 0 0 0,-1 0 0 0,-2 0-2 0,1 0 0 15,1-2 0-15,-1 3 0 0,1-1-1 0,0-1-2 0,-1 2 2 0,2-2 1 16,-1 3-1-16,0-2-1 0,-1 0 1 0,3 0-1 0,-3 0-2 16,1 0 1-16,-1 0-1 0,1 0 1 0,2 2-1 0,-4-2 1 0,3-1 0 15,-1 2 0-15,0-2-1 0,-1 2 0 0,1-2-1 0,-1 0 1 16,1-1-1-16,-2 3 0 0,3-3 2 0,-3 2 0 0,2-1 1 16,0 0 0-16,-2-1-1 0,1-1 0 0,-1 2-1 0,2-1 2 0,-1-2-2 15,-1 3 2-15,0-2 0 0,0 1-1 0,0-1 2 0,0-3 1 16,0 4 0-16,0-1 1 0,0-4 1 0,0 3 0 0,-1 0 2 0,-1-1 3 15,2 1 2-15,-1-1 0 0,1 1 0 0,-2 1 1 0,0-2-1 16,2 2-1-16,-3-1 1 0,3 0-1 0,-2 1-1 0,2 2-1 16,-1-2-1-16,1 0-2 0,-2 2-1 0,2-1-2 0,-1-1-1 0,1 2-2 15,-2 0 0-15,2 0-1 0,0 2 0 0,-2-2 0 0,2 1 1 16,0-1-1-16,0 2 1 0,-1-1 0 0,1 2 2 0,-2-1-1 0,2-1 0 16,0 2 1-16,0 0 0 0,0-1 1 0,0 1 2 0,-1-3 1 15,1 2 2-15,-3 2-2 0,3-4 0 0,0 2 1 0,0 0 1 0,0-1 0 16,0 0 1-16,0 0 0 0,0-2 2 0,-2 3 0 0,2-3 0 15,0 1-1-15,0 2 1 0,0-2-1 0,-1 0-1 0,-1 0 1 16,2-2 1-16,0 1 0 0,-1 1-1 0,1-1 1 0,-2 1 0 0,2 0 0 16,-2 0-1-16,2-1 2 0,-1 1 0 0,-1 1 0 0,2-1 1 15,-2 0 0-15,2 0 0 0,-1 1 1 0,-1-1-1 0,2 1 1 0,-1-1-1 16,-1 0 0-16,2 2 0 0,-2 0 1 0,2-2-1 0,-1 2-1 16,-1 0-1-16,1 1 0 0,1-2-1 0,-2 1 1 0,-1 1 0 15,2-1 0-15,-1 2-2 0,0-1 1 0,2 1-2 0,-3-2 0 0,2 3-1 16,-1-3 1-16,0 2-2 0,1-1 0 0,-1-1 0 0,-1 2-1 15,1-2 1-15,1 2-2 0,-1-1-2 0,1 1 1 0,-4-2-1 0,4 1 0 16,-1 1 0-16,0-2 0 0,-1 2 1 0,0-2-1 0,1 2-1 16,-1 0-1-16,0-2 1 0,1 2 0 0,-1-1-1 0,0 0 1 0,-1 1 1 15,0-2-2-15,1 3 2 0,-2-3 1 0,2 2-1 0,-2-1-1 16,0 1 1-16,1-2 1 0,-1 0 0 0,2 3 0 0,-2-3 1 16,1 2 1-16,-3-1 0 0,1-1-1 0,1 3 0 0,1-3 1 0,-3 2-2 15,2-1 0-15,0 1 0 0,0-2 1 0,0 1-1 0,-2 1-1 16,2-1 1-16,-1-1-1 0,1 2 0 0,-1-2-2 0,1 2 1 15,-1 0 0-15,1-1-1 0,0 2 1 0,0-1 0 0,-2 0 0 0,2 0 1 16,0 0 0-16,1-1 0 0,-1 3 0 0,2-1 1 0,-5 0 0 16,3-1 0-16,2 1 0 0,-3 1 0 0,1-2 0 0,-1 2 0 0,1-2 1 15,0 3-2-15,0-4 0 0,1 3 0 0,-3-1 0 0,1 0-2 16,1-1 1-16,-1 3-2 0,1-2 1 0,0 0-1 0,-2-1 1 0,0 1-1 16,3 1 1-16,-5-1-1 0,1 0 1 0,1-1-1 0,1 3 2 15,-3-3 0-15,1 1-1 0,-1 1 2 0,1-3 0 0,0 3 0 16,-1 0 0-16,1-1 0 0,-2 1 1 0,2 1-1 0,-1-2 1 0,1 1 0 15,0-1-1-15,-1 2 1 0,1-3-1 0,0 3 1 0,1-1 0 0,0-1 0 16,-1 0 0-16,0 1-1 0,1 1 1 0,-2-2 1 16,3 2-1-16,0-2 1 0,-3 2 0 0,0-3-1 0,3 3 0 0,-1-2 0 15,-1 1 1-15,2 1 0 0,-1-2-1 0,-2 2-2 0,1-2 1 16,2 2 0-16,-2-3 0 0,0 3-1 0,2-4 1 0,-2 4 0 0,-1-1-1 16,1-1-1-16,0 0 0 0,-1 2-1 0,-1 0 1 0,2-3 0 15,-3 3 1-15,3 0 0 0,-1-2-1 0,-3 2 2 0,2-2 0 0,0 2-2 16,-2-1 2-16,0-1-1 0,1 2 0 0,-1-2 1 0,0 1 0 15,1 1 0-15,-1-2 1 0,1 1-1 0,-2 1 1 0,2-1 0 0,1 1 0 16,-2-3 0-16,2 3 0 0,-1 0 0 0,0-2 2 0,3 1 0 16,-1 1 1-16,-2-3 0 0,1 3 2 0,2-4-1 0,-1 4 1 15,1-1 0-15,0 0-1 0,0-1 2 0,-1 1-1 0,2 1 2 0,1-2 0 16,-2 2-1-16,1-1 0 0,-2-1-1 0,3 2 0 0,-2-1 0 16,0-1 0-16,0 2-1 0,-1-1-1 0,1-1 0 0,-1 2 0 0,1-2-1 15,0 1 0-15,-2 1 0 0,2-1-1 0,-1 0 1 0,-1 1 0 16,1 0 0-16,-2 0-1 0,1 0 1 0,-1 0-1 0,0 0 2 0,-3 0-1 15,4 0 1-15,-1 1 0 0,-1 0 2 0,-1-1-2 0,2 0 1 16,2 1 2-16,-1-1-1 0,-1 2 1 0,2-2-1 0,1 0 1 16,-1 2 0-16,0-2 1 0,1 1 0 0,2-1-2 0,-1 0 1 0,0 0-1 15,2 2 1-15,0-2-1 0,0 0 1 0,1 1-1 0,0-1-1 16,-1 0 1-16,1 0-2 0,0 2-1 0,0-2 1 0,-1 1 0 0,2-1 0 16,-2 0 0-16,2 2-1 0,-3-2 0 0,2 0 0 0,0 1 1 15,-1 1-1-15,2-2-1 0,-2 1 1 0,1 0 0 0,-2-1-1 16,1 2 1-16,0 0-2 0,-3-2 0 0,3 1 0 0,-4 1 0 0,3-2-1 15,-1 3 1-15,-1-3 0 0,-1 3 0 0,1-2 0 0,0 2 0 16,-1-2 0-16,1 1 0 0,-2 1-1 0,2-1 1 0,-1 0 0 16,1-2 0-16,1 3 1 0,-1-1 1 0,-2 0-1 0,2-1-1 0,0 3 1 15,-1-4 0-15,2 3 0 0,-1-1 0 0,0 0 0 0,1-1 0 0,0 1 1 16,1 1 0-16,-1-1 0 0,1-1 2 0,-2 0-2 0,3 2 0 16,-1-3 1-16,1 2-1 0,0-1 0 0,-1-1 1 0,0 2 0 15,1-1 0-15,-1-1 0 0,-1 2-1 0,1-1 1 0,0-1-2 0,0 2-2 16,-1-1 1-16,-1 1 0 0,1 0 0 0,-1 0 0 0,-1 0 0 15,0 1-3-15,-2-2-2 0,0 1-6 0,-3 1-6 0,1-1-9 0,-2 1-10 16,0 1-13-16,-4-1-14 0,0 2-19 0,-3-1-17 0,-2 1-26 16,-2-1-29-16,-1 2-38 0,-3 1-45 0,-2 1-75 0,0 1-92 15,-2 0-54-15,-1-1-36 0</inkml:trace>
  <inkml:trace contextRef="#ctx0" brushRef="#br0" timeOffset="7444.9802">16503 7638 56 0,'-6'0'503'0,"4"0"-67"0,-1 0-105 16,0 0-81-16,1 0-69 0,2 0-37 0,0 0-24 0,0 0-11 0,0 0-4 16,0 0-2-16,0 0 1 0,0 0-2 0,0 0-3 0,0 0-8 15,0 0-10-15,0 0-11 0,0 0-12 0,0 0-12 0,0 0-10 16,0 0-9-16,0 0-7 0,0 0-5 0,0 0-5 0,0 0-1 16,2 0-3-16,-2 2 1 0,3-2 1 0,0 0 0 0,2 0 2 0,0 0 1 15,-1 3 3-15,4-3 0 0,2 0 3 0,1 2 2 0,0-2 3 16,6 0 1-16,-1 0 3 0,3 0 2 0,3 0 3 0,1 0 0 0,3 0 0 15,3 0-2-15,1 0-1 0,3 0-2 0,2 0-2 0,2 0-3 0,3 0-3 16,0 0-2-16,4 0-4 0,0 0-3 0,5 0-3 0,-1 0-4 16,2 0-4-16,1 0-3 0,0 0 1 0,2 0-2 0,1 2-1 15,3-2 1-15,-2 1-2 0,1-1 0 0,-1 2 0 0,2-1-1 0,-1-1-1 16,-2 0-1-16,1 2-1 0,0-2 0 0,-2 0 0 0,1 1-3 16,-2-1-3-16,-3 0-2 0,3 0-2 0,-3 0 0 0,-1 0-2 15,-3 0 1-15,-2 0-1 0,3 0 1 0,-7 0 2 0,1 0 0 0,-4-1 0 16,2-1 2-16,-5 2 2 0,0-1 2 0,-3-1 2 0,1 2 2 15,-5-1 1-15,-1-1 1 0,0 2 1 0,-2 0 1 0,-1 0 1 0,-2-2-1 16,-2-1 1-16,-1 3 1 0,0 0 0 0,-2-2 2 0,-2 2 2 16,-2-2-1-16,3 1 2 0,-4 1 0 0,1 0 2 0,-3-2-1 15,0 1 0-15,0 1 0 0,-1 0 0 0,-2 0 0 0,0-1 0 0,-2 1 0 16,2 0-2-16,-2 0-1 0,-1 0-4 0,-1 0-1 0,4 0-6 16,-5 0-4-16,0 0-4 0,0 0-7 0,0 0-7 0,0 0-8 0,0 0-9 15,0 0-9-15,0 0-14 0,0 0-11 0,0 0-14 0,0 0-14 16,0 0-13-16,0 0-17 0,0 0-18 0,0 0-26 0,0 0-30 15,0 0-38-15,-6 0-42 0,3 0-57 0,-4 0-66 0</inkml:trace>
  <inkml:trace contextRef="#ctx0" brushRef="#br0" timeOffset="8345.7684">16690 7778 32 0,'0'0'77'0,"0"0"-6"0,0 0-2 0,-2 0 0 0,2 0 0 16,-2 0-3-16,2 0-3 0,-1 0-5 0,1 0-4 0,0 0-2 0,0 0-3 16,0 0-1-16,0 0 0 0,0 0 4 0,-2 3 2 0,2-3 5 15,0 0 4-15,0 0 3 0,0 0 4 0,0 0 1 0,0 0 1 16,0 0-2-16,0 0 0 0,0 0-3 0,0 0-4 0,-3 0-4 15,3 0-4-15,0 0-3 0,-1 0-5 0,1 0-3 0,-2 0-4 0,1 0-4 16,-3 0-4-16,3 0-1 0,-1 0-6 0,1 0-2 0,-3 0-4 0,1 0-3 16,0 0-3-16,0 0-1 0,-1 0-2 0,-1 0-2 0,1 0-2 15,1 0 2-15,2 0 0 0,-3 0 1 0,1 0 1 0,0 0 1 16,1 0 2-16,-1 0 0 0,1 0 3 0,2 0 1 0,0 0 2 0,0 0 1 16,0 0 1-16,0 0-1 0,0 0 0 0,0 0-1 0,0 0-1 15,0 0-1-15,0 0-3 0,2 0-1 0,1 0 1 0,2 0 0 0,0 0 1 16,1 0 1-16,1 0 0 0,3 0 1 0,2 0 0 0,2 0 1 15,2 0 1-15,3 0 2 0,-2 0 0 0,7 0 0 0,-1 0 1 16,6 0-2-16,1 0 0 0,1 0-2 0,3 0-2 0,2 0-3 16,2 0-1-16,1 0-1 0,3 0-1 0,-1 0 0 0,5 0 1 0,-4 0 1 15,4 0-2-15,0 0 2 0,3 0 3 0,-2 0 2 0,2 0 1 0,0 0 2 16,1 0 2-16,0 1 3 0,0-1 2 0,0 1 1 16,0 1-1-16,0-2 0 0,-2 1 0 0,3 1 0 0,-1-2 0 0,-2 2-2 15,1-2-2-15,-2 0-4 0,2 5-1 0,0-5-3 0,-3 2-2 16,0-1-4-16,-2 2-2 0,2-1-3 0,-3-1-1 0,-1 2-1 0,-1-2-2 15,-1 1-3-15,0 1 0 0,-3-1-2 0,1-1 1 0,0 1-1 0,-3 1 2 16,2-2 1-16,-3 1 1 0,-1 1 2 0,0-2 0 0,1 1 2 16,-4-1 2-16,0 1 0 0,-2-2 2 0,-1 0 1 0,-1 3 1 0,-3-3 1 15,1 0 1-15,-4 3 1 0,1-3-2 0,-4 1 0 0,2 0 1 16,-5-1-1-16,-1 2 2 0,-2-2-2 0,0 0 1 0,0 0 1 0,-5 0 2 16,1 0 2-16,-2 0 2 0,0 0 3 0,-2 0 1 0,3 0 3 15,-5 0 0-15,1 0 1 0,-2 0 1 0,0 0 0 0,0 0-1 16,0 0 0-16,0 0-3 0,0 0-1 0,0 0-6 0,0 0-8 0,0 0-12 15,0 0-16-15,0 0-18 0,0 0-23 0,0 0-29 0,0 0-36 16,0 0-39-16,0 0-54 0,0 0-66 0,0 0-93 0,0 0-107 0,0 0-65 16,0 0-41-16,0 0-19 0</inkml:trace>
  <inkml:trace contextRef="#ctx0" brushRef="#br0" timeOffset="66413.7861">17801 11493 51 0,'-2'-2'106'0,"-1"-1"-2"15,0 2 0-15,1-1 1 0,-1 2-2 0,2 0 1 0,-1-2-2 16,0-1-3-16,2 3-3 0,-1 0-6 0,1 0-6 0,0 0-2 0,0 0 2 15,0 0-2-15,0 0-2 0,0 0-2 0,0 0-1 0,-2-2-3 16,2 2-2-16,0 0-1 0,-2-2 0 0,2 2-3 0,0-1-2 16,-1 1-3-16,-1 0-5 0,2-2-3 0,-1 1-5 0,-2 1-3 0,3 0-3 15,-2 0-2-15,2 0-2 0,0 0-2 0,0 0 1 0,0 0-2 16,0 0-1-16,0 0-3 0,0 0-1 0,0 0-3 0,0 0-2 0,0 0-1 16,0 0-2-16,0 0-2 0,0 1-2 0,0-1 0 0,-1 2-1 0,-1-2 1 15,2 0 1-15,0 3 3 0,0-1 1 0,0 1 3 16,0-1 2-16,2 1 2 0,-1 2 1 0,-1-2 3 0,2 3 2 0,-2-2 0 15,3 2 2-15,-2 2 2 0,2-2 0 0,-1 1-1 0,0 3 0 16,-1-3-2-16,3 3-2 0,-3-4-2 0,1 5-3 0,-1-2-2 0,3 0-1 16,-3 1-2-16,1 0-2 0,1 1-1 0,1 0-2 0,0-1-1 15,-1 1-1-15,2-1-4 0,-2 1 0 0,0-1-1 0,2 1-1 0,0 1 0 16,1-3 1-16,0 1 0 0,0-1 1 0,3-1 1 0,0 3 2 16,-3-2 1-16,4 1 2 0,2-3-1 0,-2 1 2 0,1-3 0 15,1 2 2-15,3-3 0 0,0 1 1 0,1-3-1 0,3 2 0 16,0-3-1-16,3-1-1 0,0 0 0 0,5-1-1 0,-2-3 0 0,5 2-2 15,0-3 0-15,2 1 1 0,1-3-2 0,2 2-1 0,2-1-3 0,-1-1 0 16,3-1-3-16,-1 0 0 0,0-1-2 0,2 2-3 0,-1-1-2 16,1 2-3-16,0-1 0 0,-1 1-4 0,-3 0 1 0,2 1 0 15,0 0-1-15,-3 0-1 0,3 1-1 0,-3 1 2 0,-1-1 0 0,0 1 2 16,1 0 1-16,-4 1 1 0,2 1 1 0,-1 0 3 0,1-2 0 16,2 3-1-16,-2 0 0 0,0 0-1 0,4 0 2 0,-3 3 1 15,1-2-1-15,3-1 1 0,0 1-1 0,2 1-2 0,-1-2 0 0,4 1-2 16,-4 1-1-16,5 0-2 0,-3-1-1 0,2 3-1 0,0-4-1 15,0 3-2-15,-1-2-2 0,-2 2-2 0,1-2 0 0,0 1 1 0,-2 0 1 16,-1 1 0-16,1-1 1 0,0 0-1 0,-4-1 1 0,-1 2 1 16,1 0 1-16,0 0-1 0,-2 0 3 0,1 0 0 0,-3 0 3 0,2 2 3 15,-1-2-1-15,-2 1-1 0,0 1 0 0,0-5 0 0,0 3 0 16,0 1 1-16,-3-1-1 0,3 0-1 0,0 0 0 0,0 1 1 0,-1-1-1 16,2-2-1-16,-1 0 0 0,-1 1-1 0,1-2 1 0,0 1 0 15,-2-1-1-15,2 0 0 0,0 0-1 0,-1-1 0 0,-3 1 0 0,3-2 0 16,-2 1 0-16,-1 0 0 0,0-2-2 0,-1 0 1 0,-1 2-2 15,0-2 0-15,-1 1 0 0,0 1-1 0,-1-2 0 0,0 2-1 16,-4-2-1-16,3 3 1 0,-2 0-1 0,0-3 0 0,-1 3 0 0,0 0 3 16,0 0-1-16,-1-2 1 0,2 2 2 0,-1 0 0 0,0 0 2 15,0 0 1-15,-1 0 2 0,3 0 3 0,-2 0-1 0,3 0 1 16,-2 2 2-16,1-2 1 0,2 0 1 0,-2 0 0 0,3 3-1 0,-1-3 1 16,2 0 0-16,-2 3 0 0,4-2 0 0,-1-1-1 0,0 1-1 15,2 1 1-15,0-2-1 0,-1 1-1 0,3 1 0 0,-2-2-1 0,3 2 0 16,0-2-1-16,-1 0-1 0,1 0 0 0,0 0-1 0,0 0-2 15,1 0-1-15,-1 0 0 0,-1-2-1 0,1 2-1 0,0-2 0 0,-2 1-2 16,2 1 1-16,0-2-2 0,0 1-1 0,-1 1-1 0,-1-1-1 16,1-2-1-16,1 3-2 0,-2-3-1 0,0 3 0 0,1-2 2 15,-1 1-1-15,1-2 2 0,1 1 0 0,-5 1 1 0,4-1 0 0,-1-1 1 16,-1 2 0-16,1-1 2 0,-1 1 0 0,-2-2 3 0,2-1 0 16,-2 3 4-16,1 0 0 0,-1-1-1 0,1-1 0 0,-3 2 0 15,2-1 1-15,0 1-1 0,-2-1 2 0,2 0-1 0,-3-1 0 0,4 1 1 16,-6 2-1-16,6-2 0 0,-4 1 1 0,1 1-1 0,0-2 0 15,0 1-1-15,-1 1 1 0,2 0 0 0,-3 0-1 0,2 0 1 0,-1 0-1 16,0 0 0-16,-2 0-2 0,2 0 1 0,-2 0 1 0,-1 0-1 0,2 0 0 16,1 0-1-16,-5 0 0 0,5 0-2 0,-3 0 1 0,0 0-2 15,3 0-2-15,0 0-1 0,-1 0-2 0,0-1-2 0,2-2-3 16,-2 3-2-16,1 0-1 0,0 0-3 0,3-3 0 0,-4 2-2 0,5 1 1 16,-5-1 0-16,5-1 1 0,-3 2 0 0,1-2 3 0,2 1 3 0,-3 1 3 15,2-2 2-15,-1 1 2 0,0 1 3 0,1-1 2 0,1-2 2 16,-1 3 1-16,-2-3 2 0,1 3 1 0,2-2-1 0,-3 1 0 15,2-1 0-15,-1 1-1 0,-1-1 0 0,0 1 0 0,1-1 1 16,-2 2-1-16,-1-3-1 0,2 3 0 0,-1-1 0 0,0-1 1 0,-1 1 0 16,1 1 0-16,-2-2 0 0,1 1 1 0,1-1 0 0,0 0 0 15,-2 2-2-15,0-1 0 0,0 0-1 0,0 1 0 0,-2-2 1 16,1 2 0-16,1-1-1 0,-2-1 1 0,1 2 0 0,-3-1-2 0,3-1 1 16,-1 2 0-16,0-1-1 0,0 1-1 0,-1-2 2 0,2 2-1 15,-1 0-1-15,0 0 1 0,0 0-1 0,-1 0 1 0,4 0-1 0,-5 0-2 16,3 0 0-16,0 0 1 0,0 0-2 0,1 0 0 0,-2-2-1 0,2 2 2 15,-1 0 0-15,-1-3 1 0,2 3 1 0,-2 0 1 0,4 0 0 16,-4-2 2-16,4 2 2 0,-2-2 2 0,-2 1-1 0,3 1 1 16,0-2 2-16,-1 1 0 0,-1 1 2 0,2-1 0 0,-1-2-2 0,-1 3 2 15,3 0 0-15,0 0-1 0,-1-3-1 0,0 2 1 0,1-2-2 16,0 1 1-16,-1 1-2 0,2-1 1 0,-1 1-2 0,2 0 1 0,-2-2 1 16,3 3-2-16,-1 0 1 0,1-3-1 0,-1 3 0 0,-2 0-1 15,2 0-1-15,0-2 0 0,-1 1 0 0,0 1 1 0,-1-2-1 16,1 2 0-16,-1 0-1 0,-1 0 0 0,-1 0-2 0,2 0 1 15,-4 0 0-15,4 0 0 0,-3 0-2 0,0 0 2 0,0 0 0 0,0 0-1 16,-2 0 0-16,1 0-1 0,-1 0-2 0,2 0 0 0,-3 0 2 16,5 0-2-16,-3 0 1 0,2 0-2 0,-2 0 0 0,3 0 0 0,-4 0-1 15,2 0-1-15,2 0-1 0,-2 0 1 0,1 0 1 0,0 0 2 16,2 2 1-16,-4-2 2 0,3 0-1 0,0 0 2 0,-3 1 2 0,3-1 1 16,0 0 2-16,-1 0 0 0,-1 0 1 0,2 0 2 0,-3 0 1 15,0 0 1-15,-1 0-2 0,-1 0 1 0,3 0 0 0,-3 0-1 16,-2 0-1-16,3 0 0 0,-4 0-2 0,3 0 0 0,-3-1 2 0,0 1-2 15,-1-2 1-15,1 1-1 0,1 1-1 0,-3-2 1 0,0 1-1 0,5 1 0 16,-5-2 0-16,1 2-1 0,1-1 1 0,1 1 0 0,-3-2 0 16,2 2 0-16,3 0-1 0,-3 0 1 0,1 0-2 0,0 0 0 0,0 0 1 15,1 0-1-15,0 0 1 0,0 0 0 0,-2 0-1 0,4 0-1 16,-4 0 1-16,0 0 0 0,3 0-1 0,-3 0 0 0,0 0-1 16,1 0 1-16,-2 0 1 0,1 0 0 0,0 0-1 0,-2 0 0 15,1 0 0-15,0 0 0 0,-2 0 0 0,3 0 0 0,-2 0-1 0,2 0 1 16,-4 0 1-16,4 0 0 0,-4 0 0 0,1 0-1 0,1 0 0 15,0 0 0-15,-1 0 0 0,0 0 0 0,2-1 0 0,-3-1-1 0,4 2 0 16,-4 0 0-16,1-1 0 0,2 1-2 0,-2 0 0 0,1-2-1 16,1 2 1-16,0-1-2 0,0 1 1 0,-1 0-2 0,1-2-1 0,0 2-1 15,-1-2 0-15,0 2-2 0,0 0-1 0,0 0 1 0,0 0 0 16,-1-1-1-16,-1 1-1 0,4 0 2 0,-4-1-1 0,3 1 0 16,-3 0 2-16,0 0 0 0,1 0 1 0,1 0 1 0,-3 0 0 0,0 0 0 15,2 0 3-15,-1 0 0 0,-1 0 1 0,0 0 0 0,-2 0 2 16,5 0 1-16,-3 0 1 0,0 0 0 0,1 0 0 0,-1 0 0 15,0 0 0-15,0 0 1 0,3 0 0 0,-1 0 0 0,-2 0 2 0,2 0-2 16,0 0 0-16,0 0 0 0,-1 0 0 0,0 0 0 0,3 0 0 0,-2-2 1 16,2 2 0-16,-3 0 0 0,4 0 0 0,-4 0 2 0,4-1-1 15,-4 1 0-15,3 0 1 0,-2 0 0 0,0-2 0 0,0 2-1 16,2 0 0-16,-2 0 1 0,-2 0-1 0,2 0 1 0,-2 0-2 0,2 0 0 16,-2 0 1-16,1 0 1 0,-1 0-1 0,0 0-1 0,-1 0 1 15,2 0-1-15,-3 0 1 0,2-1 1 0,-1 1-1 0,2 0 2 0,1-2-1 16,-2 2 2-16,1 0 2 0,-1-1 2 0,0 1 2 0,0-2 3 15,1 2 2-15,-3 0 3 0,2-2 2 0,-1-1 3 0,0 3 1 16,1 0 3-16,0-2 2 0,-1 2 1 0,0-2 3 0,1 1 0 0,-1 1 0 16,1-2 0-16,1 1 0 0,-1 1-2 0,0-1 1 0,0-2-2 15,1 3-1-15,-1 0-2 0,0 0-1 0,1-3-3 0,0 2-2 0,-1 1-2 16,1-1-2-16,2-1-2 0,-1 2-2 0,-2-1-2 0,2-1-2 16,-2 2-2-16,2-2-2 0,1 1-1 0,-3 1-2 0,1-1 1 15,1-2-2-15,-2 3 1 0,0-3 0 0,0 3 1 0,1-2-1 0,-1 1 1 16,0-2 0-16,0 1 1 0,1-1 1 0,-3 0 0 0,3 0 2 15,-3 2 2-15,1-4 0 0,-2 1 0 0,0-1 0 0,-2 1 1 0,2-3-1 16,-2 2 0-16,1-2 0 0,0 2 1 0,-3-3-2 0,3 1-2 16,-3-2-2-16,-1 1 0 0,2-2-4 0,0 1-3 0,-2-2-2 15,3 0-4-15,-2 0-4 0,1-1-8 0,0 0-8 0,-1 0-12 0,2-1-14 16,-1 1-16-16,0-2-21 0,2 0-32 0,-1 1-39 0,0-1-73 16,1 2-90-16,0 0-109 0,1-4-117 0,0 5-57 0,1-3-28 0,-1 1-11 15</inkml:trace>
  <inkml:trace contextRef="#ctx0" brushRef="#br0" timeOffset="137893.6921">9419 17696 285 0,'-2'0'405'0,"-1"0"-74"0,1 0-71 0,2 0-70 0,0 0-41 0,0 0-28 16,0 0-16-16,0 0-12 0,0 0-4 0,0 0-1 0,2 0-1 16,1 0 0-16,2 0-4 0,1 0-4 0,0 0-6 0,1 0-6 0,1 0-7 15,4 0-5-15,-1 0-3 0,1 0-3 0,2 0-3 0,0 0-1 16,3 0-1-16,-1 0-1 0,3 0 0 0,1 0-1 0,1 0-1 15,1 0-1-15,0 0-2 0,2 0-3 0,0 0-1 0,3 0-4 0,1 0-1 16,1 0-2-16,1 0 5 0,1-1 6 0,4 1 5 0,1-1 4 0,2-1 4 16,2 1 0-16,4-2 2 0,2 0 0 0,1-2 0 0,3 2 0 15,1-1 0-15,3-1-1 0,0-1-2 0,0 4-1 0,1-3-9 0,0 2-11 16,-1-1-10-16,1 1-11 0,-2-1-9 0,-1 3-9 0,-2 1-7 16,-2-2-5-16,-1 2-4 0,-2 0-3 0,-2 2-5 0,-1-2-3 0,-2 1-5 15,-1 3-4-15,-3-4-4 0,-3 3-2 0,1 1-2 0,-3-1-2 0,-4 0 1 16,1-1-1-16,-4 0-2 0,-3 1-3 0,1 0-3 0,-2 0-2 15,-4 0 1-15,0 0 1 0,-5 0 1 0,1-2 0 0,-3 1 1 0,0 0 1 16,-4-1 3-16,0 1 3 0,1-2 0 0,-3 0 0 0,-1 0-1 16,-2 0-1-16,0 0-1 0,-2 0-1 0,0-2-5 0,-1 1-8 0,-1-3-11 15,1 3-15-15,-1-2-18 0,-2 0-22 0,1 0-32 0,-1 0-36 0,-2 0-34 16,3-2-31-16,-3 3-46 0,2-1-54 0</inkml:trace>
  <inkml:trace contextRef="#ctx0" brushRef="#br0" timeOffset="138462.1891">9784 17878 193 0,'-2'0'170'0,"1"-1"-19"0,-1 1-13 0,-1 0-10 0,1 0-5 15,2 0-6-15,0 0-2 0,0 0-4 0,0 0 2 0,0 0 0 0,0 0-1 16,0 0-3-16,0 0-5 0,0 0-2 0,0 0-7 0,0 0-4 16,0 0-4-16,0 0-5 0,0 0-2 0,0 0-2 0,0 0-2 0,2 1 1 15,-1 1-3-15,1-2 0 0,1 2-3 0,1-1-2 0,1-1-4 0,0 2-3 16,0-2-4-16,2 2-2 0,2 1-2 0,0-3-3 0,1 2-4 16,1-1-4-16,3 1-5 0,-1-1-5 0,4-1-4 0,1 2-2 0,1-1-3 15,3-1-5-15,1 2-1 0,1-2-1 0,3 0-1 0,2-2-2 16,2 2 1-16,-1-3-1 0,5 2 1 0,1-2 1 0,2 1 0 0,3-3 0 15,2 2 0-15,1-2-1 0,1 1-2 0,2-3 1 0,3 2-1 16,1-2 2-16,1 1 1 0,2-1-1 0,1 1 1 0,-1-2-1 0,3-1-2 0,0 2 1 16,1-1 0-16,-1 0 2 0,0 1 1 0,1-2 1 0,-2 1 0 15,0 1 0-15,-3-1-2 0,4 1-3 0,-5-2-1 0,-1 2-2 0,1 1-2 16,-2-1-2-16,-4 0-2 0,2 0-4 0,-4 2-7 0,-2 0-7 16,-2 1-6-16,-3 0-7 0,-3 1-5 0,-4-1-7 0,-1 3-5 0,-4 0-4 15,-3-1-5-15,-2 2-4 0,-5-1-5 0,-1 1-6 0,-4 0 0 16,-2 0-1-16,-4 1-2 0,0-1-3 0,-4 3-17 0,-4-2-23 0,0 3-26 15,-4 0-29-15,-2 1-63 0,-4-1-79 0,1 2-83 0,-6 1-82 0,1-2-39 16,-2 2-19-16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29:42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5445 12620 76 0,'-3'-3'496'0,"1"1"-21"0,-1 0-36 0,0 2-95 16,1-1-125-16,1 1-66 0,-1-2-37 0,2 1-20 0,0 1-12 16,0 0-5-16,0 0-1 0,0 0-3 0,0 0-2 0,0 0-5 0,0 0-9 15,0 0-10-15,2 0-12 0,-1 0-8 0,2 0-5 0,2 0-6 16,0 0-4-16,4 0 0 0,-1 0-3 0,2 0 1 0,2 0 2 0,-1 0 2 15,5 0 2-15,0 0 3 0,1 0 3 0,1 0 0 0,2 0 2 16,2 0 0-16,-1 0-2 0,3 0-1 0,1 0 0 0,0 0-2 16,2 0-2-16,1-1-2 0,0-2-2 0,2 3-2 0,2 0-1 0,2-2-5 15,1-1-1-15,-1 1-1 0,5 0 0 0,0-1 3 0,2-2 0 0,2 0 2 16,1 2 0-16,2-3 3 0,3 2-1 0,0-1 1 0,1-1 2 16,4 2 1-16,1-3 0 0,1 1-1 0,-1-1 1 0,5 0-2 15,-3 0-4-15,3 0-5 0,0 1-2 0,-1-1-5 0,-1 1-2 0,1-2-4 16,-3 2-2-16,1 2 0 0,-3-2 1 0,3 2 1 0,-3-1 0 15,1 1 2-15,-1-1 2 0,-2 2 1 0,0-1 0 0,0 1 4 16,0 1 2-16,-1 0 1 0,0-1 3 0,1 1 1 0,-3 1 1 0,1-2 0 16,-2 2-1-16,-1-2-2 0,2 3-1 0,-3-2-2 0,-2 2 0 15,-1-1-2-15,0 1-2 0,-2-2-1 0,-2 1 0 0,-2 1-1 0,-2 0-2 16,-1 0 1-16,-1 0-2 0,-3 0 1 0,-1 0-1 16,-3 0 0-16,-1 1 1 0,-2 1-1 0,-1-2 2 0,-1 1-2 0,-4-1 1 15,2 2 1-15,-6-2 1 0,0 0-1 0,2 3 0 0,-5-2 0 0,-1-1 2 16,-1 1 0-16,0-1 0 0,0 0 0 0,0 2 1 0,-3-2 2 15,-1 0 1-15,0 0-1 0,-1 0 2 0,0 0 0 0,-1 0 2 0,-1 0 1 16,-1 0 0-16,0 0 2 0,0 0 0 0,0 0 1 0,0 0 1 16,0 0-1-16,0 0 0 0,0 0 0 0,0 0-1 0,0 0-2 0,0 0-2 15,0 0 0-15,0 0-2 0,0 0-1 0,0 0-2 0,0 0-1 16,0 0-2-16,2 0 0 0,-2 0-3 0,0 0 0 0,0 0-1 16,0 0 0-16,0 0 1 0,0 1-1 0,0-1 0 0,3 2 1 0,-3-2-1 15,1 0 1-15,-1 0 2 0,0 2 0 0,2-1 2 0,-1-1 1 16,1 2 1-16,1 0-1 0,-3-2 2 0,3 0 2 0,-3 3-2 0,2-3 0 15,-2 0 1-15,2 2 0 0,-1-2 1 0,-1 0-1 0,2 0 0 16,-2 0 0-16,0 0-1 0,0 2 0 0,0-2 2 0,0 0-1 0,0 0 0 16,0 0 0-16,0 0 0 0,0 0 1 0,2 0-1 0,-2 0 2 15,0 0-2-15,0 0 0 0,0 0 1 0,0 0 0 0,0 0 1 16,0 0-1-16,0 0 0 0,0 0 0 0,0 0 1 0,0 0-1 0,0 0-1 16,0 0 0-16,0 0 0 0,0 0 0 0,0 0-1 0,0 0-1 15,0 0 0-15,0 0 0 0,0 0 0 0,0 0-1 0,0 0 1 16,0 0-2-16,0 0 1 0,0 0 0 0,0 0-2 0,0 0 1 0,1 0 0 15,-1 0 0-15,0 0 1 0,0 0 0 0,0 0 0 0,0 0-1 16,0 0 2-16,0 0 0 0,0 0-1 0,0 0 1 0,0 0 0 0,0 0 1 16,0 0 1-16,0 0 0 0,0 0-1 0,0 0-1 0,0 0-3 15,0 0-3-15,0 0-7 0,0 0-6 0,0 0-8 0,0 0-12 0,0 0-11 16,0 0-16-16,0 0-17 0,-1 1-24 0,-1 1-26 0,0-2-33 16,-1 2-36-16,1 1-56 0,-1-1-65 0,0 0-79 0,0-1-85 0,0 1-45 15,-2 0-25-15</inkml:trace>
  <inkml:trace contextRef="#ctx0" brushRef="#br0" timeOffset="1731.0334">5307 13908 72 0,'3'1'166'0,"2"-1"-26"0,2 0-14 16,2 2-8-16,-3-1-1 0,2-1 0 0,2 2-1 0,1-1-4 16,0-1-4-16,3 1-7 0,-1-1-5 0,1 4-6 0,3-3-5 15,1 1-2-15,-1 1-6 0,4-2-4 0,-1 1-4 0,1 0-5 0,1 1-3 16,1-1-3-16,0 1 0 0,1-1-4 0,1 3-1 0,-2-5-3 15,3 2 0-15,-4 1-3 0,3-1-2 0,1 0-2 0,-1-2-2 16,0 3-1-16,0-1-1 0,-1 0 0 0,0-2 0 0,3 1-2 0,-2-1-1 16,2 2-1-16,-1-2 0 0,0 0-1 0,4 0 4 0,0-2 1 15,0 2 1-15,3-1 3 0,0-1 2 0,2 0 1 0,2-1 2 0,2-1-1 16,2 1 0-16,2-2 0 0,4 1-2 0,-1-2-1 0,5 2-2 16,2-2-3-16,0-1-5 0,2 2-5 0,3-1-6 0,1 1-6 15,-1 0-5-15,1-2-6 0,2 2-8 0,-2 0-3 0,1 0-2 0,2 0 1 16,-2 1 3-16,0 1 0 0,1 0 0 0,-1 1 2 0,0 0 2 15,0 0 2-15,1 1 0 0,0 1 3 0,-1-2 0 0,0 2 3 0,0 0 3 16,2 0 1-16,-2 0 0 0,2 0-6 0,-2 0-2 0,0 0-3 16,0 0-3-16,0 0-3 0,0 0-2 0,0 0 0 0,-4-1 2 15,2 1-1-15,2-2 2 0,-3 1 0 0,0 1 0 0,0-2 1 0,-2 0-1 16,2 1-1-16,-3-2 1 0,3 2-2 0,-2-1 2 0,-1-1-1 16,-1 2-2-16,0-1-4 0,-1 1-3 0,0-1-3 0,-1-2-4 0,-1 1-3 15,-3 0-2-15,0 0-2 0,-2-1-1 0,0 1 0 0,-1 3 0 16,-3-4 0-16,0 1-1 0,0 1 2 0,-1-3 3 0,-4 3 1 0,1-1 4 15,-2 0 3-15,-1 1 4 0,-1 0 2 0,-1-1 2 0,-2 1 3 16,-2-1 2-16,0 2 2 0,-2-3 2 0,-1 3 1 0,-1 0 3 16,1-1 2-16,-3-1-1 0,-1 2 0 0,-1-1-2 0,2 1 0 0,-4-2 0 15,3 1 0-15,-3 2 0 0,0-3 1 0,2 2-2 0,-2 0-1 16,1 1 1-16,-2-2-2 0,1 1 0 0,0 1-1 0,-1-2 0 0,1 0 0 16,-3 2 0-16,0 0-1 0,1 0 0 0,-2 0-1 0,-1 0 0 15,1 0-1-15,-1 0-1 0,-1 0 2 0,-2 0 0 0,0 2 0 0,-1 0 1 16,-3-2-2-16,1 0 2 0,-1 1 0 0,-1-1 2 0,-1 0 0 15,1 0 2-15,-2 0-1 0,0 0 1 0,-1 0 2 0,1 0 0 16,-3 0 2-16,2 0 1 0,-2 0 1 0,0 0 1 0,0 0 2 0,0 0 1 16,0 0 0-16,0 0 2 0,0 0 0 0,0 0-1 0,0 0 2 15,0 0 0-15,0 0-2 0,0 0 1 0,0 0-2 0,0 0-1 0,0 0-2 16,0 0-2-16,0 0-2 0,0 0-1 0,0 0-2 0,0 0 0 16,0 0-2-16,0 0-1 0,0 0-1 0,0 0-2 0,0 0 1 15,0 0 1-15,0 0-1 0,0 0-1 0,0 0 2 0,0 0 0 16,0 0 1-16,0 0 0 0,0 0 0 0,0 0 0 0,0 0 0 0,0 0 1 15,0 0 0-15,0 0 1 0,0 0-2 0,0 0 1 0,0 0 0 16,0 0 0-16,0 0 1 0,0 0 0 0,0 0 0 0,0 0-2 0,0 0-3 16,0 0-3-16,0 0-6 0,0 0-6 0,0 0-9 0,0 0-11 15,0 0-11-15,0 0-14 0,0 0-17 0,0 0-22 0,0 0-24 0,-2-1-28 16,2 1-30-16,0 0-33 0,0 0-35 0,0 0-34 0,0 0-32 16,0 0-56-16,-5 0-67 0,2 0-37 0</inkml:trace>
  <inkml:trace contextRef="#ctx0" brushRef="#br0" timeOffset="7732.9078">22402 7977 31 0,'2'-3'282'0,"-2"0"-75"0,1 0-47 0,-1 1-36 16,2-1-23-16,0 0-16 0,-2 0-12 0,1 0-10 0,-1-1-8 15,2 1-6-15,-1-1-5 0,-1-1-4 0,2 2-2 0,0-1-1 0,-2-2 0 16,2 2 1-16,-2-1 2 0,2 0-2 0,-2-1 5 0,0 0 5 16,0 0 4-16,-2 1 2 0,2-1 1 0,-2-1 0 0,0 2-2 15,0-4-1-15,-1 4-3 0,-2-3-2 0,2 1-3 0,-2-1-3 0,0 3-2 16,-2-2 1-16,1 2-3 0,-3-1-6 0,3 0-2 0,-3 0-2 15,1 3-3-15,-2-2-5 0,1 1-3 0,-1 1-4 0,1 2-5 16,-1 0-5-16,-2 1-4 0,2 1-4 0,-2 0-1 0,1 2-2 0,-2 1-2 0,0 1 0 16,0 3-1-16,0-1-1 0,0 4 2 0,0-1 1 0,1 2 2 15,-1 2 1-15,-1 1 4 0,2 0 2 0,-1 1 3 0,3 2 5 16,0 1 2-16,1 1 1 0,3-2 1 0,-1 3 3 0,2 0 2 0,1-1 0 16,2-2 2-16,0 2-1 0,2 0 0 0,2-2 1 0,0-1 0 15,1-1 0-15,2 0-1 0,-1-2-2 0,3 0-2 0,0-2 1 0,0-2-3 16,1-1-1-16,0-2-2 0,3-2-4 0,-2-1 0 0,1-1-2 15,2-3-1-15,0-3-3 0,1-1 0 0,-1-1-1 0,1-3 1 16,2-1 0-16,-2-4-1 0,1 2-2 0,0-4 1 0,-1 0-2 16,0-2 1-16,1 0 3 0,-5-2 3 0,2 2 4 0,-1-4 3 0,-1 3 3 15,-1 0 5-15,0 0 4 0,-2 2 6 0,1 0 5 0,-3 1 8 16,0 1 4-16,1 0 7 0,-2 5 4 0,-2-3 3 0,4 4 1 0,-5 0-2 16,1 1-4-16,-1 2-5 0,2-1-7 0,-1 3-7 0,-1 0-9 0,2 0-10 15,-2 3-9-15,0 0-10 0,0 0-6 0,2 0-5 16,-2 3-1-16,0 0 1 0,0 0 0 0,0 3 2 0,0-1 3 0,0 2 4 15,0 1 6-15,1 2 6 0,-1 1 4 0,0 0 5 0,0 0 7 16,0 1 3-16,2 0 3 0,-1 1 1 0,-1 2 1 0,2-1-2 0,0-2-2 16,-2 2 0-16,1-2-1 0,3 3-2 0,-3-3-1 0,1 1-8 0,1-1-10 15,1-1-14-15,-1-1-15 0,2 0-21 0,-1-2-23 0,0 1-28 16,1-2-32-16,2 1-41 0,-2-2-46 0,4-2-54 0,-1 1-57 16,1-2-80-16,0-1-94 0,3-2-46 0,-3-2-22 0</inkml:trace>
  <inkml:trace contextRef="#ctx0" brushRef="#br0" timeOffset="7938.6064">22734 7885 253 0,'-2'-3'584'0,"-1"2"2"0,3-1-96 0,-1 1-146 0,1-1-103 0,0 2-86 16,0 0-53-16,0 0-39 0,0 0-25 0,0 0-17 0,0 0-17 15,0 0-19-15,1 2-20 0,2-1-21 0,1-1-19 0,-1 3-20 0,2-2-17 16,-2 1-17-16,3 1-18 0,-1-1-22 0,1-1-21 0,0 1-25 16,1 1-22-16,2-2-23 0,-3 1-27 0,2 1-27 0,-1-2-41 15</inkml:trace>
  <inkml:trace contextRef="#ctx0" brushRef="#br0" timeOffset="8116.3805">22724 8069 202 0,'0'2'452'0,"-1"1"-77"16,1-2-53-16,-3 2-41 0,1-3-30 0,2 0-26 0,0 0-24 0,0 0-22 16,0 0-21-16,0 0-19 0,2 3-19 0,1-3-17 0,0 0-15 0,0 0-14 15,4 0-12-15,-1-3-13 0,2 3-17 0,1 0-21 0,2-4-26 16,5 3-29-16,-2-1-37 0,4-1-40 0,1 0-60 0,1-1-70 0,4 1-97 16,-1-2-108-16,0-1-68 0,1 0-44 0,1-3-21 0</inkml:trace>
  <inkml:trace contextRef="#ctx0" brushRef="#br0" timeOffset="9383.9972">23246 7957 146 0,'0'0'406'0,"0"0"-93"0,0 0-64 16,0-1-48-16,0 1-28 0,0 0-16 0,0 0-7 0,0 0-1 15,0 0-4-15,0 0-2 0,0 0-4 0,0 0-4 0,0 0-3 16,0 0-4-16,0 0-2 0,0 0-1 0,0 0-4 0,0 0-4 0,0 0-4 15,0 0-7-15,0 0-10 0,-2 1-9 0,2-1-12 0,-1 1-13 16,-1 1-13-16,2-2-13 0,-1 3-9 0,1-1-11 0,-2 1-5 0,-1 0-8 16,3 0-4-16,0 1-3 0,0 1-1 0,0 3-1 0,0 1 1 15,-1 1 1-15,-1 2 6 0,2-2 5 0,-1 4 1 0,1-2-1 16,-2 3-7-16,0 0-9 0,2 1-13 0,-1 1-14 0,-1-2-20 0,0 2-21 16,2 0-25-16,-1-2-25 0,-1 0-35 0,2 0-39 0,0 1-42 15,0-4-42-15,2-1-52 0,-1 0-60 0,-1-2-61 0,4-2-64 0,-3-2-30 16</inkml:trace>
  <inkml:trace contextRef="#ctx0" brushRef="#br0" timeOffset="9699.8154">23226 7672 90 0,'-7'-4'468'0,"2"2"-78"0,2-1-112 0,-3 3-94 16,3 0-85-16,0 0-48 0,0 3-30 0,1-1-13 0,0 2-6 15,-1 1-3-15,3 1-1 0,-1 0-5 0,1 1-6 0,0 3-5 16,0-1-5-16,0-1-3 0,0 1-4 0,1 0-5 0,1 0-5 0,-1-1-3 16,3 0-1-16,-1 0 1 0,0-1 3 0,0-2 2 0,3-1 0 15,-3 1 6-15,2-2 4 0,2-3 4 0,-1 0 7 0,2-1 6 16,0-1 4-16,0-3 12 0,-2 0 10 0,5-2 9 0,-1-2 8 0,-2-2 4 16,1 2 1-16,-3-5 4 0,1 1 5 0,-1-1 8 0,-3 1 7 15,0-4 9-15,-1 2 6 0,-2 0 9 0,-2-1 6 0,1 2 2 0,-2 0-2 16,-1 1-5-16,-2 1-5 0,-1 0-5 0,3 2-2 0,-5 2-7 15,2 0-7-15,1 0-10 0,-2 4-9 0,-1 2-12 0,0-1-10 0,1 3-13 16,-1 3-15-16,1-1-16 0,-1 5-15 0,1 0-23 0,-1 3-26 16,0 4-35-16,3 1-40 0,-2 5-41 0,0-1-39 0,4 5-69 15,0 0-81-15,1 2-47 0</inkml:trace>
  <inkml:trace contextRef="#ctx0" brushRef="#br0" timeOffset="10134.6421">23489 7981 577 0,'-3'-7'603'15,"2"1"3"-15,-1 0-101 0,0 1-154 0,0 1-102 0,0-1-75 0,2 4-47 16,0-1-33-16,0 0-22 0,0 2-17 0,0 0-18 0,0 2-17 16,2-2-15-16,0 3-14 0,-2 0-9 0,2 3-7 0,0 0-1 0,-2 2 1 15,1 1 4-15,2 0 4 0,1 1 6 0,-4 1 7 0,1 1 4 16,-1-2 3-16,2 4 0 0,0-2-1 0,-2-1 1 0,1 2-2 0,-1 0-2 15,2-1-2-15,-2-1-1 0,0-1-3 0,0 1-2 0,0-1-1 16,0-2 0-16,1 0 0 0,-1-1 2 0,0-1 1 0,0-2 3 16,2 1 1-16,-2-1 4 0,2-2 3 0,-2-1-1 0,0-1-3 0,1 0-3 15,1-1-4-15,-1-2-2 0,4-2-2 0,-4-1-3 0,4 0-1 16,-2-2-3-16,2 0-4 0,0-3-1 0,1 1-3 0,2-2-2 16,-2 1-4-16,1-2 4 0,-1 1 7 0,3-1 8 0,-2 2 11 0,-1 0 9 15,1 2 6-15,-2 0 5 0,0 2 4 0,0 1 1 0,0-1 2 16,-2 2 0-16,0 2-2 0,1-1-2 0,-3 1-3 0,3 2-4 0,-2 0-3 15,0 1-4-15,-1 1-6 0,3 0-4 0,-3 2-4 0,1 1-1 16,-1-1-2-16,3 2 1 0,-1 2 2 0,0-1 3 0,2 1 2 16,-1 2 5-16,1 0 4 0,1-1 2 0,-1 2-1 0,0 1-3 0,0 0-4 15,2-1-6-15,-2 0-8 0,2-1-7 0,-1 0-8 0,1 0-10 0,2-1-11 16,-3 0-12-16,1-1-17 0,1 0-19 0,2-5-19 0,-2 1-22 16,2-1-23-16,1-2-25 0,-2 0-24 0,4-4-24 0,0 1-20 15,0-6-16-15,0 1-13 0,-1-1-9 0,-1-2-11 0,1-1-18 16</inkml:trace>
  <inkml:trace contextRef="#ctx0" brushRef="#br0" timeOffset="10333.0724">23992 7726 113 0,'0'-15'466'0,"0"3"-39"0,-1-1-43 0,-1 4-44 15,2 0-42-15,0 1-40 0,0 2-39 0,0 2-36 0,0-1-30 16,0 5-28-16,0 0-26 0,0 0-25 0,0 0-22 0,0 3-24 0,0 3-19 16,2 3-19-16,-1 3-10 0,-1 2-7 0,2 3 0 0,1 2 1 15,-3 5 7-15,1 1 10 0,-1 4 9 0,2 1 9 0,0 7 6 0,-2 1 5 16,1 4 3-16,-1 1 4 0,0 4 4 0,-1 1 1 0,-1 0-5 15,-1 4-7-15,-2 0-15 0,2 1-17 0,-2 0-20 0,-3-1-19 16,4-1-23-16,-6-1-20 0,4-2-20 0,0-2-17 0,-3-1-22 0,0-5-24 16,3 1-21-16,0-4-20 0,1-5-27 0,-2-1-32 0,1-3-56 15,3-3-70-15,0-3-44 0</inkml:trace>
  <inkml:trace contextRef="#ctx0" brushRef="#br0" timeOffset="10969.0204">24032 7999 384 0,'0'-10'544'0,"1"1"-68"16,1 0-103-16,-1 3-106 0,3-1-109 0,-3 3-61 0,1 0-40 0,1 1-22 16,0 1-14-16,1 2-10 0,-1 0-7 0,3 0-8 0,-3 2-9 15,2 1-3-15,-1 1-6 0,0 0 1 0,1 4 2 0,-4 0 2 0,3-1 3 16,0 2 4-16,-4 0 3 0,0 2 9 0,0 1 5 0,0-1 9 15,-4 2 8-15,0-1 6 0,1 1 8 0,-2-1 7 0,-1 0 5 0,-1 0 3 16,-2-1 3-16,3-1 1 0,-1 1 1 0,-1-1-1 0,1-1-1 16,-1 1-3-16,1-3-4 0,2 0-5 0,1-1-6 0,-1 0-6 15,0-1-6-15,2-1-5 0,2-1-6 0,-3-1-5 0,4 1-5 0,0-3-7 16,0 0-6-16,4 0-7 0,-3 0-7 0,4 0-9 0,3-3-10 0,0 1-11 16,1-3-10-16,5 1-9 0,1-2-9 0,0-2-6 0,3 2-8 15,1-6-1-15,1 3-1 0,-1-3 4 0,2 1 4 0,-4 0 9 16,2-1 13-16,0-1 16 0,-3 1 22 0,0-2 23 0,-4 1 24 0,1 2 24 15,-4-1 22-15,1 0 21 0,-3 2 19 0,0 0 15 0,-4-2 14 16,0 2 13-16,1 3 10 0,-3-2 5 0,-1 1 2 0,0 1-4 0,0 2-7 16,0-2-12-16,-1 1-14 0,1 2-17 0,-2 0-18 15,0 1-17-15,2 1-20 0,0 1-14 0,0 1-14 0,0 0-11 0,0 0-13 16,0 1-8-16,-1 1-8 0,-1 1-3 0,2 4-5 0,-1-3 0 0,1 4-2 16,-2-1 4-16,0 1 4 0,2 2 3 0,0-1 7 0,0 0 0 15,0 4 1-15,0-2-5 0,2 1-7 0,0-1-7 0,-1 2-6 0,1-3-9 16,-1 0-9-16,3 2-10 0,-3-2-8 0,3-1-8 0,-1-2-9 15,0 1-8-15,0-2-8 0,5 0-7 0,-4-2-6 0,1-1-1 16,0-1-1-16,3-2 3 0,1-2 5 0,-1-1 7 0,4 0 8 0,-2-3 9 16,2 0 9-16,2-3 10 0,-2 0 10 0,0-3 11 0,2 0 12 15,-2 2 16-15,-1-2 21 0,0-2 19 0,1 2 21 0,-2 0 16 0,-2 0 16 16,1 2 13-16,0 1 14 0,-5 0 8 0,1 1 4 0,2-1 1 16,-2 3-1-16,-4 3-6 0,2-4-10 0,2 4-14 0,-4 0-16 0,2 2-15 15,-1-2-17-15,-2 3-12 0,2 3-16 0,-2-2-11 0,1 2-10 16,1 2-6-16,0 0-5 0,-1 1 0 0,2 3 1 0,-1-1 4 15,0 2 7-15,-1 1 4 0,2-1 3 0,2 2-2 0,-2 0-5 0,0 0-8 16,0-1-8-16,2 1-12 0,0-1-12 0,0 1-15 0,0-3-14 16,2 3-15-16,1-4-17 0,-1 0-17 0,1-2-19 0,2-2-20 0,0 1-24 15,1-5-23-15,3 0-24 0,-2 0-15 0,1-5-10 0,4 1-4 16,-4-4-3-16,4-2 0 0,0-1 2 0,-3-3 0 0</inkml:trace>
  <inkml:trace contextRef="#ctx0" brushRef="#br0" timeOffset="11135.2131">25002 7606 306 0,'3'-24'369'15,"-1"2"21"-15,0 2 0 0,-2 4-11 0,0-1-32 0,0 5-44 16,-2-1-41-16,0 4-40 0,2 1-37 0,-1 1-38 0,1 2-30 0,0 4-24 16,0 1-25-16,-2 0-23 0,0 4-21 0,-2 1-20 0,3 4-15 15,-1 2-11-15,0 3-8 0,-1 1-2 0,0 4 0 0,0 5 3 16,-1-1 8-16,1 3 7 0,0 3 4 0,-3-2-1 0,3 4-6 0,0 0-9 16,-2 1-13-16,2-2-17 0,-2 3-18 0,2-4-23 0,-1 3-30 15,0-2-36-15,1-1-42 0,0-1-42 0,1-2-79 0,0-2-95 0,-1 0-62 16,2-3-45-16,1-1-21 0</inkml:trace>
  <inkml:trace contextRef="#ctx0" brushRef="#br0" timeOffset="11321.0044">24898 7738 493 0,'-5'-9'684'0,"0"3"4"0,2 1 1 0,2 0-99 16,-3 0-150-16,3 3-125 0,1-1-113 0,0-1-68 0,0 3-46 15,0-1-31-15,1 2-21 0,3 0-22 0,0 2-24 0,1-1-27 0,2 3-29 16,-1-1-28-16,6 1-29 0,1-1-30 0,1 2-32 0,4-3-44 16,2 3-49-16,2-1-56 0,3-1-60 0,0-2-75 0,1 1-82 0,4-2-43 15,-1-3-22-15</inkml:trace>
  <inkml:trace contextRef="#ctx0" brushRef="#br0" timeOffset="11551.2739">25602 7428 222 0,'-7'-2'540'0,"1"1"-1"0,-1 1-94 16,1 1-142-16,-2 2-87 0,2 0-60 0,-1 3-39 0,-1 2-27 15,-1 0-16-15,0 3-9 0,1 2-8 0,-1 4-5 0,0-2-5 0,1 3-4 16,-1 2-2-16,1 2-2 0,0 1-1 0,3 0-1 0,1 6 1 16,-1-3-2-16,0 1 0 0,2 1 0 0,2 2 0 0,1-1 1 0,0 2 1 15,0-3 0-15,1 1-1 0,2 1-1 0,3-1-2 0,-2-1-2 16,2-2-4-16,0 1-4 0,2-2-9 0,5-2-13 0,-4-1-19 0,4-1-19 15,0-1-27-15,1-3-30 0,2-1-39 0,2-3-40 0,2-1-55 16,0-3-61-16,4-1-82 0,-2-2-91 0,3-3-60 0,2-3-43 16,2-2-19-16</inkml:trace>
  <inkml:trace contextRef="#ctx0" brushRef="#br0" timeOffset="11782.57">26020 7495 139 0,'0'-13'591'0,"0"4"-12"16,0 0-23-16,0 1-105 0,4 2-146 0,-3 0-82 0,1 2-50 0,-1-1-31 16,4 2-20-16,-2 0-16 0,2 0-17 0,-2 3-19 0,2 0-19 15,0 0-16-15,1 3-15 0,3 1-9 0,-2 1-9 0,1 3-3 16,1-1 0-16,-1 1 2 0,0 5 1 0,1 1 1 0,1 1 3 0,-4 3 0 16,0 0-1-16,1 3 3 0,-1 2 2 0,-5 2 5 0,3 2 6 15,-8 3 4-15,0 0 1 0,-2 1-6 0,-6 4-10 0,-2-1-19 0,-2 2-21 16,-4 3-34-16,-4-3-40 0,0 3-51 0,-3-1-59 0,1 1-96 15,-4-3-117-15,0 3-80 0,0-3-65 0,1 1-34 0,1-4-18 16</inkml:trace>
  <inkml:trace contextRef="#ctx0" brushRef="#br0" timeOffset="13299.9737">23235 9424 69 0,'-3'-8'467'0,"0"1"-73"0,-2-1-107 0,0 1-71 16,2-2-50-16,-2 4-31 0,2-3-22 0,-3 1-13 0,3 2-9 0,0 1-7 16,-2-1-4-16,2 2-7 0,-2-2-10 0,-3 2-6 0,3-1-8 0,1 4-6 15,-3-2-8-15,1 1-5 0,-2 1-4 0,0 0-5 0,-1 1-1 16,0 1-4-16,-1 1 0 0,0-1-1 0,-4 5-1 0,5-2 0 15,-4 3 1-15,0 1-2 0,0 2-1 0,0-1 0 0,1 2-2 0,-1 1-1 16,-1 2 0-16,3 1 1 0,-1 0-1 0,1-1 1 0,-1 3-1 16,3-1 0-16,1 1-1 0,0 0 0 0,3-2-1 0,0 0-3 15,1 1-2-15,3-2-5 0,1 0-4 0,0 0-5 0,1-2-7 0,3-1-6 16,1 1-7-16,2-3-5 0,-1-2-5 0,4-1-6 0,1-2-3 16,0-2-6-16,4-1-3 0,-2-2-2 0,4-2 0 0,1-3 2 15,1-1 5-15,1-1 9 0,0-4 9 0,0 1 10 0,-1-5 9 0,0 1 10 16,0-2 10-16,-3-1 14 0,3-3 15 0,-6 3 18 0,0-3 19 0,0 2 19 15,0-2 17-15,-5 1 13 0,0 3 10 0,-3-1 7 0,-1 3 3 16,2-2 2-16,-3 4 3 0,1-1-1 0,-3 5-4 0,-1-1-10 0,2 2-12 16,0 1-20-16,-2 2-21 0,0-1-20 0,0 1-20 0,0 4-12 15,0 0-14-15,0 0-9 0,0 2-8 0,0 3-7 0,0 2-4 16,0 2-4-16,0 1-1 0,0 3 2 0,0 1 1 0,0 1 8 16,1 2 6-16,-1 1 5 0,3 3 7 0,1-2 1 0,-1 3 2 0,3-3-3 15,-2 3-6-15,3-3-4 0,1 2-9 0,0-2-12 0,1 1-12 16,2-2-20-16,2 0-18 0,-2-2-27 0,0-2-28 0,3 0-37 0,2-1-46 15,0-3-56-15,0-1-62 0,3-1-83 0,-3-4-91 0,3 1-48 16,-1-5-25-16</inkml:trace>
  <inkml:trace contextRef="#ctx0" brushRef="#br0" timeOffset="13563.999">23661 9510 328 0,'0'-2'609'0,"-2"0"-18"0,2 2-30 0,0-3-105 15,2-1-137-15,-2 1-85 0,2 0-58 0,1 0-35 0,1-1-25 16,0 2-22-16,0-2-19 0,1 0-25 0,3 0-24 0,1 1-22 15,-1-1-24-15,1-1-20 0,4 2-21 0,-4-1-21 0,4-1-21 0,1 0-26 16,-3 2-26-16,3-1-31 0,-1 1-33 0,1 1-36 0,-3-1-39 16,1 3-30-16,0 0-27 0,-2 0-53 0,-4 0-65 0,3 3-33 15</inkml:trace>
  <inkml:trace contextRef="#ctx0" brushRef="#br0" timeOffset="13716.7977">23691 9685 9 0,'-2'3'580'0,"0"2"-2"0,2-2-8 0,0 0-88 0,0-2-125 0,0 0-82 16,2 1-57-16,0 0-38 0,2-1-27 0,1-1-17 0,-1 0-13 16,1 0-15-16,5-1-19 0,1-1-26 0,0 0-29 0,3 1-33 15,0-2-37-15,4 0-43 0,-1 0-48 0,4 0-67 0,-4-3-79 0,5 2-98 16,0-2-109-16,2-1-73 0,-3 2-52 0,1-2-26 0</inkml:trace>
  <inkml:trace contextRef="#ctx0" brushRef="#br0" timeOffset="14467.2432">24520 9293 365 0,'-2'-3'594'15,"2"-1"-27"-15,-1 1-47 0,-1 1-105 0,2-1-133 0,0-1-71 16,0 3-46-16,2-3-26 0,-1 1-21 0,1 1-18 0,1-1-18 0,0 0-18 15,1 1-19-15,1-1-16 0,1 1-14 0,1 0-9 0,3-1-9 16,-2 1-3-16,4 1-5 0,-2-1-1 0,1-1-3 0,3 2 1 0,-2-1 0 16,0-1 1-16,-1 3-1 0,0-1 1 0,0 0-2 0,-1 1-1 15,0 0 0-15,-1 0-2 0,-1 1 0 0,-4 0 0 0,1 0 0 0,0 1 0 16,-2 1 1-16,2 0 1 0,-4 0 2 0,1 2 4 0,-2-1 2 16,0 2 4-16,-2 0 3 0,-1 2 4 0,-3 0 4 0,1-1 2 15,0 3 2-15,-3 0 2 0,-1 1-1 0,1 1 1 0,-1-2 1 0,1 2-1 16,-3 0 0-16,1 1-3 0,1-3-2 0,-1 2-1 0,4-1-3 15,0 1-2-15,1-4-3 0,-2 1-2 0,1 1-3 0,5-3-2 16,-1 2-2-16,2-3-1 0,0 0 0 0,3 0-2 0,2 0 0 0,0-2-3 16,-1 1-1-16,1-1 0 0,3-1-1 0,1 2 0 0,3-1 1 0,-3-1 1 15,4-1-1-15,-1 0 1 0,1 1 0 0,0 0 0 0,0 0 1 16,0-2-1-16,0 2 0 0,1 0 2 0,-2 2-1 0,0-2-1 16,-1 2 2-16,-1 0-1 0,-1 0 3 0,1 0 0 0,-2 2 2 15,-4-2 2-15,1 2 4 0,1 1 2 0,-3-1 4 0,-3 0 3 0,0 2 6 16,0-1 4-16,-3-1 4 0,-3 2 5 0,1 0 3 0,1-2 1 15,-6 2 1-15,-1-2 1 0,2 2-1 0,-3-2 0 0,0 1 0 0,1-3 0 16,-5 3-4-16,3-3-7 0,-1 0-10 0,1 0-18 0,1-1-21 0,-2-1-26 16,1 1-28-16,0-1-41 0,4-3-46 0,-1 0-81 15,1-2-98-15,3-1-84 0,-1 1-75 0,2-5-43 0,2-1-24 0</inkml:trace>
  <inkml:trace contextRef="#ctx0" brushRef="#br0" timeOffset="14799.8332">25073 9227 619 0,'7'-9'642'0,"-1"4"-4"0,3-2-6 0,-4 4-125 0,2-1-182 15,1-1-110-15,-1 2-74 0,0 2-46 0,2 0-29 0,-1-2-22 16,1 3-15-16,1 3-13 0,0-2-13 0,2 2-9 0,-2 2-6 0,-1 0-4 16,4-2-1-16,-4 6 2 0,1-2 0 0,-1 2 1 0,-1 1 3 15,-1 0 1-15,1 0 1 0,-2 3 2 0,-3 1 2 0,-2 1 1 0,1 1 3 16,-4-1 2-16,1 0 3 0,-4 4 0 0,-1-2 1 0,-2 3 0 15,0-1 2-15,-2 0 2 0,0 1 5 0,-2-2 1 0,0 2 3 16,1-3 3-16,-1 2 2 0,0-3 3 0,2-1 1 0,1-2 0 0,0 3 0 16,1-5-1-16,1 2 0 0,1-3 0 0,3-1 0 0,-3 0-1 15,4-2 1-15,0 2 1 0,2-2 1 0,2-1 3 0,0-2 0 0,1-1 1 16,3 2-1-16,0-2 1 0,4-2-1 0,1 1 1 0,1-2-2 0,1-2 1 16,5 2-1-16,-2-3-2 0,2 0-4 0,1 0-10 0,0-1-9 15,3-2-14-15,-1-1-15 0,0 2-15 0,1-2-16 0,-2 0-20 16,-1-1-18-16,2 1-24 0,-4 1-26 0,1-1-29 0,-3-1-30 15,-2 2-36-15,-1-1-37 0,0 0-49 0,-4 2-57 0,-2-2-69 0,-2 4-75 16,0-2-41-16,-4 0-25 0</inkml:trace>
  <inkml:trace contextRef="#ctx0" brushRef="#br0" timeOffset="19232.6614">24263 9077 120 0,'-2'-2'177'0,"0"-1"-33"0,2 1-22 0,0 1-14 0,0-3-10 15,0 4-7-15,0 0-4 0,0-2-4 0,0-1-5 0,0 1-5 0,2 0-2 16,0-1 0-16,-2 1 1 0,0-1 4 0,1 1 6 0,-1 0 7 16,2-1 8-16,0 2 9 0,-2 0 6 0,0-2 8 0,0 1 5 15,0 1 5-15,0-1 4 0,0 1 2 0,0-1 1 0,0 2-1 0,0 0-2 16,0 0-4-16,0 0-5 0,0 0-5 0,0 0-10 0,0 0-8 16,0 0-8-16,0 0-10 0,0 0-8 0,0 0-7 0,0 0-7 0,0 0-9 15,0 0-8-15,0 0-7 0,0 0-6 0,0 0-9 0,0 0-5 16,0 0-5-16,0 0-7 0,0 0-3 0,0 0-6 0,0 0-1 15,0 3-4-15,0-1-3 0,0-1-1 0,0 1 0 0,0 1 1 0,0-1 1 16,2 1 1-16,-2 2 3 0,2-1 3 0,-1-1 3 0,-1 4 4 16,2-1 3-16,0 2 3 0,-2-3 4 0,1 4-4 0,-1-1-6 0,0 1-14 15,0 1-19-15,0 3-33 0,0-1-38 0,-1 1-53 0,1 2-63 16,0 0-110-16,0 2-137 0,0-2-84 0,0 5-59 0,0-2-32 0,1 0-18 16</inkml:trace>
  <inkml:trace contextRef="#ctx0" brushRef="#br0" timeOffset="20049.1832">25589 9053 38 0,'0'-4'135'0,"1"3"3"0,-1-3 5 0,0 1 3 0,0 2 4 16,0 0 1-16,0-2-3 0,0 1-4 0,0 1-2 0,0-1-3 15,0-1 0-15,0 1-4 0,0 1-1 0,0 0-3 0,0-2-1 0,0 1-2 16,0 1-4-16,0 1-5 0,0-2-4 0,0-1-5 0,0 3-5 16,0-1-5-16,0-1-5 0,0-1-5 0,0 3-3 0,0-1-4 15,0 1-4-15,0 0-5 0,0-1-5 0,0 1-5 0,0 0-4 0,0 0-5 16,0 0-5-16,0 0-5 0,0 0-5 0,0 0-8 0,0 0-7 16,0 0-7-16,0 0-7 0,0 0-7 0,0 0-7 0,0 0-3 0,0 1-3 15,0 1-1-15,0 3-1 0,2 0 1 0,0 1 1 0,-1 0 3 16,1 3-3-16,-1 1-5 0,3 1-13 0,0 4-19 0,-1 0-29 15,0 3-35-15,2 2-54 0,-2 0-65 0,2 3-107 0,-3 4-124 0,-1 0-76 16,-1 3-50-16,-1 1-30 0,-6 4-18 0</inkml:trace>
  <inkml:trace contextRef="#ctx0" brushRef="#br0" timeOffset="29066.0614">23351 10843 14 0,'0'-6'542'0,"0"-1"-44"0,0 1-76 0,0 1-69 0,0-1-67 0,0 3-42 15,0-2-27-15,0 2-21 0,0-2-16 0,0 1-14 0,0 1-12 16,0 2-12-16,-2 0-15 0,2-1-14 0,0 2-17 0,0 0-12 0,0 0-15 16,0 0-10-16,0 0-12 0,0 0-9 0,0 0-7 0,0 0-9 15,0 0-5-15,0 0-7 0,0 0-4 0,0 0-5 0,-2 2-6 0,2-1 1 16,0 0-1-16,0 2 2 0,0 2 2 0,0 0 2 0,-1 2 0 16,1 1 3-16,-2 1-1 0,2 1 3 0,0 2 0 0,0 2 1 15,0 1 1-15,0 1 0 0,0 2 2 0,0 1-1 0,0 3-1 0,0-1-4 16,-1-1-3-16,1 1-2 0,0 4-2 0,0-3 0 0,-2 2 0 15,0 0 1-15,2-3 0 0,-1 3 3 0,-1-1 1 0,2-1 3 16,-1-1-1-16,-1 1 2 0,0-5 1 0,1 3 0 0,-4-4 2 0,5 1 2 16,-1-2 0-16,-1-2 1 0,2-2 2 0,-1-1 1 0,1-3 3 0,-2 0 4 15,2 0 1-15,0-1 4 0,0-2 3 0,0-1 1 0,0-2 3 16,0-1-3-16,0 0-2 0,2 0-7 0,-1-4-6 0,1 4-7 16,1-5-6-16,1-2-7 0,1-1-6 0,0 2-8 0,1-2-7 0,1-3-7 15,4 1-5-15,-3-2-6 0,0 0-4 0,2-1-1 0,0 1-1 16,1 0 3-16,2 1 5 0,-4 0 1 0,4-1 3 0,-1 0 1 15,-2 2 1-15,2 1 3 0,1 0 1 0,-1 2 2 0,-2-1 1 0,2 5 1 16,-3-4 0-16,4 4 2 0,-5 0 2 0,1-1-1 0,0 4 1 0,1 0 1 16,-2 0 2-16,-1 4 1 0,2-1 2 0,-3 0 2 0,0 4 3 15,1-1 0-15,-1 1 5 0,-1 1 2 0,-2 3 4 0,0 1 4 0,-1-1 4 16,-1 2 4-16,-1 0 6 0,0 1 7 0,-1 0 6 0,-3 0 7 16,1 1 6-16,0 0 8 0,-2-1 5 0,-2 1 6 0,-1-2 5 15,0 0 4-15,-1-1 3 0,-3 2 2 0,1-3 0 0,-1-1 0 0,-1-2-2 16,-1 2-3-16,-1 0-3 0,1-5-3 0,0 2-6 0,-1-2-12 15,0-2-14-15,0 0-19 0,1-3-25 0,2 0-25 0,-2 0-27 0,1-3-32 16,1 0-36-16,2-4-36 0,0 1-37 0,1-2-46 0,3-2-50 16,1-1-58-16,2-1-60 0,3 2-82 0,0-1-88 0,1-6-41 0,2 4-18 15</inkml:trace>
  <inkml:trace contextRef="#ctx0" brushRef="#br0" timeOffset="29439.3341">23841 10999 55 0,'0'-3'600'0,"-2"0"16"0,1 0-63 0,1 2-98 0,-2-1-87 16,2-1-79-16,0 3-53 0,0 0-38 0,0 0-28 0,0 0-22 0,0 0-20 16,2 0-20-16,-2 0-22 0,0-1-21 0,1 1-17 0,1 0-16 15,-1 0-10-15,5 0-10 0,-3 0-5 0,2 0-5 0,2 0-3 16,-1 0-2-16,3 0-3 0,-1 1-3 0,4-1-6 0,0 0-4 0,-1 0-7 15,5 0-6-15,-2-1-14 0,2-1-15 0,-2 2-18 0,3-1-20 16,-2 1-24-16,2-3-23 0,-3 3-30 0,2-2-35 0,-2 1-41 0,0 1-46 16,-1-2-44-16,-1 2-43 0,-2 0-53 0,-2 2-63 0,-1-2-33 15</inkml:trace>
  <inkml:trace contextRef="#ctx0" brushRef="#br0" timeOffset="29636.7291">23907 11223 605 0,'-5'3'666'0,"5"2"14"0,-1-1-57 0,-1-1-97 16,2-2-106-16,0 3-113 0,0-4-73 0,0 0-53 0,2 3-33 0,-1-2-22 15,1-1-13-15,2 1-12 0,-1 1-12 0,1-2-11 0,1 0-16 16,3 0-17-16,1 0-20 0,0 0-17 0,3 0-19 0,2 0-18 0,2-2-22 16,1 1-20-16,0-3-24 0,5 1-30 0,-1-1-34 0,2 1-37 15,0-4-52-15,2 4-60 0,4-5-91 0,-4 2-105 0,2-1-75 16,-2-1-61-16,1 1-23 0,-1 0-3 0</inkml:trace>
  <inkml:trace contextRef="#ctx0" brushRef="#br0" timeOffset="30498.8954">24901 10984 145 0,'5'-3'173'0,"1"0"-38"0,0 0-28 16,-1-1-12-16,0 2-1 0,0-2 1 0,-2 1 6 0,3 1 3 0,-3-3 5 15,0 2 3-15,1-1 0 0,-1-1 0 0,0 2-4 0,-1-1-2 16,-1 1 1-16,-1-2-1 0,2 1-2 0,-2-1-4 0,0 1-2 0,0 0-5 15,-2-2-3-15,2 0-5 0,-1 1-5 0,-2-1-4 0,-1 0-8 16,3-1-5-16,-3 0-3 0,1 3-5 0,-2-2-3 0,1-1-4 16,-1 2-2-16,2 1-4 0,-2-1-4 0,2 1-3 0,-2 1-3 0,-1 0-5 15,0 1-5-15,1 1-3 0,0 1-3 0,-1 0-3 0,-1 1 1 16,2 2-3-16,-4 0-2 0,1 3-1 0,0-1-3 0,-1 2-2 0,0 2 0 16,-1 1 0-16,-1 2 0 0,2 2-1 0,-3 1 0 0,-2 0 1 15,5 4-1-15,-4-2-2 0,2 4-2 0,0-1-2 0,0 4 0 0,1-3-2 16,2 2-2-16,2 1 0 0,-1-1 2 0,2 0-2 0,1-1 0 15,4 2-2-15,0-6 0 0,0 2-3 0,4 0-1 0,1-3-3 16,-1-4-1-16,5 3 0 0,-1-4-1 0,1-2 0 0,1 0-2 0,2-3 0 16,-3-3-4-16,5-1-1 0,-1-3-1 0,2-3 1 0,2-1 4 15,0-2 3-15,-3-3 2 0,3-3 3 0,1 1 4 0,-1-2 4 0,0-2 2 16,-1-1 4-16,-2-4 4 0,1 3 5 0,0-1 6 0,-3-1 8 16,-1-2 7-16,1 1 7 0,-4-1 7 0,0 1 7 0,1 3 6 15,0 0 7-15,-5 1 7 0,3 1 6 0,-2 0 4 0,-4 3 2 0,4 1 1 16,-2 1-2-16,-2 2-3 0,-1 2-6 0,2 0-9 0,0 2-8 15,-2-1-13-15,0 3-9 0,0-1-10 0,0 3-7 0,0 0-7 0,-2 3-5 16,0 1-6-16,2 1-2 0,-1 0-2 0,-1 3 1 0,1 1 1 16,-4 1 0-16,4 1 2 0,-1 2 5 0,0 1 2 0,-1-1 3 0,2 2 3 15,1 0-1-15,-4 0-1 0,4 2-4 0,0-2-5 0,4 0-9 16,-3-1-10-16,1 0-13 0,1 1-12 0,0-1-19 0,5-3-23 0,-3 2-28 16,3-1-35-16,0-4-51 0,6 1-61 0,-3-1-88 0,4-1-106 0,2-2-76 15,0-3-64-15,0-1-27 0,4-1-9 0</inkml:trace>
  <inkml:trace contextRef="#ctx0" brushRef="#br0" timeOffset="30882.074">25529 10888 546 0,'-4'-3'633'16,"1"3"10"-16,2-5-85 0,-3 5-136 0,3-2-95 0,-2 2-76 0,2-1-47 15,1 1-35-15,0 0-24 0,0 0-20 0,0 0-22 0,0 0-22 16,0 0-17-16,0 0-15 0,0 3-12 0,1-1-10 0,2 1-6 15,-2 3-3-15,1-1-1 0,1 2-2 0,0 1 0 0,2 0 1 0,2 1 2 16,-2 2 1-16,0 2 3 0,3-2 1 0,-1 1 1 0,1 2-3 16,3-2-4-16,-3 5-8 0,1 0-8 0,0-4-8 0,3 4-9 0,-3-1-11 15,4 1-13-15,-2 0-10 0,0-1-15 0,2 1-12 0,-2-1-19 16,1 0-17-16,-2-2-22 0,1 0-22 0,0-1-19 0,-2-1-21 0,-1 1-22 16,3-4-21-16,-3-1-26 0,-1 0-27 0,-1-1-28 0,2-2-29 15,-4-1-48-15,1-2-58 0,2-2-28 0</inkml:trace>
  <inkml:trace contextRef="#ctx0" brushRef="#br0" timeOffset="31055.8138">25813 10924 60 0,'-1'-10'577'0,"-2"1"6"0,-1 1-62 0,1 2-95 0,-2 0-81 16,4 1-76-16,-3 2-51 0,3-1-38 0,-2 3-26 0,-2 0-19 0,4 1-19 16,-4 1-21-16,0 2-18 0,-1 0-20 0,-1 4-16 0,-4-1-16 15,2 3-11-15,-2 2-7 0,-3 1-4 0,-1 1 1 0,0 4 0 16,-2-1 3-16,0 1 0 0,0-2-2 0,-1 6-5 0,0-2-8 0,2-1-13 15,-2 1-15-15,2 1-20 0,-1-2-25 0,3 0-25 0,0-1-28 16,1 0-38-16,1 0-45 0,2-4-69 0,2 1-79 0,0-3-89 0,4-1-91 16,-1 0-47-16,3-3-21 0</inkml:trace>
  <inkml:trace contextRef="#ctx0" brushRef="#br0" timeOffset="31615.9471">26197 10906 100 0,'0'-6'624'0,"0"0"13"0,0 0 11 16,0 3-89-16,0-2-137 0,0 0-100 0,0-2-82 0,2 3-51 15,-1 0-35-15,3-1-22 0,-3-1-16 0,3 3-17 0,0-1-16 0,-1 1-18 16,2-2-16-16,0 1-18 0,3 1-13 0,-2-3-11 0,3 3-8 16,1-2-6-16,0 2-3 0,2-2-2 0,-1 3-2 0,3-3 0 0,-3 3-2 15,2-1 0-15,1-1 1 0,-3 3 2 0,2-1-1 0,-4 2 1 16,3 0-2-16,-3 0 0 0,0 0-2 0,0 3 0 0,-1-2 1 15,-1 2 0-15,-1 2 1 0,-1 2 0 0,-1-2 1 0,-1 4 2 16,-2 0 2-16,-1 2 1 0,0-1 1 0,-1 5 4 0,-4 1 1 0,0 0 2 16,-1 0 3-16,-3 2 1 0,-1 2 0 0,0-1 3 0,-2-1 0 15,1 1 5-15,-2 0 3 0,0 0 3 0,2-2 4 0,-3-2 3 0,5 2 3 16,1-3 3-16,-1-2 3 0,0 0 1 0,1-1 2 0,4-2 2 16,-1-2 1-16,-1 0 2 0,3 0-2 0,1-3 0 0,0 0-1 0,2 1 2 15,0-2 4-15,4 0 3 0,-3 0 3 0,5-1 1 0,1 0-2 16,1-2 1-16,1 2-2 0,4 0-2 0,1-2-2 0,3 0-2 0,-1-2-4 15,6 0-2-15,0 1-4 0,2 0-5 0,-2-2-9 0,4 0-5 16,-1-2-6-16,2 2-4 0,-4-1-3 0,1 1-1 0,-2-1 1 0,2-2 1 16,-4 2 1-16,0-1 4 0,-3 0 2 0,-3 2 1 0,2-1 2 15,-5 2-2-15,0-3-5 0,-2 2-14 0,-2 0-17 0,-2 2-29 16,-1-2-35-16,-2 1-59 0,1 0-70 0,-3 2-131 0,-6 0-161 16,-1 0-103-16,-2 0-76 0,-5 4-40 0,-2-3-23 0,-3 2-9 0</inkml:trace>
  <inkml:trace contextRef="#ctx0" brushRef="#br0" timeOffset="34933.9305">24978 11976 150 0,'4'-10'421'0,"-3"3"-82"0,3-2-70 0,-3 1-64 15,2 1-37-15,1-3-25 0,-3 1-13 0,5 1-5 0,-4-2 0 0,-1 3 2 16,3 2 3-16,-4-1 0 0,1-1 0 0,1 2-4 0,-2 0-4 15,0 2-4-15,0-4-2 0,-2 4-4 0,1-1-3 0,-1 1-1 16,0-1-4-16,-1 1 0 0,-3 0-5 0,3 0-6 0,-2 2-7 0,0-2-9 16,-1 3-7-16,-1 0-7 0,-2 3-4 0,0-2-4 0,-3 3-2 15,2 1-3-15,-3 3-1 0,-1 0-4 0,1 0-5 0,-2 4-4 16,-2 0-3-16,2 2-4 0,0 3-2 0,-2 2-3 0,3-1-3 0,-2 0-2 16,3 6-4-16,-1 0-4 0,5 0-4 0,-3 2-6 0,3-1-9 0,1 0-9 15,3 2-9-15,1 0-8 0,0-1-9 0,4 3-11 0,0-4-8 16,4 0-7-16,-3 0-6 0,6-3-9 0,-2-1-4 0,4 2-8 15,-1-4-3-15,1-3-2 0,-1 1 2 0,5-4 3 0,-4-1 6 16,4-2 6-16,-2-3 7 0,0-1 10 0,2-4 7 0,-2-2 7 0,1 0 10 16,-1-2 11-16,1-2 10 0,-2-3 15 0,-2-3 10 0,2 1 12 0,-2-2 9 15,1-1 11-15,-2 0 8 0,-3 1 8 0,0-4 6 0,-1 3 7 16,-1-1 5-16,-1 3 3 0,-1-2-1 0,0 1-3 0,-1 1-5 16,-1 1-7-16,0-1-6 0,-1 3-7 0,0 0-10 0,0 1-6 0,-2 1-7 15,0 2-7-15,-1 0-10 0,1 0-12 0,0 3-12 0,1 0-13 16,-3 3-12-16,2 0-13 0,0 0-16 0,0 2-15 0,-2 1-17 0,4-1-16 15,-2 4-20-15,4-2-19 0,-3 3-24 0,3-3-26 0,-1 1-34 16,2 1-35-16,2-2-32 0,-1 3-28 0,3-3-47 0,-1 1-54 16,2-3-30-16</inkml:trace>
  <inkml:trace contextRef="#ctx0" brushRef="#br0" timeOffset="35414.851">25443 11884 379 0,'5'-7'521'0,"-2"1"-37"0,2 0-83 0,-5 3-107 0,0 1-72 16,0-3-52-16,-5 5-35 0,2 5-27 0,-2-3-17 0,1 3-14 15,-1 0-14-15,-3 4-13 0,-1 1-8 0,-3 3-7 0,1 1-4 0,-1 3-2 16,0-2 0-16,-1 3 2 0,0 0 2 0,-1 1 3 0,-1 1 2 16,1 0 2-16,1-1 2 0,2 2 4 0,-3-4 4 0,3 1 3 15,1-2-1-15,0 1-3 0,2-3-2 0,-1-1-3 0,4-2-3 0,-2-1-5 16,4 0-3-16,0 0-1 0,1-3-2 0,1 0-2 0,1 0-1 15,1-3-2-15,1-2-2 0,1 3-3 0,2-2-1 0,2-1 0 0,1-1 0 16,4 1 0-16,-2-2-2 0,3 0-2 0,4-2-7 0,-1 1-7 16,2-1-8-16,1-1-9 0,1 0-8 0,2-1-11 0,-2 1-11 15,2-2-12-15,-1 2-9 0,0-2-12 0,-2 1-11 0,3 0-12 0,-4 0-10 16,1 0-8-16,-2-2-5 0,-1 3-3 0,-1-4-4 0,-2 5-1 16,0-3 1-16,-1 1-1 0,0-2 5 0,-2 2 5 0,-1-2 7 15,-3 2 8-15,0-3 10 0,-1 0 11 0,1 0 12 0,-3-1 13 0,-1 0 17 16,0-1 17-16,-2 0 17 0,0 2 17 0,-2-2 18 0,0 0 19 15,1 0 16-15,-3 2 15 0,0-3 18 0,1 0 17 0,0 4 16 0,0 0 15 16,-2-2 12-16,2 4 11 0,-2-2 5 0,1 2 5 0,0 0 0 16,1 1 1-16,0-2-2 0,0 3-4 0,-1-1-7 0,3 1-8 0,-3 1-13 15,3 1-14-15,1 0-13 0,-2 0-11 0,1 3-9 0,-3 0-8 16,3-1-8-16,-2 5-11 0,0 0-8 0,0 1-8 0,0 2-7 16,-1 4-7-16,-1 3-6 0,1 0-4 0,-4 0-1 0,3 2-2 0,0 3-5 15,-1 2-9-15,0-1-18 0,-2 1-23 0,2 4-23 0,-4-4-25 16,2 6-29-16,-3-3-34 0,3 1-43 0,-3 4-45 0,0-3-60 0,2 0-70 15,-3 0-97-15,-2-3-110 0,5 3-65 0,-4-2-44 0,2-3-10 16</inkml:trace>
  <inkml:trace contextRef="#ctx0" brushRef="#br0" timeOffset="35945.7656">23889 12133 204 0,'-1'0'583'0,"-1"-2"2"0,1 1-78 0,1 1-116 0,0-1-82 0,0 1-64 16,0-3-40-16,1 0-29 0,2 3-23 0,2-2-17 0,0 1-17 15,3-3-18-15,0 2-17 0,1 0-19 0,4-1-16 0,0-1-14 16,4 1-13-16,0-2-15 0,2 2-9 0,0-1-8 0,5-1-10 15,0 0-11-15,-1 0-11 0,4 1-15 0,-3-1-16 0,1 0-18 0,-1 2-20 16,0-1-23-16,-3-2-27 0,0 6-29 0,0-3-31 0,-3 1-31 16,-1 0-25-16,-4 2-26 0,0 2-19 0,-4 0-18 0,-1 1-31 0,-4 0-39 15,-3 2-26-15</inkml:trace>
  <inkml:trace contextRef="#ctx0" brushRef="#br0" timeOffset="36127.4615">23973 12355 475 0,'-5'3'498'0,"1"0"-65"0,1 0-86 0,1 1-57 16,1-4-45-16,1 0-27 0,1 3-18 0,1-3-12 0,1 0-7 0,1 0-10 16,3 0-10-16,-1 0-15 0,2-3-14 0,1 3-16 0,3-4-14 15,0 1-13-15,2 0-13 0,1 0-16 0,0-1-14 0,3-1-16 16,-1-1-19-16,4 0-20 0,-2 0-20 0,1-1-23 0,2 1-23 0,-1-1-29 16,0-1-28-16,1 1-33 0,-1-3-35 0,-3 0-44 0,4 3-48 15,-2-1-52-15,0-2-58 0,-1 0-68 0,-2-2-73 0,1 0-32 0</inkml:trace>
  <inkml:trace contextRef="#ctx0" brushRef="#br0" timeOffset="36465.7404">24359 11569 294 0,'-1'-3'483'0,"-3"0"-74"0,3 2-101 16,-1 1-72-16,1-2-54 0,1 2-32 0,0 0-22 0,0 2-11 15,-2-2-7-15,0 1-1 0,1 2 0 0,-1 2-1 0,0-1-3 0,-1 2-3 16,-2 3 0-16,1-1 0 0,-1 5 5 0,1 1 5 0,-1 2 8 16,-3 2 6-16,-1 3 6 0,1 2 3 0,-2 1-1 0,0 3-3 0,-2 4-5 15,-1-1-8-15,-1 5-8 0,0 2-9 0,-4 2-12 0,4 1-10 0,-3 6-11 16,-1-2-9-16,-1 5-5 0,-3 1-4 0,5 1-5 0,-5 4-7 15,0 1-7-15,2 2-10 0,-3 0-16 0,1 4-16 0,-2-1-18 16,3 3-20-16,-1-1-17 0,0 0-23 0,0-3-24 0,1 2-31 0,1-2-34 16,1-1-39-16,2-5-43 0,-1-2-70 0,2 0-82 0,1-6-92 15,2-3-97-15,1-1-45 0,-1-3-18 0,3-4 1 0</inkml:trace>
  <inkml:trace contextRef="#ctx0" brushRef="#br0" timeOffset="43875.2468">27277 10960 4 0,'-5'0'605'0,"4"0"11"0,-1 0 8 0,1-3-84 15,1 3-132-15,0 0-102 0,0 0-86 0,0 0-56 0,0 0-39 16,0 0-25-16,0 0-19 0,3 0-12 0,-2 0-11 0,5 0-11 16,1 0-13-16,1-2-14 0,0 2-12 0,6 0-11 0,-1-2-11 0,2 2-8 15,3-3-8-15,1 1-9 0,3 0-7 0,-2-1-9 0,6-1-11 16,-4 1-14-16,1-2-17 0,0 0-19 0,0 3-20 0,-1-1-24 0,0 0-24 16,-2 0-34-16,-2 2-38 0,-1-1-26 0,-4 1-23 0,-1 1-11 15,-2 0-8-15,-3 1-15 0,-2 1-20 0,-4 1-30 0</inkml:trace>
  <inkml:trace contextRef="#ctx0" brushRef="#br0" timeOffset="44023.3848">27353 11160 399 0,'0'3'366'0,"0"-2"-49"0,1 0-44 16,3-1-37-16,0 0-34 0,4 0-23 0,0 0-18 0,2-1-14 0,4-2-10 16,-2-2-12-16,2 0-15 0,4 2-16 0,1-2-21 0,-3-1-24 15,4 0-25-15,1 0-29 0,0 0-28 0,-1-1-38 0,2 0-41 16,-3 0-51-16,5 2-59 0,-2-2-81 0,0 1-89 0,-3 2-68 0,1-1-58 15,1 1-28-15</inkml:trace>
  <inkml:trace contextRef="#ctx0" brushRef="#br0" timeOffset="44714.5526">28377 10810 66 0,'-3'0'478'0,"-1"-5"-53"0,3 5-77 0,-2-2-56 16,2 2-43-16,-3-1-28 0,4-1-20 0,-1 2-13 0,1-2-10 0,-2 1-13 15,2 1-14-15,0 0-16 0,0 0-16 0,0-1-16 0,2-2-15 16,-2 0-14-16,1 2-12 0,3 0-10 0,0-2-8 0,-1-1-8 15,2 1-7-15,0 1-7 0,1-1-9 0,1-2-5 0,2 1-5 0,0-1-3 16,3 1-1-16,-2-1-1 0,2 1 1 0,1-1-1 0,0-1-1 16,-1 3 0-16,2-1-2 0,-3 1-1 0,1-1-2 0,-2 1 0 0,0-1-1 15,-1 3-1-15,0-1-3 0,-2 1-1 0,-1-1-3 0,-1 2-2 16,1 0-3-16,-5 0-1 0,3 2-2 0,-3-1 1 0,2 1 2 16,-3 0 1-16,2 1 0 0,-2 1 3 0,0 2 4 0,-2 1 2 0,2-2 3 15,-3 2 5-15,2 1 2 0,-3 1 3 0,3 0 3 0,-5 1 2 16,3 0 0-16,-2 0 0 0,2-1 0 0,-2 0-2 0,2 1 0 0,-1-2-2 15,1 1-3-15,2-2 0 0,-4 2 0 0,5-2-2 0,-1 0 2 16,1 0-1-16,0-4 0 0,1 2 0 0,-1-1-2 0,5 1 1 16,-4-2-2-16,2 1 2 0,2-1 0 0,-2-1 0 0,2 1 1 0,0-1 0 15,3 0 0-15,-4 0-2 0,3-1 1 0,-1 1-2 0,2 0 0 16,0 0-1-16,-2 1-1 0,2-1 1 0,-1 1-2 0,-2-1-1 0,4 1-1 16,-4 1-1-16,1 1-1 0,0-2 0 0,0 2-2 0,-1 0 1 15,-2 1-1-15,2 0 1 0,-2-2 0 0,1 4 2 0,-3-3 0 16,2 2 1-16,-3 0 2 0,0 0 1 0,0 0 3 0,0 1 0 0,-3-3 3 15,2 3 2-15,-3-3 3 0,0 3 1 0,0-2 2 0,0-1 1 16,-4 1-1-16,2-1-5 0,-1 0-8 0,-1 1-12 0,-3-2-13 0,3 0-19 16,-1 1-18-16,-2-2-24 0,0-1-23 0,-1 1-29 0,2-1-31 15,-2-1-43-15,0 1-51 0,-1-1-76 0,4-1-90 0,-4-1-48 0,4-1-33 16</inkml:trace>
  <inkml:trace contextRef="#ctx0" brushRef="#br0" timeOffset="45065.146">28864 10783 82 0,'6'-7'575'0,"1"2"10"0,-3 1-70 16,1-1-107-16,0 1-91 0,-2 1-84 0,2 0-55 0,-2 0-41 15,-2 0-26-15,4 1-21 0,0 2-18 0,-1-1-17 0,1 1-16 0,-2 0-18 16,2 0-13-16,2 1-12 0,-2-1-9 0,2 2-5 0,-1 1-3 15,1 0-4-15,-1 0-1 0,2 0-3 0,-3 1 0 0,-1 1-1 0,1-1-1 16,2 1 1-16,-2 2 1 0,-1-1-1 0,-1 2 2 0,0 0 1 16,-1-1 2-16,-1 2 2 0,-1 0 3 0,0-2 4 0,0 4 5 15,-1-3 3-15,-1 1 3 0,-1 3 4 0,0-2 3 0,-5 0 3 0,2 1 2 16,-1-1 2-16,-1 0 1 0,-1 1 1 0,1 0 0 0,0-1 0 16,-2 1 1-16,1-1-2 0,1-1 0 0,0 0-1 0,-1 0 0 0,3-2-2 15,-1 1-2-15,3-1 0 0,-1-2-2 0,-1 1-1 0,3-1 1 16,-1 1-2-16,3-2 0 0,1-1 1 0,0 2 0 0,0-2 1 15,0-1-2-15,1 2-5 0,3-3-5 0,0 1-7 0,2-2-13 0,2 2-12 16,0-2-19-16,5 0-21 0,0-2-26 0,0 2-28 0,5-2-38 16,1 1-43-16,0-4-53 0,3 1-57 0,3-2-68 0,-1 0-74 0,0-2-37 15</inkml:trace>
  <inkml:trace contextRef="#ctx0" brushRef="#br0" timeOffset="45533.4114">29338 10780 82 0,'-1'-4'586'16,"1"2"-5"-16,-2 1-12 0,2-3-98 0,0 2-139 0,0-1-88 0,2 1-63 16,-2-1-38-16,1 2-26 0,4-1-20 0,-2 1-20 0,0-2-19 15,2 1-20-15,0 1-16 0,1-2-11 0,2 1-13 0,-2 2-7 0,2-1-4 16,0-1-3-16,3 2 0 0,-3-1 2 0,2-1-1 0,-1 2 3 0,-1 0-1 15,1 0 2-15,-2 0 0 0,0 0 0 0,0 0-1 0,-1 0 0 16,-1 0-3-16,0 2 0 0,1-1-2 0,-5-1 0 0,2 2-1 0,-1-1-1 16,0-1 1-16,-2 2 2 0,1-1 1 0,-1 1 3 0,2 1 2 15,-2 0 3-15,0-2 3 0,0 2 3 0,0 2 3 0,0-2 1 0,0 3 3 16,-2-3 2-16,2 4 0 0,-1-1 2 0,1-2 0 0,-2 5-1 0,0-1-1 16,2-3 0-16,0 1-2 0,0 1 0 0,0-1-2 0,0 2 0 15,0-2-1-15,0-1-1 0,2 2 2 0,0-2-2 0,-1 2 1 0,1-1 1 16,1-2-2-16,0 1 0 0,1-1 1 0,0 1-2 0,2 1 1 15,1-2 0-15,-1 1 0 0,1-1 1 0,2 0-2 0,-3 0 0 0,2-1-2 16,0 1 0-16,1 1-2 0,-1-1 0 0,-1 0-1 0,-1 0-1 16,2-1 1-16,-2 0-2 0,1-1-1 0,-3 3-2 0,0-3 0 0,1 1 1 15,-2 0 0-15,-1 0 2 0,2 0 1 0,-4 0 4 0,0 1 3 16,0-1 3-16,0 2 2 0,-4-2 3 0,2 1 2 0,-3 1 3 0,-2-1 3 16,1 2 2-16,-4-2 1 0,1 3 1 0,0-1-1 0,-3 1 0 0,-2-4-5 15,2 3-8-15,-1-2-11 0,0 3-14 0,-2-3-18 0,2 1-20 16,-1-1-25-16,0 1-25 0,2-2-32 0,-2 1-34 0,3-1-44 0,0-1-48 15,3-1-82-15,0 1-100 0,2-1-58 0,-2-1-38 0,4-1-16 16</inkml:trace>
  <inkml:trace contextRef="#ctx0" brushRef="#br0" timeOffset="45864.5849">29828 10793 283 0,'5'-4'599'0,"-1"0"1"0,1-1-1 0,-1 1-110 16,0 2-160-16,0 1-100 0,0-1-68 0,-3 0-41 0,3 1-28 16,-1 0-19-16,0 1-14 0,0 0-15 0,1 1-18 0,-1 0-15 0,2 3-13 15,0-3-8-15,-1 3-8 0,1 1-2 0,-2 1-3 0,2-2 1 16,-2 5 0-16,2-1 2 0,-4-2 2 0,3 2-1 0,0-1 0 0,-3 4-1 16,-1-2 0-16,0 1 2 0,0 1 2 0,0 2 0 0,-1-4 0 0,-3 3 1 15,0-1 2-15,3 0 1 0,-4 1 0 0,2 1 2 0,-2-1 1 16,-2 0 2-16,2-2 4 0,0 2 4 0,0 0 1 0,-2-1 2 0,2-1 0 15,1-1 2-15,-1 0 1 0,1 0-1 0,-1-1 2 0,2-2 2 16,-1 1 3-16,3-1 0 0,-1-2 3 0,2 3 1 0,2-2 2 0,-1-2 1 16,3 2 3-16,0-3-2 0,4-1-1 0,0 2-6 0,3-3-12 0,5 0-14 15,0 0-17-15,3-3-21 0,6 0-22 0,2-2-27 0,1 0-29 0,5-2-49 16,4-1-57-16,1-1-79 0,3 0-89 0,5-2-74 0,0 1-64 16,3-1-27-16</inkml:trace>
  <inkml:trace contextRef="#ctx0" brushRef="#br0" timeOffset="67464.3513">16906 8838 3 0,'-14'-2'19'0,"1"1"-5"0,0-3-3 0,-2 4-1 0,0 0-1 16,0 0 1-16,0 0 2 0,0 0 4 0,-1 0 4 0,0 0 3 15,0 0 1-15,-3 0 1 0,2 4 4 0,1-3-1 0,-3 1 0 0,2 0-1 16,-4 2-1-16,3-1-3 0,-3 2 0 0,0-2-2 0,-1 2-1 15,3 0 0-15,-3 1-4 0,0-1 0 0,-2 3 1 0,3-1 0 16,-1 1 1-16,1-1 3 0,0 2 7 0,-1 1 6 0,-2 0 4 0,2 1 6 16,1-1 4-16,-1 0 3 0,0 5 3 0,1-2 3 0,-2 0 0 15,1 1 1-15,-2 1 3 0,3 2 1 0,-1 0 2 0,0 1-2 0,-1 0-2 16,2 0-5-16,-3 2-5 0,4 1-3 0,-1 0-5 0,0-1-3 16,1 4-3-16,2-3-5 0,0 2-2 0,0 0-4 0,2 1-2 0,2 1-4 15,2 1-1-15,0-1-3 0,2 2 0 0,0 1 0 0,0-2-2 16,4 2 1-16,2 1-1 0,-1 0 1 0,3 0-2 0,1-1 0 0,1 2 0 15,1 0-1-15,2 0-2 0,2-1-1 0,1 2-1 0,0-3-2 16,3 1-1-16,-1-1-3 0,-2 1-4 0,5-1 1 0,-2 0 2 0,5-1 2 16,-2 1 3-16,0-1 1 0,4 0-1 0,-1-2 3 0,0-1 0 15,1 2 2-15,1-2 1 0,2-2 1 0,0 0-1 0,0 0 0 16,3-1 0-16,-1-1-4 0,4-1-5 0,0 0-6 0,2-4-7 0,3 0-3 16,0 1-2-16,2-3-3 0,1 0-3 0,2-3-5 0,3 1-4 15,0-2-1-15,1-2-3 0,3 1 1 0,0-4 1 0,1 3 0 0,2-4-1 16,0 0 1-16,2-1 4 0,-1-2 2 0,3 0 0 0,-3-2 2 15,3-1 4-15,-1 0 2 0,0-1 4 0,0-1 4 0,-4-2 2 16,3 0 2-16,-4-1 3 0,0 1 4 0,-1-3 5 0,-2-1 3 0,-2 1 2 16,1-3 3-16,-1-1 1 0,0 2 5 0,-3-2 4 0,3-1 2 15,-5-2 3-15,2 0 3 0,-2 2 4 0,0-3 5 0,-1 0 3 0,-2-1 4 16,0-3 1-16,0 3 3 0,-1-3 0 0,-1 0 2 16,-3 0 2-16,4-2 0 0,-7 0-1 0,3-1-2 0,1 1-2 0,-5-4-3 15,-1 3-2-15,0-2-3 0,1-1-3 0,-5 0-2 0,-1 0-1 16,-2-1 0-16,3 0-1 0,-7-2-2 0,-1 1-3 0,-3-1-2 0,1 1-1 15,-4 0-1-15,-2-2-2 0,-4 2-5 0,-1 0-4 0,-2 0-3 0,-3 2-6 16,-3-2-3-16,-4 1-7 0,0 0-7 0,-4 3-8 0,-1-1-14 16,-3 0-13-16,0 1-18 0,-3 2-21 0,-4-1-16 0,0 1-12 0,-1 4-18 15,-2 1-19-15,-1 0-27 0,-2 0-29 0,-1 3-31 0,0 1-31 16,-2 0-63-16,0 3-77 0</inkml:trace>
  <inkml:trace contextRef="#ctx0" brushRef="#br0" timeOffset="68813.7689">9068 11212 36 0,'-13'-3'61'0,"4"0"-1"0,-1-1-3 16,-1 0-3-16,0 2-2 0,1 0-2 0,-2-1-3 0,1 0-1 0,-2 0-4 15,2 0-6-15,-2 1-4 0,1-2-1 0,-1 1-4 0,-1 1-3 16,1-1-2-16,-4-1-5 0,4 1-5 0,-2 0-3 0,-1 0-1 16,0-1 1-16,0 1-1 0,-1 3-3 0,1-2-1 0,-1 0-3 0,0 0-3 15,0 2-2-15,-3-2-4 0,4 1-4 0,-3 1-5 0,0 0-4 0,0 0-4 16,-3 1-4-16,4 1-5 0,-4 0-4 0,2 0-3 15,-1 0 0-15,-1 1-1 0,-2 2 0 0,1 0 1 0,0-1 0 0,0 2 2 16,-2-1 3-16,-1 1 3 0,1 0 4 0,-2 2 2 0,3-1 0 0,-3 1 2 16,2-1 3-16,-2 1 2 0,2 1 0 0,0-1 2 0</inkml:trace>
  <inkml:trace contextRef="#ctx0" brushRef="#br0" timeOffset="69496.3668">7781 11415 15 0,'-24'13'39'0,"2"1"4"0,-1 0 5 15,1 2 3-15,-1 0 6 0,1-1 2 0,0 2 2 0,4-1 0 16,-4 1-2-16,4 1-2 0,-2 0-4 0,3-1-4 0,0 3-2 0,-1 0-2 15,3-1-2-15,0 2-2 0,0-2 0 0,2 3 2 0,-1-1 1 16,1-1 1-16,3 2 1 0,-2-1 2 0,2-1 2 0,-1 2 0 0,0-2 3 16,3 2 0-16,-1 1 1 0,-2-3 1 0,1 1 0 0,2 0 1 15,-2 0-2-15,0 0-5 0,0-2-2 0,1 3-2 0,0 0-5 16,-1-4-5-16,3 2-5 0,-3 0-4 0,2 0-5 0,1-2-4 0,-2-1-3 16,4 3-3-16,-1-1-3 0,-1-3-2 0,3 1-1 0,0-3-2 15,1 2 0-15,-1 1-1 0,2-4 1 0,-1 2 3 0,3-2 2 0,0 0 1 16,0 1 3-16,0-3 3 0,2 2 3 0,-1-1 2 0,1 0 2 15,2 1 2-15,1-4 2 0,-2 4 2 0,4-1 0 0,-1-1 1 16,-1 3 0-16,4-1-2 0,-1-1-2 0,0 1 1 0,3-1-2 0,-3 1-3 16,3 0-2-16,0 2-1 0,0-1-2 0,0-1-1 0,3 3-2 15,-2-1 0-15,1 2-2 0,0-3-2 0,0 3 0 0,4-3-1 0,-2 3-1 16,0 1-1-16,4-2 1 0,-3 0 1 0,1 0 0 0,1-1 1 0,1 1 1 16,1 0 0-16,-2-1 1 0,4 0 1 0,0-2-1 0,-1 1 1 15,1 0 2-15,3-1 0 0,-3-2 1 0,2-1 0 0,1 3-1 16,1-1 1-16,0-1-1 0,1-1 0 0,0-1-2 0,1 0 0 0,1 0 0 15,1-2-1-15,-3 1 0 0,6-1 0 0,-4 0-2 0,4-2 0 16,-2 0-2-16,2-1 0 0,1 0-1 0,-3-2-3 0,3 0-1 16,0 0 0-16,0-1-1 0,-1-1-2 0,3-1-1 0,0-1-1 0,-1-1-4 15,2 1-1-15,-1-5-1 0,1 2 2 0,2 0 1 0,-1-2 0 0,1-1 3 16,1-1 2-16,-1 0 2 0,-1-2 1 0,2 0 2 0,2 0 0 16,-2 0 2-16,0-2 0 0,0 1 2 0,-1-2 1 0,0 0-1 15,0 3-3-15,-1-3-3 0,-1-1-4 0,-1 0-4 0,1 2-2 0,-1-2-3 16,-1 0-4-16,-2-2-2 0,0 2-3 0,-1 0-1 0,-2-1-2 15,0 0-1-15,-2-1-2 0,-1 0 0 0,0 0 1 0,-2-2 1 16,-1 1 2-16,0-1 2 0,-2 0 1 0,0-1 1 0,-3-1 3 0,3 0 4 16,-3 0 3-16,-2-2 3 0,1-1 5 0,-2 2 6 0,-1 0 4 0,1-4 6 15,-2 2 4-15,-2 1 4 0,1-2 3 0,-3 0 4 0,-2 2 5 16,0-4 2-16,1 2 2 0,-2 2-1 0,-2-4 1 0,-1 2-1 16,-2 2-1-16,1-4-2 0,-3 1-3 0,0 1-3 0,0-2-3 0,-3 1-3 15,1 0-4-15,-2-3-3 0,-1 2-2 0,-2-2-3 0,2 2-3 16,-4-1-2-16,3-2-3 0,-2 3 0 0,-1-1-4 0,-1-3-2 0,2 4-1 15,-2-3-1-15,1 2-4 0,0-2-1 0,-3 1-1 0,3 1-2 16,-2-1 0-16,3-1 0 0,-4 2-1 0,2-2 2 0,0 5 1 0,0-1 2 16,0 2 3-16,-1-1 2 0,0 2 2 0,1-1 1 0,-2 4 0 15,-1 2-1-15,2-2-3 0,-3 3-3 0,-2 5-8 0,-1-2-11 0,-4 2-13 16,0 4-19-16,-4 0-18 0,-2 0-27 0,-4 5-28 0,-2 0-28 16,-1 3-26-16,-4 2-31 0,-3 2-31 0,0 0-31 0,-3 6-30 0,1-3-58 15,0 4-69-15</inkml:trace>
  <inkml:trace contextRef="#ctx0" brushRef="#br0" timeOffset="72947.1295">6651 12697 21 0,'-5'-2'64'15,"0"-1"1"-15,0-1 1 0,0 3-2 0,0-2-1 0,0-1 1 0,-2-1-3 16,1 1-5-16,1 1-3 0,-1-1-2 0,0 1-3 0,1 0-7 15,-1-1-4-15,-1 1-4 0,1 0-5 0,0 0-4 0,1-1-7 16,-1 3-6-16,-1-2-5 0,1 0-5 0,0 0-4 0,-1 0 0 0,1 2-3 16,0-3-1-16,-2 3-4 0,3 0 2 0,-1 0-1 0,-1-2 0 15,-2 1 0-15,3 0 0 0,-1 1-1 0,-1 1-1 0,-1-2 1 16,1 1-1-16,0 1-1 0,0 0 1 0,-3 0 0 0,3 0 0 0,-3 0 1 16,0 0 1-16,0 0 0 0,1 1-1 0,-4 1-1 0,3-1 1 0,-3 1 2 15,3 0 1-15,-3 1 2 0,1-1 1 0,0 1 2 0,-1 0 0 16,0 0 3-16,0 2 2 0,1-1 1 0,-1-1 1 0,1 2 2 15,-1-2 1-15,0 4 1 0,1-2 0 0,-1 0 2 0,0 0 1 0,-2 0 0 16,3 0 0-16,-2-1 1 0,0 1-1 0,1-1-1 0,-2 2-1 0,2-2 0 16,0 2 0-16,-2 0-1 0,2 0-1 0,-2 0-1 0,2 0 1 15,-2 1 0-15,3-2-3 0,-4 0 2 0,4 1 0 0,-4 0 0 16,1 0 0-16,0 0 0 0,2 0-1 0,-3 1 0 0,2-2-3 0,-2 1 1 16,1 1 2-16,1-1 2 0,-2 1 3 0,2-2 1 0,0-1 4 15,0 3 0-15,0-1 1 0,0-1 0 0,0 2 2 0,1-1 3 16,0-1 4-16,-2 3 2 0,3-2 5 0,0 2 0 0,-2 0 0 0,3-3-2 15,-1 3-1-15,2 0-2 0,-3-2-2 0,2 2-1 0,0 0-3 16,1-1-1-16,-2 1-1 0,2 1-2 0,0-1-2 0,0 1-4 16,0-1-2-16,3 1-2 0,-2 0-1 0,1 0-1 0,1-1 0 0,0 0-1 15,-1 0 1-15,1 1-1 0,1 1 3 0,1-1-1 0,-3-3 0 16,1 4 1-16,1-2 1 0,1 0 1 0,1 1 0 0,-2-1 2 0,0-1 3 16,1 0-1-16,-1 1 1 0,0 0-2 0,2 1 2 0,-1-3-1 15,-1-1-1-15,2 3 1 0,-2-2-1 0,2 2-1 0,0-3-2 0,0 2-1 16,2-2-2-16,-2 2-3 0,2-2 0 0,-3-1-2 0,3 2 1 15,0-2-1-15,0 1 0 0,-1-1-2 0,1 2 0 0,2-1 0 0,-1 2 0 16,0-1 0-16,-1 1-1 0,1-2 1 0,0 2 2 0,0 0 2 16,-1 0 0-16,1 1 2 0,1 1-1 0,-1 0 1 0,-1 1-1 15,1 0 2-15,-1 2-1 0,2 0 0 0,-1-2-1 0,0 2 0 16,-1 0 0-16,0 1 0 0,0 1-2 0,2 0-1 0,-1-1-3 0,0 2 1 16,-1-2-1-16,2 2 4 0,-1 0-1 0,2-1 1 0,-2-1 1 0,2 1 2 15,0-2 0-15,0 2 3 0,0 1 2 0,2-4 2 0,-2-1 1 16,2 3 2-16,-1-1 2 0,2 0 2 0,-1-2 0 0,1 0 0 15,1 1-1-15,1 0 0 0,0 0 1 0,-2-1 1 0,2 2 1 0,0-2-2 16,0 2 0-16,1-3 1 0,-1 2 0 0,-1-1 1 0,3-1 0 16,-1 3 0-16,0-3 2 0,1 2-1 0,-1-1 3 0,-1 0 0 0,1 1 1 15,3 0 0-15,-4-1-2 0,2 0 2 0,-1 3-1 0,3-3 0 16,-2 2-2-16,-1 1 1 0,2-1-1 0,1 0-2 0,-2 3-2 0,-1-4-2 16,2 3-1-16,1-1-3 0,-1 2 0 0,0-1-1 0,0 1-1 15,1-2-1-15,0 2 0 0,0 1-2 0,2-4 0 0,-3 2-1 16,2 0-1-16,-1-1-1 0,2 1 2 0,0-1-1 0,0 1-1 0,-1-1 1 15,1-1-2-15,1 2 1 0,-1-2-1 0,2 0 1 0,-2 2-1 16,0-4 1-16,2 2-2 0,0 0 2 0,-2-2-1 0,3 2 0 0,-3 0-1 16,3 0 0-16,-1-1 1 0,-2 1-1 0,5 0-1 0,-4-3 1 15,2 3-2-15,1-2-1 0,0 2-3 0,0-1 1 0,2-1 0 16,-1 1-1-16,1-2-1 0,2 3 0 0,-1-2-2 0,2 2-1 0,-2-3-2 16,4 2 0-16,-2 1-1 0,1-3 0 0,-1 3-2 0,2-2-1 15,2 2 0-15,-3-4-1 0,3 1 1 0,-1 1-3 0,1-1-1 0,-2 1 1 16,2-1 2-16,-1-1 1 0,1 1 2 0,0 0 1 0,-2 0 1 0,2-1 2 15,-1 1 4-15,-1 0 1 0,-1 0 3 0,1-1 1 0,0 1 1 16,-1-1 3-16,0 1 2 0,-1-1 0 0,-1 1 1 0,2-1 0 0,-1 1 1 16,-1 1 0-16,3-1 1 0,0-1 2 0,0 0-2 0,-1 1 1 15,3-1 1-15,-1 1 0 0,1 0 2 0,2-2-2 0,-1 2 1 0,3-1-2 16,-1 0 1-16,0-1-1 0,3 0-1 0,-2 1-1 0,2-1-1 16,0 1 0-16,-1-2-1 0,1 2-1 0,0 0 0 0,-2-1-3 0,1-2 1 15,-4 1-2-15,4 0-1 0,-2 0-1 0,-2 0-2 0,2-1-1 0,-4-1 0 16,2 1-2-16,-2 0 1 0,-1-1 0 0,0-1-2 0,0 1 1 15,-1 1-2-15,-1-1 0 0,1 0 1 0,-2 0 0 0,1-3 1 0,1 2 2 16,-2 1 3-16,1-2 1 0,-2 1 1 0,2-1 1 0,2-1 1 0,-1 1 3 16,0-1 1-16,1-1 1 0,1 2 0 0,0-2 2 0,2 0 1 15,3-2 1-15,-2 2-1 0,2-1 1 0,2-1-1 0,0 1 1 0,3-1 0 16,-1-3 0-16,1 1-3 0,2 1-1 0,1-2-1 0,-1 2-1 16,1-1 1-16,-3 1-1 0,2 0-1 0,0-1-2 0,0 1-1 0,-1 1-2 15,-2 0-3-15,1 0-4 0,-3 0-1 0,0 1-3 0,-1 1-3 0,-1-2 0 16,-4 2-3-16,3 0 1 0,-2 0-2 0,2 0-1 0,-3 0 0 15,1 0-1-15,-3 0-1 0,2-1 1 0,0 1 2 0,-1-2 2 0,1 1 2 16,0 1 3-16,1-3 4 0,0 1 1 0,0 1 2 0,2-3 2 16,-1 2 1-16,4-3 2 0,-3 2 1 0,3 0 3 0,2-2 2 0,-2 0 0 15,1 1 1-15,2-3-1 0,-1 1-1 0,-2-1 0 0,4 4-2 0,-2-3 0 16,-2 0 0-16,2 0-3 0,-1 1-1 0,-2 1 1 0,-1-1-2 16,1 1-2-16,-4-1-2 0,2 3 1 0,-2-3-1 0,-1 2-1 15,1-1 2-15,-4 0 1 0,1 0-1 0,-2-1-1 0,-2 1 2 0,1 1-1 16,-2-1 1-16,1 0-1 0,-1 0-1 0,-1 1 1 0,1-2-1 0,-2 1-2 15,0-1 1-15,3-1-3 0,-1 0-3 0,-1 1-2 0,1-4-2 16,0 2 1-16,1-3-2 0,1 1 0 0,0 0 2 0,0-2-1 0,1 1 1 16,0-2 2-16,0 0 3 0,2 0 1 0,-1 0 1 0,1 0 4 15,0 0 4-15,0-1 3 0,-3 1 0 0,3 0 3 0,0 1 1 0,-3-1 0 16,2 1 0-16,-1 2 0 0,-2-3 0 0,-1 3-1 0,2 0-3 16,-2 0-2-16,1 0-1 0,-4 2 1 0,2-1-2 0,-2 1-1 15,-1-1-1-15,1 1-2 0,-1 0 1 0,1 0 0 0,-3 1 1 0,3-1 2 16,-1 1 0-16,-2-2 0 0,1 0 1 0,-2 3 2 0,4-1-1 15,-1-2 0-15,-2 3 0 0,3-4 0 0,-1 2 2 0,-1-3 0 0,1 3 1 16,1-1-2-16,-1-3 1 0,1 2-2 0,0 0 1 0,-1-1-1 16,1-1-1-16,1-1 0 0,-1 2 2 0,-2-1-1 0,4 1 3 0,-5-1 1 15,2 1-1-15,-1-1 2 0,1 1 1 0,-2-1 0 0,0 1 0 16,-1-1 1-16,1 2 2 0,-2-3 0 0,-1 2 0 0,1-2 1 16,-2 4 0-16,1-2 1 0,0 1-1 0,0 0 0 0,-2-1-3 0,0-2 0 15,-1 2-1-15,2 0-1 0,0-1-2 0,0 0 1 0,-3 0-1 16,1 1-2-16,0-2 0 0,0 0-1 0,2-3 0 0,-2 4-1 0,0-3-5 15,-2 3 0-15,2-4-2 0,-2 3 1 0,3 0-2 0,-3-3 1 16,1 4-1-16,-1-1 0 0,0-1 1 0,0-1-1 0,-1 3 1 16,1-3 0-16,2 4 1 0,-1-1 1 0,-1-1 4 0,-1 2 1 0,0-2-2 15,-1 2 1-15,1 0 1 0,1 2 2 0,-1 0 3 0,-1 0 1 16,1-1 1-16,1 2 0 0,-3-3-1 0,2 5-1 0,-1-2-4 16,1 1-1-16,-2-2 1 0,3 2-1 0,-2-1 0 0,1 1-1 0,-1-2-2 15,1 3-2-15,1-2-3 0,-1-3-1 0,1 3 1 0,-1-1-1 0,-1-2 1 16,1 3 2-16,1-4-1 0,0 3 2 0,-1-2 1 0,2-2 0 15,-1 2 4-15,1 0-1 0,-1-1 2 0,0 1 2 0,-1 0 2 16,-1-2 1-16,1 3 2 0,1-4 2 0,0 3 2 0,-1-1 3 0,0 2 3 16,0 1 4-16,-2-4 1 0,2 4 1 0,-2-1 1 0,0-1 1 15,0 2 1-15,0 0 1 0,0-1 0 0,0 0 0 0,0 2 0 0,-2 0 0 16,2-1-4-16,-2 1-3 0,0-3-1 0,0 3-2 0,-1-1-2 16,0 1-1-16,1-2 1 0,-1 2-1 0,0-1-2 0,1-1 0 0,-1 2 0 15,0-3-2-15,0 0-1 0,-2 2 0 0,4-1-1 0,-2 2-1 16,-1-2-2-16,3-1-1 0,-2 3-2 0,1-3 0 0,-3-1-3 0,3 2-1 15,1 0 1-15,-2-1-3 0,0 0-2 0,0-2-2 0,0 3-1 16,1-4-2-16,-1 3-1 0,0-1 1 0,-1 1 0 0,1 0 0 16,1-2-1-16,-1 3-2 0,-1-3 0 0,-1 2-2 0,2 1-1 0,-2-1-1 15,2 1 3-15,-2 0-1 0,2-2 3 0,-3 3 1 0,1-2 0 16,0 3 0-16,0-3 0 0,-3 2 1 0,1 0 3 0,2 1 1 16,-3-1 2-16,2 1 1 0,-2 0 2 0,-2-3 1 0,2 3 2 0,-1-1-1 15,-2 1 2-15,3-1-1 0,-3 2 1 0,0 1-1 0,1-3 1 16,-1 1-1-16,-1 0-1 0,0 2 1 0,0-4-2 0,1 1-1 0,0 3-1 15,-2-1-1-15,0 0-1 0,0 2 0 0,1-3-3 0,-1 2 1 16,1-1-3-16,-1-1-1 0,-1 3-1 0,1-1-1 0,-1-2-1 16,0 1-2-16,1-1 0 0,-4 2-3 0,4-1-1 0,-4 2-1 0,2-1-1 15,-2 1-1-15,0-2-1 0,-1 3 0 0,-2-2 0 0,2 2-1 16,-2-2 1-16,-2 3 1 0,0-1 1 0,1 1-1 0,-1 0 4 0,-3-1 0 16,4 3 2-16,-3-4 4 0,-1 4 1 0,0-1 2 0,1-1 4 15,-1 2 3-15,3-2 3 0,-4 1 3 0,3-2 1 0,-1 2 1 16,2-2 2-16,-2 1 1 0,1 1 0 0,-1-1 2 0,3 1-1 0,-1-3 2 15,-1 3-2-15,1 0-1 0,-1-1-1 0,1-1-2 0,-2 2-2 0,1-1-1 16,0 2 0-16,0-1-2 0,-2 1 0 0,1-2-2 0,-1 1 0 16,1 1-2-16,-3 0 0 0,0 0-1 0,0 1 0 0,-1 1-1 15,-1-1-1-15,1 1 1 0,0-1 0 0,-1 2-2 0,1 0 1 0,-1 0-1 16,3 0 1-16,-2 0-1 0,0-1 0 0,2 2-1 0,-2-1 0 16,4 0 0-16,-2 0-1 0,2 1 0 0,0-1 0 0,-1-1 1 15,1 0-1-15,1 1 0 0,2-1 1 0,-3 2 1 0,2-1 0 0,0 0 2 16,1-1 2-16,-1 1 2 0,2-2 1 0,-1 1 2 0,-1 2 0 15,2-1 2-15,0 0 0 0,0 0 1 0,-2 0 2 0,4-1 0 16,-4 2 0-16,3-1 0 0,-2 0 0 0,1-3 0 0,1 4-1 0,0-1 0 16,0 0 0-16,-1 0 0 0,4 1 0 0,-3-1-1 0,1-1 1 0,1 1 0 15,-3-1 0-15,4 0-1 0,-3 1 0 0,3-2-2 0,0 2 2 16,-1-2 0-16,0 1-2 0,-1 0 1 0,2-2 1 0,-1 1-2 16,-1 1 1-16,0-2 0 0,0 1-1 0,-1-1 0 0,0 0-1 0,0 0 1 15,0 0-2-15,-3 0 0 0,1 0 0 0,-2 0-1 0,-1 0-1 16,-1 0-2-16,0 0-1 0,-1 0-2 0,-1 1-1 0,0-1-2 15,-1 0-1-15,-2 1-2 0,0-1-4 0,-2 0-2 0,1 0-6 0,-1 0-3 16,-1 0-5-16,0 0-9 0,-2 0-12 0,2 0-19 0,-2 0-21 16,2 0-28-16,-2 0-30 0,2 0-42 0,0 0-50 0,-1 2-79 0,0 0-99 15,-1-1-59-15,0 1-39 0</inkml:trace>
  <inkml:trace contextRef="#ctx0" brushRef="#br0" timeOffset="129078.8896">8334 16110 95 0,'3'-6'136'0,"-1"0"-18"0,-1 0-10 0,1 1-5 0,1 1-1 0,1-2 5 16,-1 4 4-16,-2-3 6 0,1 1 4 0,1 0 4 0,-1 0 3 0,-1 2 4 15,2-1 0-15,0-1 0 0,-1 3-3 0,-2-2 0 0,1 2-3 16,1-2-2-16,-2 0 0 0,0 1-1 0,0-1-4 0,0 0-3 0,0 0-5 15,0 0-5-15,0 0-7 0,0 0-7 0,-2-2-6 0,1 2-9 16,1 0-5-16,-2-1-4 0,2 1-6 0,-3 1-4 0,0-1-4 0,2-1-4 16,-1 1-3-16,-1-2-2 0,1 3-3 0,-1 0-4 0,0-1-1 15,0 0-2-15,-1 0-1 0,1-1-1 0,0 1 0 0,-1 1-1 0,-1-1-2 16,2 1 0-16,-2 0 1 0,2 0-2 0,-2 1 1 0,-3-1 3 0,2 1 0 16,1 1-1-16,-3 0 0 0,2 0-2 0,-3 0 0 0,-1 3-1 15,0 0 0-15,-2-1 1 0,2 5 2 0,-3-1 3 0,-1 1 3 0,0 3 5 16,-2-1 0-16,2 4 4 0,-2-1 1 0,0 4 4 0,-1 1 3 15,3 0 2-15,-4 3 2 0,3 1 0 0,2 1-1 0,0 3-2 0,-1-2-3 16,3 4-5-16,0 1-5 0,3 0-6 0,0 1-5 0,3-1-7 16,0 2-4-16,4-1-9 0,-2-1-9 0,6 0-9 0,0-2-9 0,2 0-6 15,1-3-6-15,2 1-5 0,3-5-4 0,0 0-3 0,2-4-6 0,4 0-4 16,-2-3-5-16,2-1-5 0,2-4-4 0,0-2-5 0,2-2 0 16,-1-3-1-16,2-3 0 0,0-4 0 0,2 0-1 0,-2-5 2 0,-1-1 3 15,1-3 3-15,0-3 4 0,-3-2 3 0,-2-2 5 0,2-2 6 0,-6-2 6 16,0 0 5-16,1 0 9 0,-5-1 6 0,-1 0 9 0,0 0 10 15,-2 1 8-15,-1 2 10 0,-2-1 9 0,-3 4 9 0,0 0 10 16,0 2 10-16,0 0 7 0,-3 4 6 0,2 2 5 0,-3 2 5 0,1 2 2 16,0-1 1-16,0 4-1 0,-2-1-4 0,2 4-8 0,0 1-8 0,1 0-8 15,1 1-8-15,1 2-5 0,-2 2-5 0,2 1-3 0,-1 1-3 0,1 2-3 16,0 3-2-16,0 2 0 0,1 4-2 0,-1 0 3 0,3 2 2 16,-1 2 3-16,1 3 1 0,2 0 1 0,-1 1 0 0,1 1-3 0,2 1-3 15,-1 1-4-15,-1 1-4 0,4 0-5 0,-1-2-4 0,0-1-5 16,0 1-7-16,3-3-10 0,-1 1-9 0,-1-2-12 0,5-1-10 0,-3-4-15 15,2 2-14-15,-2-4-14 0,4-2-16 0,-3 0-15 0,1-4-15 16,2 1-20-16,-2-2-18 0,-1-2-21 0,1 0-23 0,1-5-27 0,-3 3-28 16,2-6-38-16,1 1-44 0,-2-2-58 0,1-2-65 0,-1-2-56 0,-1-2-50 15,1-2-17-15</inkml:trace>
  <inkml:trace contextRef="#ctx0" brushRef="#br0" timeOffset="129243.1404">8785 16218 121 0,'-5'-2'581'0,"2"-1"5"0,0 1-41 0,0 2-60 16,1 0-108-16,0-3-129 0,2 3-86 0,0 0-63 0,0 0-40 15,2-2-26-15,1 2-22 0,2-2-17 0,0-1-16 0,2 1-19 0,1 1-18 16,0-2-23-16,0 2-23 0,3-2-21 0,0 1-25 0,2-1-26 0,1 2-30 16,-3-3-32-16,3 3-30 0,-1 0-28 0,0-1-25 0,-2 2-24 15,0 0-34-15,1 2-37 0</inkml:trace>
  <inkml:trace contextRef="#ctx0" brushRef="#br0" timeOffset="129393.7732">8951 16375 439 0,'-7'11'479'16,"1"-1"-51"-16,0 0-39 0,-1 0-33 0,1 0-33 0,3-3-32 0,-2 1-28 15,2 0-24-15,0-2-23 0,0-1-23 0,3-3-19 0,-2 3-20 16,2-2-20-16,2-2-20 0,-2 1-18 0,3-1-18 0,0 1-18 0,2-2-15 16,-1 0-20-16,3-2-21 0,1 1-27 0,3-1-25 0,-2-1-36 15,4 0-38-15,1-2-51 0,2 0-56 0,1-2-94 0,1-3-114 0,1 3-86 16,1-4-73-16,1 1-34 0,1-2-16 0,0 1-5 0</inkml:trace>
  <inkml:trace contextRef="#ctx0" brushRef="#br0" timeOffset="129910.9677">9610 16160 141 0,'-8'-2'477'0,"3"1"-63"16,-1-1-94-16,1 2-87 0,2-2-84 0,0 2-45 0,-2 0-30 16,4 0-12-16,-1 0-5 0,2 0 4 0,0 0 5 0,0 0 6 0,0 0 7 15,0 0 4-15,0 0 4 0,0 0 2 0,-3 0 1 0,3 0 3 16,0 0 3-16,0 0 2 0,0 0 2 0,0 0-1 0,0-1-1 0,-2 1-4 15,2 0-4-15,0 0-5 0,0-2-7 0,2 0-8 0,-2-1-11 0,3 3-12 16,-1-4-12-16,2 1-10 0,-1 1-11 0,2-1-7 0,0 3-8 16,1-2-6-16,2 0-3 0,1-1-6 0,-2 1-4 0,3 1-5 0,0 1-4 15,0 0-3-15,1 0 0 0,0 3 0 0,2 0 3 0,-2 1 1 16,0-1 2-16,-2 6 1 0,4-2 3 0,-4 2 2 0,-1 1 2 0,-1 4 3 16,2-1 4-16,-4 2 5 0,0 2 5 0,-2 1 5 0,-2 0 5 0,-1 4 5 15,-1 0 3-15,-2 1 4 0,-4 2 6 0,2-1 6 0,-4 0 6 16,0 1 7-16,-1 1 7 0,-4-3 8 0,3 1 10 0,-3-1 9 0,1-2 11 15,-1 0 10-15,1-2 10 0,2-2 8 0,-3-1 7 0,4-2 3 16,2-1 5-16,-1-3 2 0,3 0 2 0,-1-3 0 0,4 1-5 0,0-4-3 16,1-1-8-16,1 0-9 0,1 0-11 0,1-1-11 0,2-1-10 0,2-1-10 15,2-1-10-15,-1-1-8 0,5-1-10 0,-1 0-10 0,2-1-9 16,4 0-10-16,-2-3-12 0,5 2-13 0,0-4-16 0,2 2-16 16,2-2-18-16,-1 2-18 0,2-2-19 0,-1 0-20 0,0 0-20 0,-1 1-21 0,0 0-21 15,1 1-23-15,-3 0-27 0,2 0-30 0,-3 2-31 0,0 0-40 16,1 1-43-16,-2-1-65 0,-1 1-75 0,-1 1-59 0,-2 0-50 0,-1 0-16 15,-1-1 2-15</inkml:trace>
  <inkml:trace contextRef="#ctx0" brushRef="#br0" timeOffset="130104.6356">10071 16246 151 0,'-9'-6'691'0,"1"1"3"0,0-2 8 0,0 2 10 15,2 0-86-15,1 0-134 0,2 3-123 0,2-1-119 0,-1-1-76 0,2 3-56 16,3-1-33-16,0 0-18 0,2 1-13 0,4 1-8 0,1 0-12 0,1 0-14 16,3 0-21-16,2 0-24 0,1 0-22 0,5 0-23 0,-2 1-18 15,3-1-15-15,-1 0-21 0,3 0-21 0,-2 0-28 0,2 0-31 0,-1 0-33 16,-1-1-38-16,-1 1-41 0,1-2-43 0,-3 1-45 0,-1 0-46 0,-1-2-57 16,-3 1-62-16,0-1-24 0</inkml:trace>
  <inkml:trace contextRef="#ctx0" brushRef="#br0" timeOffset="130314.9609">10278 16007 246 0,'-9'-5'593'15,"1"3"17"-15,0 0-59 0,3-1-96 0,-1 1-84 0,0 0-82 16,3 2-54-16,-1-1-39 0,3 1-23 0,1 0-12 0,0 0-8 0,0 1-5 16,0 3-7-16,1 1-7 0,1 0-12 0,0 1-10 0,1 1-12 15,0 4-9-15,0 1-7 0,2 1-7 0,-1 1-5 0,0 1-5 0,1 3-3 16,-1 0-5-16,0 1-8 0,0 1-10 0,2 1-15 0,-1 1-20 15,0 2-18-15,1-1-13 0,-1 0-20 0,0 1-22 0,1 1-24 0,0-1-26 16,-1 0-33-16,0 0-36 0,0 0-47 0,2-2-51 0,-2 1-72 0,3-3-82 16,0 0-87-16,-1-3-88 0,0 0-41 0,1-4-15 0,-1 0 1 0</inkml:trace>
  <inkml:trace contextRef="#ctx0" brushRef="#br0" timeOffset="130760.6509">10819 15966 223 0,'-5'-15'709'0,"1"0"-2"16,-1 4-3-16,0-2-3 0,2 2-6 0,0 4-153 0,1-2-228 16,-1 3-134-16,3 0-89 0,3 3-48 0,-1 0-29 0,1 1-17 15,0 0-6-15,3 2-3 0,-1 2-2 0,3 1-2 0,1 0-4 0,1 2-2 16,0 0-5-16,2 5-2 0,-1-3-5 0,2 1 1 0,-2 2 1 0,0 1 0 15,0-1 1-15,-1 2-1 0,-1 0 2 0,0 0 1 0,-2 2-1 0,-1-1 3 16,-1-2 4-16,-2 2 4 0,2 1 4 0,-3-1 6 0,0-1 4 16,-2 2 7-16,-2-1 3 0,0-1 6 0,0 2 5 0,-2-2 2 0,0 0 2 15,1 0 2-15,-2-2 0 0,2 2 0 0,0-1-1 0,0-1-1 16,-2 1 1-16,4-4-2 0,-1 3-1 0,1-3-3 0,1 0-2 0,0 1-6 16,1-2-6-16,1-1-8 0,1 2-5 0,1-1-8 0,1-2-3 15,0 2-5-15,1-2-4 0,2-1-2 0,0 2-2 0,0-1 0 0,0 1-1 16,0-3 0-16,1 3 1 0,2-2 2 0,-2 0 4 0,0 2 4 0,-1-2 6 15,0 2 6-15,0-1 9 0,-1 1 8 0,1 1 8 0,-3-2 7 16,0 2 6-16,1 1 5 0,-1-2 6 0,-1 2 8 0,0 0 8 0,-3 1 6 16,1 0 8-16,-2 0 7 0,0 1 5 0,-2 1 1 0,1 1 0 15,-3-1-1-15,0 1-4 0,-2-1-4 0,-1 2-3 0,1 0-7 0,-1 0-6 16,-2-2-13-16,0 2-16 0,1 0-19 0,0-2-22 0,-3-1-26 16,3 0-28-16,-2 0-37 0,-1-4-41 0,3 0-56 0,2-1-62 0,-2-1-111 15,2-3-135-15,-2-3-86 0,3-1-64 0,0-4-28 0,0 0-11 0,2-4 3 16</inkml:trace>
  <inkml:trace contextRef="#ctx0" brushRef="#br0" timeOffset="131034.7539">11423 16183 5 0,'-5'-4'776'0,"2"1"-26"16,-2-2-8-16,2 2 5 0,1-2-74 0,1 3-113 0,1-1-123 16,0 0-131-16,1 0-87 0,3 1-66 0,2 2-35 0,0-2-18 0,5-1-9 15,2 1-4-15,3 0-6 0,1 2-8 0,4-1-13 0,2-1-19 16,3 2-17-16,1-2-17 0,3 2-17 0,1 0-14 0,0-3-16 0,0 3-17 16,1-2-17-16,-1 0-17 0,2 2-18 0,-4-3-18 0,-1 3-16 15,1-2-17-15,-4 1-14 0,-1-1-14 0,-2 1-12 0,-5 1-11 0,1-1-9 16,-6 1-9-16,1-3-7 0,-4 3-7 0,-4-3-20 0,0 3-26 0,-3-3-33 15,-2 3-34-15,-2-4-46 0,-3 0-55 0,0 0-30 0,-1-1-19 16</inkml:trace>
  <inkml:trace contextRef="#ctx0" brushRef="#br0" timeOffset="131227.0707">11745 15976 390 0,'-6'-3'504'0,"-2"0"-45"0,4 2-56 16,-1-2-61-16,1 0-42 0,1 3-32 0,0 0-24 0,3-2-19 0,0 2-15 15,0 0-12-15,0 0-8 0,0 0-4 0,0 2-8 0,2 1-7 16,-1 1-9-16,1 0-11 0,-1 3-10 0,3 0-7 0,-1 3-8 15,0 0-9-15,3 2-5 0,-3-1-7 0,2 4-6 0,-2 1-5 0,2 0-9 16,-2 1-11-16,2 4-9 0,-2-1-14 0,3 1-15 0,-1 1-19 0,-2 0-20 16,2 2-22-16,-2-1-22 0,2 2-26 0,-2 0-27 0,3 0-29 15,-2-2-33-15,0 1-37 0,0 1-44 0,0-1-47 0,1-5-73 0,0 3-84 16,1-5-93-16,0 0-98 0,-1-3-41 0,3-2-17 0,1-4 4 16</inkml:trace>
  <inkml:trace contextRef="#ctx0" brushRef="#br0" timeOffset="131545.208">12367 15969 77 0,'-5'-9'690'0,"2"0"-2"0,-2 1 4 16,0 2 6-16,0 1-80 0,-1 0-121 0,3 3-125 0,-2 0-123 0,2 2-75 15,1 0-49-15,-1 2-24 0,0 0-12 0,1 3-5 0,1 0 1 16,-1 4-1-16,2 1 0 0,0 3-5 0,0 1-9 0,0 1-15 0,3-1-14 15,-1 3-14-15,3-1-13 0,0 2-13 0,1-1-13 0,2 1-13 16,1 0-11-16,-1-1-9 0,3 0-7 0,0 0-4 0,2-1-5 0,-1 0-2 16,1 0 0-16,0-1 4 0,0 0 3 0,-1 0 4 0,1-2 3 0,0 0 7 15,-1 1 8-15,-1-3 8 0,1 1 8 0,-2 0 9 0,0-2 11 16,-2 1 7-16,-1-1 6 0,0-1 5 0,-1 1 5 0,-1-2 5 0,0 1 4 16,-2-1 3-16,-1 1 3 0,0-2 0 0,-2 0 1 0,0-2 0 15,-2 2 2-15,0 0-5 0,-3-1-6 0,1-1-11 0,-3 2-11 0,-1-1-17 16,-1-1-20-16,-1 2-23 0,-1-4-26 0,-3 1-32 0,1 0-37 0,-1 0-43 15,-2-3-44-15,-1 1-91 0,1-2-110 0,-3-2-103 0,0-1-97 16,0-3-46-16,0 0-16 0,0-2-1 0</inkml:trace>
  <inkml:trace contextRef="#ctx0" brushRef="#br0" timeOffset="131719.6937">12314 15885 533 0,'11'-12'693'0,"-1"-2"7"0,4 3 6 0,-1-1 8 0,4-1-123 0,1 3-190 16,2-2-120-16,2-1-85 0,-1 3-54 0,6 0-35 0,-2 0-26 16,3 0-18-16,1 0-22 0,-1 2-25 0,1 1-33 0,-2-1-36 0,1 2-45 15,-1 2-49-15,-5 1-57 0,4 1-60 0,-6-3-84 0,0 5-94 0,-4-2-100 16,-2 2-102-16,-2 2-47 0,-6-2-20 0,-1 3 3 0</inkml:trace>
  <inkml:trace contextRef="#ctx0" brushRef="#br0" timeOffset="134577.3103">9689 16907 293 0,'-2'-2'231'0,"-1"2"-74"0,2-2-57 0,-1 1-41 0,2 1-32 0,0 0-19 16,0 0-13-16,0 0-4 0,0 0-3 0,0 0-2 0,0 0 0 15,0 0-1-15,0 0-1 0,0 0 0 0,0 0-2 0,0 0 0 0,0 0 2 16,0 0 3-16,0 0 6 0,0 0 7 0,0 0 9 0,0 0 7 16,0 0 9-16,0 0 8 0,0 0 6 0,0 0 8 0,-2 0 6 0,2 0 5 15,-1 1 4-15,-1 1 1 0,2-2 0 0,0 0 0 0,-1 2-2 16,1-2-2-16,-2 0-6 0,2 1-7 0,0-1-7 0,0 0-6 0,0 0-7 15,-2 0-7-15,2 0-6 0,0 0-4 0,0 2-2 0,0-2-3 16,0 0-3-16,0 0-4 0,0 0 0 0,0 0 0 0,0 0-2 0,0 0 2 16,0 0-2-16,0 0 1 0,0 0 0 0,0 0 1 0,-1 0 0 15,1 0-1-15,0 1 1 0,0 0-2 0,0-1 2 0,-3 1 0 0,3 1-1 16,0 0 2-16,0-1 0 0,0 1 0 0,0-1-1 0,0-1 2 0,0 2 0 16,0-1 0-16,0-1 2 0,0 0-1 0,-2 0 1 0,2 0 0 15,0 0 2-15,0 0-1 0,0 0 0 0,0 0 1 0,0 0 3 0,0 0 1 16,0 2 3-16,0-2 1 0,0 0 3 0,0 0 1 0,0 0 3 0,0 0 3 15,0 0 0-15,0 0 2 0,0 0 1 0,0 0 3 0,0 0 1 16,0 0 2-16,0 0 0 0,0 0 0 0,0 0 1 0,0 0-1 0,0 0 1 16,0 0-1-16,0 0 0 0,0 0 1 0,0 0 0 0,0 0 2 0,0 0-1 15,0 0 1-15,0 0 1 0,0 0 0 0,0 0-1 0,0 0 0 16,0 0 0-16,0 0 0 0,0 0 0 0,0 0 0 0,0 0 0 0,0 0 1 16,0 0 0-16,0 0 0 0,0 0 0 0,0 0 2 0,0 0 0 15,0 0 2-15,0 0-1 0,0 0 0 0,0 0 0 0,-1 0 0 0,1 0-1 16,-2 0-2-16,2 0-2 0,-1 0-1 0,1 0-3 0,-2 0-2 15,2 1-4-15,0-1-1 0,-2 2-3 0,2-2-2 0,0 0-2 0,0 0-2 16,0 0 0-16,-1 1-1 0,1 0 0 0,0 1 4 0,0 0 3 0,0 1 3 16,0 0 5-16,0 1 3 0,0 2 4 0,0-1 4 0,0 4 3 0,0-1 5 15,0 2 5-15,0 0 4 0,0 3 4 0,0 1 4 0,0 2 4 16,1 1 0-16,-1 3 0 0,2 1-2 0,-2 0-1 0,3 2-2 0,-1 5-3 16,-1-1-3-16,4 1-4 0,-2 4-2 0,0 0-5 0,2 0-5 15,-2 3-4-15,2 1-5 0,-2-1-4 0,2 0-6 0,1 2-3 0,-1-2-4 16,0 1-4-16,1-1-5 0,0-3-4 0,2 2-5 0,-2-3-6 15,-1-2-5-15,3-1-7 0,0-2-7 0,-2 1-7 0,1-5-10 16,-1-1-10-16,-1 1-12 0,2-5-13 0,0-1-16 0,-2-2-16 0,0-1-18 16,1-1-16-16,-3-5-23 0,3 1-23 0,-3-3-32 0,2 0-37 15,-2-4-62-15,-1-2-75 0,1-2-69 0,-1-2-65 0,-1-2-25 0</inkml:trace>
  <inkml:trace contextRef="#ctx0" brushRef="#br0" timeOffset="135043.5337">9526 16920 114 0,'-2'-7'337'0,"1"4"-70"0,-1-2-75 0,2 0-47 16,-1 3-33-16,-1-1-18 0,2 1-12 0,-3 0-3 0,3 1 0 0,-1-1 2 15,1 2 2-15,0 0 1 0,0 0 1 0,-2 0 2 0,-1 0 1 16,1 2 0-16,1-2-1 0,-1 1 2 0,-3 3 1 0,2-1 0 0,1-1 1 16,-2 3 0-16,-1 1-2 0,0 1-1 0,-1 2-2 0,0 2-2 15,-1-1-2-15,-2 3-3 0,1-1-4 0,0 3-3 0,0 1-5 0,-1 0-6 16,-1 0-4-16,2 3-6 0,-1-3-2 0,1 2-5 0,0-1-5 0,0 0-3 16,-1 0-3-16,2-2-4 0,1 0-4 0,-1-2-5 0,3 2-3 15,-1-5-7-15,2-1-6 0,0-2-7 0,1 0-6 0,1-2-6 0,1-2-4 16,1-1-8-16,1-2-9 0,1-3-8 0,2-4-8 0,1 2-8 15,0-6-5-15,1 1-4 0,1-5-2 0,2-2 3 0,0-2 2 0,1-2 6 16,0-4 4-16,0 2 5 0,3-1 3 0,-1-1 7 0,-2 2 8 16,2-2 10-16,-2 3 7 0,-1 1 9 0,0 0 8 0,0 4 5 0,-2 0 4 15,1 0 2-15,-1 4 3 0,-1 2 1 0,-1-1 1 0,2 5 5 16,-4 0 6-16,1 2 8 0,0 2 7 0,0-1 6 0,1 4 8 0,2 4 2 16,-2-1 3-16,4 3 0 0,-2 2-1 0,1 2-4 0,2 2-2 0,2 4-1 15,-2 0 0-15,0 5-5 0,3-1-7 0,2 4-10 0,0-2-14 16,-2 4-19-16,5 1-23 0,-3-1-28 0,4 2-29 0,1 0-34 0,-2 0-36 0,3-1-53 15,0 0-62-15,2-4-91 0,-2 2-105 0,2-2-68 0,-1-4-46 16,-1 0-21-16</inkml:trace>
  <inkml:trace contextRef="#ctx0" brushRef="#br0" timeOffset="136412.0515">10081 17895 502 0,'-5'-2'573'0,"2"-1"0"0,-2 3-92 16,2 0-137-16,-1 0-89 0,0 0-66 0,3 0-43 0,-1 0-31 15,-1 0-21-15,3 0-13 0,-2 3-10 0,2 0-10 0,0 0-8 0,2 3-9 16,-2-1-7-16,3 2-5 0,-1 0-4 0,1 2-3 0,0 1-2 15,1 0-2-15,-2 2-1 0,3-1-1 0,-2 1-2 0,2-2-3 0,0 3-4 16,-2-1-3-16,3 0-3 0,-3-1-2 0,2 1 0 0,-2 0-4 16,2-1-2-16,-2-1-5 0,2-1-6 0,-2 1-7 0,3-3-9 0,-3 0-8 15,1-1-9-15,-1-1-9 0,0-2-11 0,0-2-17 0,0 1-16 16,-1-2-18-16,1-3-21 0,2 0-22 0,-2-2-18 0,0-1-18 0,0-1-14 16,0-2-14-16,1-4-5 0,-3 1-2 0,1-1 3 0,1-2 3 0,-1 0 15 15,-1-2 15-15,-1 0 25 0,3 0 27 0,-3-1 32 0,0 2 36 16,0 1 36-16,-3-2 41 0,3 4 37 0,-1-1 36 0,-1 1 30 0,-1 3 26 15,1-2 22-15,1 4 16 0,-1 0 13 0,-1 1 11 0,1 0 2 16,-1 3 1-16,1 1-3 0,1 0-4 0,-1 0-10 0,-1 2-11 0,3-1-12 16,0 2-9-16,0 0-8 0,0 0-6 0,0 3-9 0,0 0-5 0,3 0-8 15,0 3-6-15,1-1-9 0,0 2-6 0,1 0-7 0,2 0-7 16,0 3-5-16,1-1-5 0,2 2-5 0,1 1-9 0,-2 0-7 0,3-2-8 16,0 3-8-16,1-1-8 0,-2 1-7 0,3 0-7 0,0-3-10 0,2 3-9 15,-2-1-14-15,2-2-16 0,-2 1-18 0,0-1-19 0,-1-1-24 16,3 0-26-16,-3-1-31 0,1-1-33 0,-1-1-45 0,-1-1-50 0,1-3-54 15,0 1-57-15,-1 1-63 0,-2-4-71 0,-1 0-26 0</inkml:trace>
  <inkml:trace contextRef="#ctx0" brushRef="#br0" timeOffset="136620.5425">10331 17752 196 0,'-8'-3'598'16,"0"0"15"-16,1 0 15 0,-2 2-84 0,4-1-130 0,2 2-92 0,0-3-71 15,0 3-42-15,1 0-27 0,0 3-15 0,2-3-12 0,2 2-9 0,0 2-6 16,-1 1-13-16,3 0-15 0,0 3-13 0,1 1-15 0,3-1-15 16,-2 6-11-16,2-2-9 0,-1 1-5 0,2 2-8 0,-1-2-5 0,1 4-11 15,-1-2-12-15,2 1-15 0,-1 1-17 0,-1-1-17 0,1 0-20 16,-1 1-19-16,0 0-19 0,1-2-24 0,0-1-24 0,0 1-32 0,-1-1-32 16,0 1-47-16,1-3-51 0,-2-2-72 0,3-1-79 0,-1 1-75 0,-1-5-76 15,0 2-28-15,0-2-5 0</inkml:trace>
  <inkml:trace contextRef="#ctx0" brushRef="#br0" timeOffset="137011.1101">10604 17845 226 0,'-3'-4'582'0,"-2"1"14"0,2-2-54 0,-2 2-83 0,2 0-86 0,1 2-84 0,-1-1-57 15,-1-1-43-15,2 3-26 0,1-1-18 0,-1 1-13 16,0 0-9-16,-1 1-7 0,0 1-7 0,1-1-6 0,1 2-6 0,-2 1-5 16,-1 3-4-16,1-1-6 0,0 1-4 0,-1 3-3 0,0-1-1 0,0 1-2 15,0 2 0-15,1 1-2 0,0 1-4 0,0-2-4 0,1 2-7 0,-1 1-7 16,3-1-10-16,0 1-8 0,3 0-8 0,-1-1-9 0,1 0-8 16,0-1-10-16,2-2-8 0,0 3-11 0,1-3-11 0,2-1-11 0,-2 1-10 15,2-1-11-15,2-1-10 0,-1-1-10 0,1-2-10 0,-1-2-9 0,4 1-11 16,-2-2-9-16,0-3-8 0,1 0-5 0,0-2-2 0,-2-1 0 15,0-1 4-15,1-3 7 0,0 0 9 0,-3 0 9 0,0-2 12 0,0-1 10 16,-2-2 12-16,-1 2 11 0,-2-2 15 0,-3 0 15 0,0 0 15 0,-1-1 15 16,-3-1 15-16,-1 2 12 0,-4-1 12 0,1 1 7 0,-3-2 6 15,-3 2 6-15,1 2 4 0,-1-2 1 0,-2 1 1 0,1 0-1 0,-1 1-4 16,-2 1-3-16,2 0-9 0,-1 1-10 0,3 1-15 0,-2 0-17 16,3 2-19-16,-1-1-28 0,3 2-32 0,3-2-40 0,-1 1-45 0,1 2-66 15,3-3-78-15,2 2-93 0,1-1-101 0,1 1-50 0,2-2-28 16,1-1-8-16</inkml:trace>
  <inkml:trace contextRef="#ctx0" brushRef="#br0" timeOffset="137216.364">10713 17531 178 0,'0'-7'718'16,"0"1"18"-16,0 0 17 0,0 2 16 0,-1-1-82 0,-1 0-130 16,2 5-107-16,0-3-96 0,0 3-69 0,0 0-52 0,0 0-35 0,2 3-25 15,-1 2-17-15,2 2-18 0,2 1-16 0,0 3-19 0,2 2-17 16,0 1-19-16,1 3-13 0,2 3-10 0,0 1-7 0,0 1-4 0,0 2-6 15,2-1-5-15,-2 2-9 0,-1 0-13 0,2 0-14 0,0 0-13 0,-1 0-15 16,2-2-15-16,-2 2-21 0,2-3-23 0,-2 1-24 0,1-4-24 16,0 1-27-16,0-2-24 0,-1-2-28 0,0 1-28 0,0-4-26 0,-2-2-28 15,3-3-26-15,-3 2-27 0,0-6-45 0,0 2-52 0,1-3-53 16,-1-3-53-16,-1-1-37 0,-1-2-28 0,3-2-2 0</inkml:trace>
  <inkml:trace contextRef="#ctx0" brushRef="#br0" timeOffset="137358.9187">10920 17831 608 0,'-15'-1'625'0,"0"-2"10"0,-2 2-50 16,4-1-83-16,1 2-102 0,2-1-110 0,0-1-78 0,1 2-57 0,4-1-40 15,2-1-29-15,3-1-28 0,3 3-24 0,1-3-32 0,3 1-36 0,4-3-41 16,-1 2-48-16,6-1-55 0,1-3-65 0,4-1-93 0,2 1-108 16,2 0-81-16,2-6-67 0,1 3-31 0,4-3-13 0</inkml:trace>
  <inkml:trace contextRef="#ctx0" brushRef="#br0" timeOffset="138077.2448">11927 17791 410 0,'-3'-1'513'0,"0"-3"7"16,1 1-89-16,0 1-140 0,-2-1-84 0,4-1-57 0,-1 1-30 0,-1 1-15 16,0 0-3-16,1 1 4 0,-1-1 6 0,0 1 9 0,-1 1 7 0,0 0 6 15,1 0 0-15,-1 1-1 0,-2 1-5 0,1-1-6 0,-1 1-1 16,0 0-3-16,-1 3-3 0,0-2-3 0,-4 1-5 0,4 3-5 0,-2 1-6 16,2-1-6-16,-2 0-7 0,0 2-6 0,2 0-9 0,-1 2-6 15,2-1-7-15,2 0-7 0,-3 2-10 0,5-2-10 0,-1 0-12 16,2 2-14-16,2-1-14 0,-1-1-14 0,5 0-15 0,-1-1-12 0,1-1-12 15,2-1-12-15,2 1-16 0,1-2-11 0,0-1-17 0,3-3-16 0,0 0-15 16,0 0-13-16,2-4-12 0,0 0-8 0,-1-2-3 0,0 0 0 0,0-2 2 16,-2-1 5-16,0-1 8 0,-1 1 10 0,-2-5 12 0,-2 2 15 15,-3 0 22-15,0-2 26 0,-2 1 29 0,-1-2 30 0,-4 1 30 0,-1 0 30 16,-2 0 25-16,-3 0 22 0,0 0 18 0,-3 0 13 0,-1 2 11 16,-2-2 7-16,1 3 6 0,-3 1 3 0,0-2-3 0,1 3-7 0,0-2-11 15,1 4-12-15,1-3-14 0,0 4-14 0,1-3-16 0,4 2-17 16,0 2-21-16,0-1-20 0,4 1-22 0,0 0-22 0,1 0-22 15,3 0-25-15,0 0-21 0,3-1-19 0,2 0-19 0,0 0-17 0,4 1-19 16,-1-3-16-16,3 3-15 0,3-4-16 0,-1 1-7 0,1 2-8 0,1-4 1 16,0 1 4-16,1 0 14 0,0 0 18 0,-2-1 30 0,0 1 35 15,-1-1 40-15,-1-1 40 0,0 2 44 0,-3 0 42 0,0-1 44 0,-2-1 41 0,-1 2 42 16,-1 0 40-16,0 0 34 0,-2 1 30 0,2-2 23 0,-4 2 16 16,1 1 6-16,-2 0-1 0,0 2-7 0,0-1-9 0,-2 1-13 15,2-1-15-15,-1 3-15 0,1-1-15 0,-3 0-17 0,1 2-17 0,2 0-18 16,0 0-19-16,-3 0-16 0,3 0-14 0,-2 4-15 0,2-3-14 0,-1 3-13 15,-1-1-13-15,2 1-11 0,-1 2-9 0,1 1-9 0,0 2-7 16,0-2-6-16,0 4-3 0,0 0-3 0,0-1-2 0,0 0 0 0,0 0-2 16,0 0-3-16,0-1-2 0,0-1-2 0,0 1-2 0,0-4-2 15,0 2-3-15,0-2-3 0,1-1 0 0,-1-3-2 0,2 3 1 0,-1-1-3 16,-1-3-2-16,2 0 0 0,-2 0-1 0,0 0-1 0,0 0 0 16,0 0-2-16,2 0 1 0,-1-3 1 0,-1 3-1 0,2-2 3 0,1 0 1 15,-3 1 1-15,1-3 0 0,-1 1 1 0,0 1 2 0,0 0 0 16,0-1 2-16,0 0-1 0,0-1-1 0,0 1-1 0,0 0-5 0,0-2-5 15,0 2-4-15,2 0-7 0,-2 0-9 0,1 0-9 0,-1 0-10 0,0 0-13 16,2 0-17-16,-2 1-16 0,0 0-18 0,2-1-22 0,-2 1-27 16,0 1-26-16,0 1-30 0,0 0-42 0,0 0-47 0,0 0-52 0,0 0-53 15,0 0-71-15,0 0-80 0,0 0-34 0,-2 3-13 0</inkml:trace>
  <inkml:trace contextRef="#ctx0" brushRef="#br0" timeOffset="138528.0085">11725 17718 462 0,'-2'-7'434'0,"2"0"-64"0,0 1-51 0,0 0-46 15,0 0-29-15,2 0-20 0,-2 2-14 0,2-1-9 0,-2 2-8 0,0 0-4 16,0 0-5-16,0 1-7 0,0 0-7 0,0 2-7 0,0 0-6 15,0 0-8-15,0 0-2 0,0 0-2 0,0 2 1 0,0 3 0 0,0-2-1 16,1 3 0-16,-1 0-3 0,2 3-5 0,-1 0-4 0,2 4-5 16,-1-1-4-16,-1 1-6 0,2 3-6 0,-1 1-8 0,1 0-10 0,-1-1-16 15,1 3-12-15,0-1-16 0,2 1-11 0,-2 0-14 0,3 0-7 0,-1 1-7 16,-2 0-13-16,2-3-10 0,0 1-16 0,1-1-17 0,2-1-18 16,-2-2-18-16,2 0-20 0,-1-3-21 0,2 1-20 0,-1-4-22 0,0 0-30 15,0-3-35-15,4 0-37 0,-2-5-43 0,1 0-57 0,-2-3-70 16,4-2-78-16,-2-2-84 0,0-4-45 0,-1-1-23 0,2-3-1 0,-2-2 10 15</inkml:trace>
  <inkml:trace contextRef="#ctx0" brushRef="#br0" timeOffset="138877.2606">11677 17316 551 0,'-14'-5'557'0,"1"2"-15"0,1 1-23 0,2 2-107 0,1 0-146 16,0 4-84-16,2-1-54 0,1 1-27 0,1 2-17 0,0 2-8 15,2 1-2-15,1 1-6 0,2 2-5 0,3 2-7 0,-1 1-8 0,3 0-13 16,1 2-14-16,2-3-15 0,2 4-19 0,-1-2-14 0,4 1-17 16,-1-2-15-16,1 0-16 0,4-2-13 0,-2 1-17 0,0-3-10 0,2-2-10 15,-2-1-4-15,1-3-3 0,1 0 0 0,-4-5-1 0,1 0 6 16,-1-3 7-16,1 0 10 0,-4-4 11 0,-1-2 18 0,-1 1 23 0,-2-4 23 16,-1 0 22-16,-3-2 24 0,-1-1 21 0,-2 1 20 0,-3-3 18 0,0 0 15 15,-6 0 16-15,2-2 14 0,0 4 11 0,-4-1 10 0,-1-1 9 16,2 4 1-16,-3-1-5 0,1 2-6 0,-1 2-8 0,1 1-8 0,2 1-10 15,-3 2-11-15,3 3-13 0,0 0-11 0,1 1-11 0,-1 4-11 16,2 1-13-16,3 2-12 0,-1 1-12 0,2 3-12 0,2 1-9 0,0 3-12 16,3 1-12-16,0 3-9 0,0 1-13 0,3 1-13 0,2 2-16 0,1 2-17 15,1-1-17-15,2 3-17 0,1 0-21 0,-1 0-22 0,5 0-20 16,-3 0-21-16,5-1-22 0,-3-2-15 0,4 2-12 0,-1-4-12 0,1-1-10 16,-1 0 1-16,2-2 8 0,-4-3 12 0,3-2 15 0,-1-2 24 0</inkml:trace>
  <inkml:trace contextRef="#ctx0" brushRef="#br0" timeOffset="139379.4013">11979 17790 49 0,'5'-7'228'0,"-2"3"27"15,2-4 21-15,-3 3 15 0,-1-3 9 0,1 2-1 0,-1-1-5 16,-1-1-9-16,0 3-12 0,0-2-13 0,0 2-15 0,0 0-14 0,0 1-18 16,0-1-18-16,0 2-19 0,0-1-19 0,0 1-16 0,0 2-16 0,0 1-15 15,0 0-12-15,0 0-11 0,0 0-7 0,0 0-8 0,2 3-5 16,-2 0-7-16,3 0-4 0,-1 1-7 0,0 1-3 0,0 2-2 0,1-2-2 16,1 3-3-16,-1 1-1 0,0 1-1 0,0-1-1 0,0 1-2 15,-1 0-5-15,3 4-5 0,-1-4-6 0,-1 2-6 0,2 0-5 16,-2-2-6-16,2 0-9 0,-2-1-6 0,2 3-10 0,0-5-8 0,-1 1-11 15,0-1-9-15,2-3-10 0,-1 1-9 0,0-2-6 0,1-2-8 0,-2-1-7 16,1 0-7-16,2-3-4 0,-1 0-5 0,3-3-2 0,-2 0 2 0,-1-1 6 16,2-3 5-16,-1-2 10 0,0 2 9 0,1-3 12 0,0-1 10 15,-3 1 15-15,2 0 14 0,-2-1 17 0,0 0 16 0,-2 1 19 0,2-1 18 16,-2 4 15-16,1 0 16 0,-2-2 11 0,1 5 10 0,-3 0 5 16,2-1 4-16,-2 3 2 0,2 1-1 0,-2 0-6 0,0 1-7 0,0 1-8 15,0 2-8-15,0 0-11 0,0 0-9 0,1 0-10 0,-1 3-10 16,2 0-8-16,0 0-8 0,-1 1-6 0,2 1-4 0,-1 1-3 0,1 0-1 15,0 2-3-15,2-1 0 0,0 0 0 0,-1 1-3 0,1 0-4 0,0-1-4 16,0-1-6-16,0 1-8 0,1 0-7 0,-2-1-7 0,1-2-5 16,0-1-7-16,3 0-3 0,-2-1-6 0,0 0-6 0,1-2-5 0,-1-2-4 15,-1 2-5-15,3-3 1 0,-2-2 0 0,0 1 5 0,1-4 7 16,-2 1 6-16,1-2 6 0,-2 0 6 0,1 0 5 0,-1-2 9 0,0 1 7 16,0-1 14-16,-3 1 14 0,2-1 14 0,-3 2 13 0,3 1 13 15,-3-1 15-15,0 2 9 0,0-1 11 0,0 4 7 0,0-2 6 0,0 3 3 16,0 0 1-16,0 2-2 0,0-2-5 0,0 3-5 0,0 0-9 0,0 0-9 15,0 0-8-15,0 3-9 0,2 0-11 0,-1-2-10 0,1 3-9 16,-1 1-7-16,3 2-5 0,-1-2-5 0,2 2-2 0,0 3-4 0,-1-3-2 16,6 2-6-16,-4 2-8 0,0-2-12 0,2-2-12 0,2 3-14 15,-4-3-14-15,4 0-14 0,0 1-17 0,-2-4-15 0,2 2-16 0,2-1-17 16,-2-2-17-16,0-2-19 0,0 1-19 0,0-4-17 0,1 1-13 0,0-4-10 16,0 1-10-16,-1-3-7 0,2-1-7 0,-2-1-15 0,-2-3-17 15,1 0-11-15,-1-2-7 0,0-1 2 0,0-2 11 0,-2-2 29 0,-1 0 40 16</inkml:trace>
  <inkml:trace contextRef="#ctx0" brushRef="#br0" timeOffset="139593.3063">12692 17437 85 0,'-3'-21'248'0,"0"3"49"0,-2-1 39 16,-3 2 35-16,2 0 16 0,1 3 8 0,-3 2-9 0,3-1-17 0,-2 3-16 16,0 1-14-16,3 2-19 0,-1 0-17 0,1 2-21 0,0 2-21 15,0-1-23-15,-1 1-24 0,3 3-21 0,0 0-17 0,-1 0-19 0,2 3-19 16,-1 2-18-16,2 2-19 0,-2 2-17 0,2 2-14 0,0 2-10 16,0 2-9-16,0 4-2 0,0 2-2 0,2 3-1 0,0 2 0 0,-1 0-5 15,2 6-9-15,1-3-6 0,1 6-7 0,0 2-5 0,-2-1-4 0,2 3-3 16,0-1-4-16,0 2-3 0,0 0-4 0,2-1-6 0,-2 3-7 15,3-3-8-15,-3 1-7 0,1-1-15 0,2 0-17 0,-3-3-21 0,0 0-23 16,-1-1-25-16,3-2-25 0,-1-4-24 0,-1 0-26 0,-1-4-26 0,0-1-28 16,0-2-26-16,0-3-25 0,-1-2-24 0,1-4-27 0,-1 0-32 0,1-5-35 15,0 0-38-15,-2-4-39 0,0-1-33 0,-2-3-32 0,1-3-3 0</inkml:trace>
  <inkml:trace contextRef="#ctx0" brushRef="#br0" timeOffset="139843.0095">12665 18015 42 0,'-8'-24'429'0,"0"1"-41"0,-1 0-53 0,1 1-44 15,2 1-42-15,-1 2-29 0,2-3-27 0,-2 5-21 0,2-3-16 0,2 1-17 16,1 2-15-16,2 0-16 0,0 2-14 0,0-1-14 0,4 3-12 16,0-1-14-16,1 0-14 0,4 3-11 0,-1-1-12 0,0 1-9 0,3 1-7 15,0 3-6-15,-1-1-5 0,2 1-1 0,0 3 1 0,2 1 4 16,-5 0 1-16,1 3 4 0,-2 1 3 0,3 3 5 0,-2-1 4 0,-2 2 6 16,0 4 7-16,0-2 7 0,-3 1 9 0,1 3 8 0,-1-1 9 15,-3 3 9-15,-1-1 7 0,-1 0 5 0,-1 2 8 0,-1-1 3 0,-1 0 4 16,-2 0 3-16,1 2-1 0,-2-3-1 0,0 1-5 0,-2 0-6 0,1-2-5 15,-2-1-6-15,4 1-7 0,-2-2-7 0,2-1-7 0,-2-3-14 16,3 2-17-16,0-5-19 0,2 1-22 0,0-1-22 0,3-2-20 16,0-2-21-16,0-1-22 0,0 1-23 0,3-5-24 0,2 2-28 0,0-5-29 0,3 1-35 15,1-1-37-15,-1-3-41 0,3 0-43 0,3 0-43 0,-1-1-47 16,1 1-37-16,1-2-32 0,0-2-7 0</inkml:trace>
  <inkml:trace contextRef="#ctx0" brushRef="#br0" timeOffset="140343.2553">13032 17545 324 0,'5'-7'558'0,"-1"0"-22"0,-2 2-42 15,-2 0-52-15,-2 1-58 0,1 0-42 0,-4 3-33 0,2-1-26 0,-2 2-24 16,1 0-17-16,-3 0-18 0,-1 0-18 0,1 2-18 0,0 3-17 16,-1-1-17-16,0 2-18 0,1 2-21 0,-2 1-18 0,3 1-16 0,0 1-17 15,0-1-15-15,2 2-15 0,1 3-14 0,0-1-14 0,3-1-17 0,0-1-15 16,0 2-16-16,3-1-14 0,0 0-13 0,1 1-14 0,2-3-14 0,0-1-12 16,0 1-11-16,4-3-13 0,-1 0-13 0,-1-2-9 0,2 0-9 15,1-1-3-15,0-2-3 0,-1 0 0 0,0-3 1 0,2-2 6 16,-3 1 7-16,3-4 10 0,-3 1 12 0,-1-2 13 0,2-2 13 0,-3 1 18 15,-1-3 19-15,-1 2 24 0,-2-3 22 0,-1 1 24 0,-1-3 24 0,-2 0 21 16,-1 2 21-16,-1-1 16 0,-2-2 12 0,0 2 9 0,-3-1 6 16,-1 2 2-16,1-1 2 0,-2 2-1 0,0-2-6 0,-1 2-8 0,1 3-11 15,-1-2-11-15,2 1-11 0,-3 1-11 0,2 0-14 0,1 2-15 0,1 0-17 16,2 0-23-16,0 2-21 0,1 1-27 0,0-1-29 0,4 1-26 16,-1 0-25-16,2-1-22 0,2 3-20 0,-1-2-21 0,4 2-22 0,-1 0-18 15,-1 0-16-15,3 0-4 0,0 0 5 0,0 0 11 0,1 0 17 16,2-2 33-16,1 2 40 0,-2-1 43 0,0-1 46 0,1-1 40 0,-3 1 40 15,2 1 40-15,0 0 39 0,-2 1 38 0,-1-2 37 0,0 1 28 16,1 1 25-16,-1 0 17 0,-2 0 12 0,3 0 0 0,-1 0-9 0,-2 0-15 16,2 1-20-16,0 1-17 0,1 0-15 0,0 1-16 0,-1 2-17 15,2-1-18-15,-1 3-17 0,2-2-18 0,0 3-19 0,-2 0-15 0,2 1-12 16,2 0-10-16,-1 3-7 0,-1-2-5 0,0 2-3 0,1-2-3 0,-3 4-1 16,3-2-2-16,-3 2 0 0,1-3-3 0,-2 1 0 0,0 0 1 15,0-2 1-15,-2 0 6 0,-1 1 8 0,-1-2 10 0,-1-2 11 0,0-1 8 16,-1-1 6-16,-1 0 4 0,-1-1 3 0,1-3-2 0,-3-1 1 15,2-1-3-15,-2-1-2 0,0-3-6 0,0 1-5 0,0-4-11 0,-2 0-14 16,4-1-15-16,-2-3-19 0,1 0-15 0,3-2-16 0,-1-1-18 16,2 0-13-16,0-1-20 0,3-1-20 0,1 0-23 0,0 1-24 0,0 0-31 15,5 0-32-15,-3 1-53 0,3 0-57 0,-1 2-74 0,3 1-81 0,0 0-53 16,0 1-39-16,2-1-14 0</inkml:trace>
  <inkml:trace contextRef="#ctx0" brushRef="#br0" timeOffset="140912.0885">13511 17091 464 0,'0'-14'586'0,"0"2"-40"0,0-1-68 16,2 2-70-16,-2 1-68 0,1-1-42 0,-1 4-30 0,0-2-18 0,2 3-13 15,-2 0-12-15,1 1-11 0,-1 1-13 0,2 1-9 0,-2 3-10 16,0 0-7-16,3 2-7 0,0 1-11 0,0 2-10 0,0 4-12 0,1 2-13 16,0 0-11-16,1 4-9 0,0 4-6 0,3 0-6 0,-4 3-3 0,3 5-5 15,-1-1-4-15,-1 1-8 0,3 4-11 0,-2 0-9 0,0 1-11 16,1 2-11-16,-1 2-11 0,0-2-11 0,1 3-15 0,-1-2-17 0,1 0-19 16,-1-3-22-16,1 1-22 0,-2-2-25 0,2-2-24 0,-1-2-25 15,-1-2-24-15,4-3-27 0,-2-4-28 0,-3-1-32 0,3-2-37 0,0-5-45 16,0-1-54-16,1-3-58 0,-2-3-62 0,3-3-58 0,-2-3-56 15,-1-1-14-15,1-4 5 0</inkml:trace>
  <inkml:trace contextRef="#ctx0" brushRef="#br0" timeOffset="141041.9362">13631 17418 408 0,'-13'-2'544'0,"1"1"-19"16,-1 1-35-16,1 1-97 0,2 1-131 0,2 0-82 0,2 1-60 15,-2-1-38-15,3 3-24 0,2-2-20 0,1 1-15 0,2 2-13 0,2-1-14 16,1-1-14-16,2 0-15 0,3 3-20 0,-2-3-22 0,2-1-21 15,3 1-25-15,2 0-32 0,0-3-36 0,2 1-42 0,1-2-47 0,0 0-40 16,0 0-37-16,3-2-32 0,-1-1-30 0</inkml:trace>
  <inkml:trace contextRef="#ctx0" brushRef="#br0" timeOffset="141909.5497">13950 17379 363 0,'5'-5'358'0,"-3"2"-38"0,-1 0-34 0,-1 0-33 16,-1 0-21-16,-3 1-16 0,1 0-11 0,-3 2-8 0,0-1-7 15,-1 1-5-15,1 0-5 0,-3 1-6 0,-1 1-9 0,0 0-9 0,0 1-8 16,0 2-10-16,0 1-7 0,-3-1-9 0,1 5-5 0,3-3-7 0,-2 1-6 15,1 4-6-15,-1-2-6 0,0 2-6 0,3 0-7 0,0 2-4 16,2-1-9-16,-2 3-9 0,3-3-7 0,1 2-10 0,0 0-8 0,1-2-10 16,3 1-9-16,0-1-10 0,0-1-10 0,2 0-8 0,1-1-9 15,0-1-7-15,2-2-10 0,0 1-8 0,2-4-9 0,1-2-8 0,0 1-6 16,1-1-7-16,1-3-3 0,1-2-2 0,1 1-1 0,0-3 1 16,1-1 3-16,1-2 3 0,-3 0 5 0,3-2 4 0,-1-1 8 0,-2 1 5 15,0-2 11-15,-1 1 12 0,-1 0 12 0,0-2 15 0,-1 2 15 16,0 0 15-16,-3-1 16 0,1 1 16 0,-1 1 15 0,-2-1 13 0,0 3 13 15,-1 2 13-15,1-2 10 0,-3 2 8 0,2 1 5 0,-1 1 3 0,-1 0-4 16,0 2-4-16,0 1-8 0,0 0-10 0,0 0-11 0,0 0-11 16,0 0-12-16,0 1-10 0,0 1-10 0,0 1-9 0,0 1-6 0,2 1-8 15,-2 0-4-15,2 2-6 0,-1 1 0 0,1-1-2 0,0 1-1 16,0 2 1-16,1-2-1 0,-1 3-1 0,1-2-2 0,2 1-3 0,-2-1-5 16,2-1-4-16,0 1-7 0,1-1-6 0,-1-1-6 0,-1-1-7 0,1 0-7 15,0-1-7-15,0-1-6 0,2-1-7 0,-2-1-8 0,0-2-9 16,2-2-9-16,-3 0-7 0,1-2-4 0,1 0-3 0,1-2 0 0,-1-2 2 15,0-1 3-15,2 1 5 0,-3-4 7 0,0 4 6 0,-1-4 7 16,1 0 9-16,0 1 12 0,-2 1 14 0,1 0 15 0,1-2 16 0,-1 5 13 16,-3-1 11-16,1 1 9 0,-1 0 7 0,-1 1 6 0,2 1 5 0,-2 1 1 15,2 2 3-15,-2-1 0 0,0 0-2 0,0 3-2 0,0 0-7 16,0 0-3-16,1 2-4 0,-1-1-6 0,3 1-5 0,-1 1-5 0,0-1-4 16,-1 3-5-16,4 0-2 0,-2-1-2 0,0 2-3 0,0-1-1 15,2 4 0-15,0-4-2 0,-2 2-1 0,5 1-4 0,-4-3-5 0,1 1-6 16,0 0-5-16,0-2-6 0,1 0-4 0,2 0-5 0,-2-1-5 0,-1-1-2 15,2-1-5-15,-1-1-3 0,1-1-5 0,1-2-3 0,1 0-2 16,-3-4-1-16,1 3 1 0,2-3 3 0,-3-1 3 0,0 1 4 0,3-3 4 16,-4 1 3-16,0 1 6 0,0-1 6 0,0-2 7 0,-2 2 11 15,1 0 13-15,-2 1 12 0,0-1 14 0,-1 2 10 0,-1-1 8 0,2 4 5 16,-2-2 4-16,0 3 2 0,0 0 0 0,0 2-1 0,0-1-1 16,0 2-2-16,0 0-4 0,1 2-5 0,1-1-7 0,0 2-8 0,1 0-10 15,0 0-7-15,0 2-8 0,0 0-4 0,3 4-3 0,-2-2 0 0,0 1-1 16,1 0-1-16,2 1 2 0,-1-1-4 0,3 1-4 0,-2 0-3 15,1-1-3-15,1 1-5 0,2-2-6 0,0 1-8 0,0 0-10 0,2-2-13 16,1 0-16-16,4-1-15 0,-3-1-15 0,3-2-14 0,1-1-15 0,-2-2-13 16,4-1-11-16,-1-2-9 0,1-2-13 0,-1 0-8 0,1-4-9 15,-2 0-2-15,1-2-1 0,-3 0 6 0,1-1 7 0,-2-4 9 16,-3 1 10-16,1-2 13 0,-5-2 16 0,-1 1 20 0,-1-2 26 0,-1-3 26 16,-5 3 28-16,-1-4 31 0,-1 1 33 0,-4 1 30 0,0-3 30 0,-1 4 32 15,-2-2 30-15,-1 0 27 0,-1 2 25 0,2 3 22 0,-2-1 21 0,1 2 8 16,0 3 4-16,1 3-3 0,-1-1-7 0,2 3-14 0,1 1-15 15,1 3-21-15,0 0-21 0,-1 1-22 0,3 3-23 0,1 2-22 0,2 0-19 16,0 1-20-16,0 3-19 0,0 1-13 0,0 1-14 0,2 3-8 16,1 1-7-16,1 3-3 0,0 2 0 0,0 0 0 0,0 3 1 0,1 2 2 15,-2-1 1-15,2 4 0 0,0 0-1 0,0 1-2 0,0-1-2 16,0 3-6-16,1 0-8 0,-1 1-8 0,1 0-10 0,-3-1-13 0,2 2-13 16,-2-2-19-16,2 2-20 0,-2-3-23 0,-1 1-24 0,1-4-25 0,-1 1-25 15,1-2-25-15,-2-4-21 0,1-1-21 0,-1-1-21 0,-1-2-22 16,0-4-27-16,0-2-39 0,2-2-50 0,-2-5-39 0,0 0-35 0,0 0-40 15,0-5-42-15,-2 0-14 0,2-6 4 0</inkml:trace>
  <inkml:trace contextRef="#ctx0" brushRef="#br0" timeOffset="142009.3944">14847 17340 469 0,'6'-16'459'0,"3"2"-45"0,1-3-71 16,1 4-84-16,3-2-64 0,1 1-52 0,2-1-37 0,0 0-30 0,5 2-18 16,2 0-15-16,1-1-19 0,0 1-19 0,4-1-25 0,1 0-28 0,3 1-30 15,-1-1-35-15,1 2-52 0,-1 0-64 0,-1 0-78 0,-1 2-84 16,-1 0-56-16,-4 1-41 0</inkml:trace>
  <inkml:trace contextRef="#ctx0" brushRef="#br0" timeOffset="142329.621">13203 17991 49 0,'-24'10'528'0,"5"0"4"0,0 2 7 0,3-5-87 0,2 3-133 0,4-4-87 16,-2 3-66-16,6-3-37 0,-1 2-20 0,4-3-9 0,0 2-1 15,0-2 5-15,1 0 6 0,2 2 8 0,0-3 7 0,0 2 8 0,0-2 5 16,2-1 7-16,-2 2 6 0,3-2 6 0,-2 0 7 0,-1-2 4 0,2 2 6 16,-1-2 0-16,-1 1 1 0,0-2-1 0,0 0-6 0,0 0-6 15,0 0-7-15,2 0-13 0,1 0-12 0,2 0-15 0,0 0-16 0,3-2-17 16,4 1-17-16,1-2-19 0,4 0-19 0,7 0-19 0,2-3-18 0,6 1-17 15,5-2-17-15,6-1-16 0,6-1-17 0,6 1-18 0,6-3-17 16,4-1-21-16,8 0-22 0,8-3-29 0,6 2-31 0,4-4-35 0,9 0-38 16,1 1-59-16,8-4-68 0,-1 3-86 0,4-1-95 0,2-2-55 15,1 0-34-15,-2 1-10 0,0-1 2 0</inkml:trace>
  <inkml:trace contextRef="#ctx0" brushRef="#br0" timeOffset="149810.8141">10098 15813 70 0,'-2'0'93'0,"2"0"-6"15,0 0-4-15,0-2-6 0,-1 1-6 0,1 1-3 0,-3 0-2 0,3-2-2 16,-1 0-2-16,-1 2-4 0,2-1-2 0,-2 0-5 0,2 1-1 0,-1-2-3 15,-1 1-2-15,2 1-1 0,-1-2-1 0,-1 1-2 0,2 1 1 16,-3-2-2-16,1 1 2 0,-1 1 0 0,1-2-2 0,1-1 1 0,-1 1-1 16,0 1 2-16,-2-2-1 0,3 2 2 0,-1 0 0 0,0-1 0 15,-1-1 1-15,2 1-1 0,-1 2 4 0,0-2-1 0,-1-1-1 0,1-1 0 16,1 1 0-16,-1 2 1 0,-1-3 2 0,1 2 1 0,-2 0-1 16,3-1 0-16,-1 0-2 0,2 0-1 0,-2-1-1 0,2 1-3 0,-1 1-5 15,1-3-5-15,0 3-4 0,0-3-4 0,0 1-5 0,0-1-6 0,1 1-4 16,-1 0-3-16,2-3-5 0,1 2-3 0,1-2 0 0,1 2 0 15,0-2-1-15,0 0 2 0,3-2-1 0,1 1 1 0,1-1 2 0,1 0 3 16,3 0 0-16,0-1 2 0,4-1 0 0,-1-2 2 0,5 4 1 16,0-5 0-16,3 2 0 0,1 1-1 0,1-4 0 0,3 1-1 0,3 2 1 15,0-2-2-15,0 1 1 0,2-1-3 0,0 2 1 0,3 2-3 0,-2-2-1 16,4 0-1-16,-2 1-3 0,-2 3 1 0,1-2-2 0,0 2 0 16,-2 3-2-16,-2-1-3 0,-3 0-5 0,0 3-5 0,-1 0-5 15,-3 1-6-15,-3 1-5 0,-1-1-6 0,-2 2-3 0,-4 0-2 0,0 0-4 0,-3 2-2 16,-1-2-1-16,-1 1-3 0,-2 1-4 0,-2-2-2 0,-1 1 0 15,-1 1-2-15,-1-2-1 0,-1 1-4 0,-2 1-4 0,1-2-10 0,-2 0-9 16,0 0-12-16,-2 3-13 0,2-3-12 0,-3 0-15 0,2 0-12 16,-3 3-8-16,-1-2-7 0,2-1-6 0,-3 1-3 0</inkml:trace>
  <inkml:trace contextRef="#ctx0" brushRef="#br0" timeOffset="150176.5548">10888 15298 57 0,'-9'-3'124'15,"1"2"2"-15,2-2 1 0,-1 3-1 0,-2-3 0 0,3 1-1 0,1 1-2 16,-3-2-1-16,3 1 1 0,-1 1 0 0,1-2 2 0,-1 1 0 0,3 1-1 16,-2-2-2-16,2 1-1 0,-2 1-4 0,-1-1-5 0,4 0-4 15,-1 1-4-15,0 1-5 0,1-1-4 0,-1-1-3 0,2 2-6 0,-1-1-6 16,0-1-6-16,2 2-7 0,0 0-8 0,0 0-5 0,0 0-6 16,0 0-7-16,0 0-5 0,0 0-7 0,0 0-5 0,0-1-7 0,2 1-6 15,0 0-4-15,-1 0-5 0,2 0-2 0,1 0-2 0,0 0-1 16,0 0-1-16,3 0 0 0,-2 0-1 0,3 0 1 0,0 0-1 0,3 0 2 15,0 0 1-15,2 1 0 0,1-1 2 0,0 2 2 0,2-1-1 16,-2-1-2-16,4 2-1 0,-4-1 1 0,3-1-1 0,-2 3 0 0,0-1-2 16,-2-1 2-16,1 1-1 0,-1 1-1 0,-1-2 3 0,-2 2 2 0,-2 0 4 15,1 0 3-15,-3 0 5 0,-1-1 8 0,0 1 6 0,-2 2 5 16,-1 0 8-16,0-1 3 0,-1 2 7 0,-1-1 3 0,-1 2 4 0,-3-2 4 16,1 1 2-16,0 2 0 0,-2 1-1 0,-1 0-3 0,-2 1-3 15,-2-1-7-15,2 2-5 0,0-1-6 0,-1 1-5 0,0-1-7 0,-1 1-5 16,2-2-5-16,0 1-9 0,0 0-10 0,2-1-14 0,-2-2-14 0,2 0-21 15,1-1-21-15,2 2-28 0,0-2-32 0,-1-2-42 0,3 1-48 16,1-2-67-16,1 1-76 0,1-1-86 0,1 0-94 0,1-1-43 0,0-1-20 16</inkml:trace>
  <inkml:trace contextRef="#ctx0" brushRef="#br0" timeOffset="151477.4389">11622 15758 25 0,'2'-2'125'0,"-1"2"-23"0,2-2-12 0,-1 2-7 15,3-3-1-15,-2 1 1 0,1 1-1 0,-2-2-3 0,1 2 0 0,0-2-3 16,-1 3 2-16,1 0 1 0,-1-3-2 0,-1 3 1 0,-1 0-4 15,0 0-3-15,0 0-3 0,0 0-4 0,0 0-2 0,0 0-3 0,0 0 1 16,0 0 2-16,0 0 0 0,0 0-1 0,0 0 1 0,0 0-1 16,0 0-2-16,0 0-1 0,0 0-3 0,0 0-3 0,0 0-4 0,0 0-2 15,0 0-3-15,0 0-3 0,0-2-3 0,-1 1-4 0,-1 1-1 0,-1-2-4 16,1 0-2-16,1 1-2 0,-1 0-2 0,-1-2-2 0,-1 1 1 16,0-1-1-16,0 0 0 0,0 0 3 0,0 0 0 0,0-1 4 0,-2 1 1 15,0-2 0-15,1 0 2 0,0 1-3 0,-1 0 0 0,-1-3-3 16,0 1-1-16,2 1-2 0,-3-3-2 0,2 1-2 0,-1-1-2 0,-2 0-2 15,1 2-1-15,2-3-6 0,-1-1-1 0,-2 2-3 0,3-1-1 16,-2 1 0-16,1-1-2 0,-2 0 0 0,3 0 0 0,-1 0 0 0,1 2 0 16,-2-2-1-16,2-1-1 0,-1 3 1 0,1-1 0 0,1 1 0 0,-1-1-1 15,1 2 1-15,2 0 0 0,-2 0 1 0,1 3 0 0,0-2-2 16,1 0 2-16,1 2 0 0,0-1 0 0,0 0 0 0,1 1 0 0,-1 1 0 16,2 1-1-16,-2-2 1 0,2 3 1 0,-1-1 0 0,-1-2 0 15,2 3 1-15,0 0 1 0,0 0-1 0,0 0 2 0,-1 0 2 0,1 0-1 16,0 0 3-16,-2 0 1 0,2 0 2 0,-2 0 0 0,2 0 1 15,-1 0 3-15,1 0-1 0,-2 0 2 0,-1 0-1 0,1 0 1 0,1 0 0 16,-1 0-2-16,0 0 0 0,-2 0-3 0,1 0 0 0,1 0-2 16,-1 3-2-16,0-2 0 0,1-1-1 0,-1 1-2 0,0 1-2 0,0 1-1 15,-1-1 0-15,0 0-1 0,1 1 1 0,1 1 0 0,-1-3-1 0,0 4 0 16,-2 0 0-16,3-3-1 0,1 3 0 0,-1-2 0 0,-1 1 0 0,1-1-1 16,1 2 1-16,-2-1 0 0,2 1 1 0,-1 1-1 0,2-3-1 15,-2 0 1-15,2 2 0 0,-1 0 1 0,-1-1 0 0,2-1-1 0,-1 2 2 16,-1-2 2-16,2 1-1 0,-2 1 1 0,2-2 1 0,-1 2 1 15,-1-4-1-15,2 2 0 0,0 0 2 0,0-1 1 0,-2-1 0 0,2 1 2 16,0-2 1-16,0 0 2 0,0 0 2 0,0 0 1 0,0 0 3 0,0 0 0 16,0 0 1-16,0 0-2 0,0 0-1 0,0-2-3 0,0 1-1 15,2-3-2-15,-2 0-3 0,2 1-4 0,-1-1-4 0,1-3-4 0,0 0-3 16,-1-1-3-16,2 1-3 0,1-3-2 0,1-1-1 0,-1 1 0 16,0-2 1-16,1 2 1 0,0-2 1 0,0-1 1 0,2 3 3 0,-3-1 2 15,1 2 2-15,-2-1 2 0,0 3 0 0,2-3 2 0,-2 5 0 0,3-2-1 16,-3 1 0-16,0 2-1 0,-1-2 0 0,1 3-1 0,0-2 0 15,1 2 1-15,-3 2 0 0,2-1 1 0,1 1 0 0,-1 1 3 0,1 1 2 16,-1 1 0-16,2 1 2 0,0 0 0 0,0 0 2 0,0 3 1 16,2-3 2-16,0 4 1 0,-1-1 0 0,2 1-7 0,3-2-8 0,-2 4-20 15,1-3-25-15,2 1-38 0,3 0-46 0,0-1-77 0,3 0-97 0,1-3-85 16,3 0-87-16,0-3-42 0,2 0-24 0</inkml:trace>
  <inkml:trace contextRef="#ctx0" brushRef="#br0" timeOffset="177541.1461">9959 16861 30 0,'0'-1'127'0,"-1"1"-25"0,-1-2-15 0,2 2-12 0,0 0-5 16,-2 0-5-16,2 0-3 0,0 0-4 0,0 0-4 0,0 0-5 0,0 0 0 15,0 0-3-15,0 0 1 0,0 0 1 0,0 0 4 0,0-2 4 16,0 2 3-16,0 0 4 0,-1 0 4 0,-1 0 4 0,2 0 5 16,-1 0 2-16,-1 0 2 0,2 0-1 0,0 0-3 0,0 0-2 0,-2 0-5 15,2 0-3-15,0 0-5 0,0 0-3 0,0 0-4 0,-3 0-5 16,1 0-4-16,2 0-4 0,-2 0-5 0,2 0-6 0,0 0-3 0,0 0-3 16,-2 2-3-16,2-2-3 0,0 2-2 0,0-2-4 0,-1 0-2 0,1 0-1 15,0 0-2-15,0 1-1 0,0 1-2 0,0 1 2 0,0-3 2 0,0 3 1 16,0-1 1-16,0 1 2 0,0 2 2 0,0-1 3 0,0-1 1 15,0 1 2-15,1 1 1 0,-1-2 3 0,2 4 2 0,-2-2 3 0,2-2 1 16,0 2 1-16,1 1 0 0,-1-3 1 0,1 1-1 0,0 0 2 16,-1 0-2-16,3 1 1 0,-2-3-1 0,2 3 3 0,2-2 0 0,-2 1 0 15,3-1 1-15,0 2 2 0,1-1 1 0,1-1 2 0,1-3 3 0,3 4 1 16,-1-1 1-16,3-1 2 0,1-1 1 0,2-1 0 0,2 0-1 16,-1 0 0-16,4 0 0 0,1-1-2 0,2-1-4 0,0-1-1 0,1-1-4 15,2 4-4-15,0-3-3 0,2-2-4 0,1 1-1 0,2 1-3 16,-2-1 1-16,4-1 0 0,-1 1 1 0,5 0-1 0,-1-1 1 0,1 0-1 15,1 0-1-15,1 0 0 0,1 1-3 0,1-2-1 0,0 0-2 0,1-1-1 16,2 4-1-16,-1-4 2 0,0 2-2 0,1-2-1 0,3 2-2 16,-1 0 0-16,-1 2 0 0,5-4 0 0,-2 3 1 0,-1 0 1 0,4-1 0 15,-1-1 2-15,1 2 0 0,0 1 2 0,2-2-1 0,-3 3-3 16,3-3-2-16,0 2-3 0,-2-1-4 0,0 1-2 0,0 1-2 0,-2 0-2 16,-1-1-3-16,-2 0-1 0,0 0 1 0,-1-1 0 0,-2 2 2 15,-1-1-1-15,-2 0 2 0,-1 0 0 0,-2 0 1 0,0 0 2 0,-3 0 1 16,-2 0 0-16,-1 0 2 0,-2-1 0 0,1 1 0 0,-3-2 2 0,1 1-2 15,-4 0-2-15,2 0-3 0,-3 1 0 0,0-2-1 0,0 3-2 16,-2-3-1-16,0 0 1 0,-1 0-1 0,0 2-1 0,0-4 1 0,-1 3-1 16,2 0 0-16,-4-1 2 0,3-1-1 0,-2 1 0 0,1 0 1 15,-3-2-1-15,0 3 2 0,0-1-1 0,-2 0 1 0,3 0-1 0,-4 0 2 16,0 0-1-16,1 2 2 0,-6-2 0 0,3 1 0 0,-3 1-1 16,-1-2 2-16,0 2 1 0,0 0 1 0,-2 0 2 0,-3 1 1 0,3-1 4 15,-4 1 1-15,0-1 3 0,0 1 1 0,-2 1-1 0,0 0 0 0,-1-2 1 16,-1-1-1-16,-1 1 2 0,0 1 0 0,0-3 1 0,0 0-2 15,-3-1 1-15,1 2-2 0,-1-4-2 0,0 1-2 0,-2-1-1 0,2 0-1 16,-2-3 0-16,0 2 0 0,-1-2-1 0,2 1-3 0,-1-3-2 0,0 3-2 16,-2-3-2-16,2 0-1 0,1 1-3 0,-1-2-1 0,2 0-1 15,-2-1-1-15,2 2-1 0,0-1 0 0,1 0-1 0,-1 1 1 0,1 0 1 16,0 2-1-16,0 1 2 0,2-1 1 0,-3 3 3 0,3 1-2 0,-2 0 0 16,2-1-2-16,0 2-4 0,0 2-5 0,-1-1-6 0,-1 2-8 15,2 0-10-15,0 1-11 0,-1 1-14 0,-1 1-14 0,2 0-16 16,-2 0-20-16,-1 3-24 0,0 0-26 0,0 0-30 0,-5 2-49 0,0 2-55 15,-1 1-67-15,-2 2-71 0,-2 0-54 0,0 4-45 0,-2-2-17 0</inkml:trace>
  <inkml:trace contextRef="#ctx0" brushRef="#br0" timeOffset="181124.6269">9943 15511 61 0,'2'0'75'0,"-1"0"1"0,1 0 4 0,-2 0 1 0,2-1 3 0,-2 1 4 16,0 0 4-16,0 0 5 0,0 0 7 0,0 0 6 0,0 0 7 15,0 0 7-15,0 0 2 0,0 0-3 0,0 0-1 0,0 0-4 0,-2 0-5 16,2-2-8-16,-3 1-8 0,1-1-9 0,0 1-9 0,0-2-9 0,0 0-7 15,-1 0-9-15,1 0-9 0,1-2-7 0,-1 2-8 0,-1-1-8 16,0-1-4-16,0 0-3 0,-1-2-1 0,1-1-3 0,-3 2-1 0,3-2-1 16,-2 2-2-16,0-3-2 0,-1 0 0 0,1-2-2 0,-1 3-1 15,0-3 1-15,-1 0-2 0,1 1 0 0,-1-2-2 0,-2 0 0 0,3 1 0 16,-2 0-2-16,-1-4 1 0,-1 4 0 0,2-1 0 0,0-2-1 0,-1 2 1 16,-1 1-2-16,1-1-1 0,-2 2 1 0,1 0-2 0,-1 1 0 15,-3 0 0-15,4 0-2 0,-4 1 0 0,3 2 0 0,-3 0 0 0,0 2-1 16,-1-3-1-16,0 5 0 0,0-1 1 0,-2 1 0 0,1 0 0 15,0 1 0-15,-2 1 1 0,2 1 1 0,-2 1 2 0,2 0 1 0,-1 1 3 16,-1-1 2-16,0 1 3 0,-1 2 1 0,1 2 4 0,1-2 1 16,-1 1 4-16,-2 0 2 0,1 2 3 0,0 1 2 0,0 0 4 0,-1 3 3 15,2-1 3-15,-4 1 3 0,4-1 2 0,-2 3 1 0,-2 1 0 0,4 0-1 16,-4 0 0-16,2 1-1 0,1 1-2 0,-2-2-2 0,1 5-2 16,2-3-4-16,-2 1-2 0,1 2-5 0,3-3-3 0,-1 2-5 0,2-3-4 15,0 2-2-15,2 0-2 0,-1-2-3 0,4 1-1 0,-1 0-2 0,-1-1-1 16,4 1-1-16,0-2-1 0,-1 0 1 0,2-1-1 0,-1 0 0 15,3-1 0-15,-1-1 2 0,0 1-1 0,1-3 2 0,0 1-1 0,1-2 2 16,0-1 0-16,-2 0 1 0,4 0 2 0,-2-2 2 0,1 1 1 0,0-4 0 16,-1 2-1-16,1-1 2 0,0-1-3 0,1 2-2 0,-1-2-3 15,0 0-2-15,-1 0-8 0,0-1-8 0,1 0-12 0,-2 0-11 0,2 1-16 16,-2-3-15-16,2 0-23 0,0 0-25 0,0 0-30 0,-2 0-34 16,2 0-36-16,0-3-37 0,1-1-48 0,2 2-56 0,-1-1-50 0,1-3-49 15</inkml:trace>
  <inkml:trace contextRef="#ctx0" brushRef="#br0" timeOffset="181558.2278">8812 15523 27 0,'-5'10'142'0,"0"-2"0"16,0 3-3-16,-1-1-4 0,0 1-6 0,1-1-8 0,0 1-8 0,-1-1-10 16,1-1-5-16,0 3-2 0,-1-4-4 0,0 2-4 0,1-1-4 0,0 0-5 15,0 0-7-15,-2 0-7 0,2-1-6 0,2 0-7 0,-2-1-7 16,2-1-6-16,-2 1-4 0,2-2-5 0,0 1-3 0,-2-1-5 0,4 0-4 16,-1 0-5-16,-1-2-3 0,3 1-3 0,-2-1-3 0,2 0 0 15,-1-1-3-15,1 0-3 0,0-2-2 0,0 4 1 0,0-4-2 0,1 1 1 16,-1-1-2-16,2 2 0 0,-2-1-1 0,3-1 0 0,-1 2 0 15,-1 0 1-15,1 1 0 0,2-1 0 0,-1-2 2 0,2 2-1 0,0 1 2 16,-2-1 0-16,2 0 0 0,0 1 1 0,2 0 3 0,0 0 4 0,1 2 3 16,0-2 3-16,1 1 2 0,-1 1 3 0,2-2 2 0,-1 0 2 15,2 1 4-15,0 0 2 0,0 1 3 0,0-1 5 0,2-1 3 0,-2-1 3 16,0 1 3-16,3-1 2 0,-3 0 4 0,-1 1 1 0,2-3 2 16,0 2 2-16,-3-2 1 0,2 0 0 0,-3 0 1 0,0 0 1 0,1-2 0 15,-2 2 0-15,-1-3 1 0,-1 3 0 0,-2 0 0 0,0-2-3 16,2 0-2-16,-4 2-3 0,1-1-2 0,-1-1-6 0,-1 2-5 0,0 0-6 15,0-1-14-15,-1 0-17 0,-1-2-26 0,1-1-33 0,-4 1-41 16,2 0-48-16,0-1-71 0,0 1-82 0,-2-3-96 0,2 1-102 0,-2-1-51 16,0 0-25-16</inkml:trace>
  <inkml:trace contextRef="#ctx0" brushRef="#br0" timeOffset="182474.5844">8870 15501 5 0,'-1'0'103'0,"-1"0"0"0,2 0 3 0,-2-2 2 16,2 2 1-16,-1-1 0 0,-1 1-1 0,1 0-3 0,-1-2-4 16,2 2-3-16,-2-1-5 0,2 1-4 0,-1 0-6 0,-1-2-4 0,1 1-5 15,-1 1-2-15,2 0-5 0,-3 0-5 0,3-2-4 0,-1 2-2 16,-1-2-3-16,2 2-2 0,0-1-3 0,-2 1-2 0,2 0-1 0,0-1-1 16,0 1-1-16,-1-2-3 0,1 2 0 0,-2 0-2 0,2 0-1 15,0 0-1-15,0-1 0 0,0 1-1 0,0 0 0 0,0 0-1 0,0 0-3 16,0 0-3-16,-1 0-2 0,1 0-2 0,0 0-2 0,0 0 1 0,-2-2-2 15,2 2 1-15,0 0-1 0,0 0 0 0,-2-1 0 0,2 1 0 16,0 0-1-16,0 0-1 0,0 0 0 0,0 0 2 0,0 0-1 0,0 0 0 16,-1-2 0-16,1 2 1 0,0 0-2 0,0 0-2 0,-2-1-2 15,2 1 0-15,0 0-1 0,0 0-2 0,0 0-1 0,0 0 0 0,0 0 1 16,0 0-1-16,0 0 0 0,0 0-1 0,0 0 0 0,0 0 1 0,0 0-2 16,0 0 1-16,0 0-1 0,0 0 0 0,0 0-1 0,0 0-1 15,0 0 1-15,0 0-1 0,0 0 0 0,0 0-2 0,0 0 1 0,0 0-1 16,0 0-1-16,0 0 1 0,0 0-2 0,0 0 0 0,0 0 0 15,0 0-1-15,0 0-2 0,0 0-1 0,0 0 0 0,0 0-1 0,0 0 0 16,0 0-1-16,0 0-1 0,2 0 1 0,-2 0-1 0,1 0-1 0,3 0 2 16,-3 0-1-16,2 1 2 0,-1 1 1 0,0-2 2 0,-1 1 1 15,4 1 2-15,-2-1 0 0,0 2 1 0,0-2-1 0,0 3 2 0,-1-1-1 16,3 0 3-16,-2 0 1 0,0 0 1 0,3 0 2 0,-1 0 0 16,-2 0 3-16,2 0 2 0,-2 2 2 0,1 0 2 0,0-2 3 0,1 1 2 15,-1 0 2-15,0 0 2 0,-1 3 2 0,2-3 0 0,-2 0 2 16,2 1 0-16,-1-1-1 0,1 2 0 0,-2 0-1 0,0 0-3 0,2-1-2 15,-2 2-4-15,-1-1-1 0,3-2-2 0,1 4-3 0,-3-1-1 0,0 0-2 16,0-1-1-16,1 1-3 0,0-1-3 0,0 2-4 0,-1-2-8 16,0 0-7-16,3 1-14 0,-3 0-15 0,0 0-21 0,2 1-23 0,0-3-29 15,-2 3-34-15,2-4-53 0,1 2-65 0,-1 0-85 0,1 0-98 16,-1 0-62-16,0-1-49 0,2-1-17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6-15T11:34:17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15202 9831 64 0,'0'-1'73'0,"0"1"1"0,0-2 3 16,0 2-1-16,0 0 1 0,0 0-2 0,0 0-1 0,0-3-1 15,0 3-1-15,0 0-1 0,0-2-4 0,0 2-4 0,0-1-5 0,0 1-3 16,0 0-2-16,0-2-2 0,0 0-4 0,0 2-3 0,0 0-5 15,0 0-4-15,0 0-5 0,0-3-5 0,-2 3-3 0,2 0-4 16,0-2-3-16,0 2 0 0,0-2-3 0,0 2 1 0,0-1-1 0,0 1-1 16,0 0 1-16,0 0-1 0,0 0 0 0,0 0 3 0,0 0 0 15,0 0 3-15,0 0 0 0,0 0 0 0,0 0 1 0,0 0 0 16,0 0 1-16,0-2-1 0,0 2 1 0,0 0 0 0,0 0 0 0,0-2-1 16,0 2 0-16,0 0 0 0,0 0 0 0,0-3 0 0,0 3 1 0,0-2-1 15,0 2 0-15,0 0 0 0,0 0 0 0,0 0 2 0,0-2 0 16,0 2 0-16,0 0 0 0,0 0-1 0,-1-1 1 0,1 1-2 15,0 0-2-15,0 0 0 0,0 0-1 0,0 0-2 0,0 0 0 0,0 0-2 16,0 0 0-16,0 0-1 0,0 0-1 0,0 0 0 0,0 0 0 16,0 0 0-16,0 0 1 0,0 0-1 0,0 0 2 0,0 0-1 15,0 0 0-15,0 0-1 0,0 0 0 0,0 0 0 0,0 0 0 0,-2 1 0 16,2-1-1-16,-1 2 0 0,1-2-1 0,0 0 2 0,0 5 2 0,-2-5 0 16,2 2 1-16,0 1 2 0,0 1-1 0,0-1 1 0,0 1-1 15,0 2 3-15,-3-1 2 0,3 0 2 0,0 1 2 0,0 1 0 16,0 0 1-16,-1-1-1 0,1 3-3 0,0-1 0 0,0-1 0 0,0 0-1 15,0 1 0-15,0-1 0 0,0 2 0 0,0-3-1 0,0 0-3 16,0 2-2-16,0-3-1 0,0 2 0 0,1-2-2 0,-1 2-2 16,0-2 1-16,3-1 0 0,-3 1-1 0,0-1 0 0,2 0-1 0,-1-2 2 15,-1 1 1-15,0 0 0 0,2 0 0 0,-1-2 1 0,-1 1 2 16,2 0 1-16,-2 0 2 0,3 0 1 0,-1-1 3 0,0-1 2 16,1 2 4-16,0-1 1 0,2-1 2 0,1 2 2 0,-1-1 2 0,1-1-1 15,2 0 1-15,0 0-1 0,1 0 1 0,2 0-2 0,2 0-1 0,-2 0-2 16,4 0-2-16,0-1-2 0,0-1-3 0,2 2-3 0,1-1-3 15,0-1 0-15,4-1-3 0,0 1-1 0,-1 1-1 0,3 0-2 16,1-2 0-16,0 3-2 0,0-2 0 0,1 2-1 0,1-1 0 0,1-1-2 16,-1 2 0-16,1-1-1 0,-1 1-2 0,0 0 0 0,1 0 0 15,-1 0-1-15,-1 0-2 0,2 0 1 0,-2 0-2 0,0 0 1 16,-2 0-2-16,1 0 1 0,-1 0-1 0,-2 0-1 0,0 0 1 0,2 0-2 16,-3 0 1-16,1 0 0 0,-2 0 0 0,2 0 0 0,-3 0-1 15,0 0-1-15,1 0-1 0,-2 0-2 0,-1-2 0 0,1 2-2 16,-1 0 0-16,-1-1-1 0,3-1 1 0,-3 2-2 0,0 0 0 0,1 0-1 15,-3-3 0-15,-1 3 2 0,4-1-1 0,-4 1 1 0,1 0 3 0,-1-1 1 16,-1-1 2-16,1 2 2 0,-3-1 1 0,4-1 2 0,-3 2-1 16,0 0 2-16,-1-2 1 0,-1 1 0 0,2 1 1 0,-3 0 2 15,0-2 2-15,0 0-2 0,1 2 0 0,-4 0 0 0,1 0 0 0,-1 0 0 16,0 0 2-16,1 0-1 0,-3 0 0 0,0 0 0 0,1 0-1 16,-1 0 1-16,0 0-1 0,-1 0 0 0,-1 0 0 0,-1 0 0 15,0 0 0-15,0 0 1 0,0 0 0 0,0 0-1 0,0 0 1 0,0 0-1 16,0 0 1-16,0 0 1 0,0 0-1 0,0 0 0 0,0 0 1 0,0 0 1 15,0 0-1-15,0 0 2 0,0 0-1 0,0 0 1 0,0 0 0 16,0 0 1-16,0 0 1 0,0 0 1 0,0 0 1 0,0 0 0 16,0 0 1-16,0 0 0 0,0 0 0 0,0 0 0 0,0 0 0 0,0 0-1 15,0 0 1-15,0 0-1 0,0 0 0 0,0 0 0 0,0 0-2 16,0 0 0-16,0 0-2 0,0 0 0 0,0 0-2 0,0 0 1 16,0 0-1-16,0 0-1 0,0 0 1 0,0 0-1 0,0 0 0 0,0 0-1 15,0 0 0-15,0 0 0 0,0 0 1 0,0 0-2 0,0 0 0 16,0 0 0-16,0 0 0 0,0 0-2 0,0 0 1 0,0 0 1 0,0 0 0 15,0 0-1-15,0 0 0 0,0 0 0 0,0 0 0 0,0 0 0 16,0 0 1-16,0 0-1 0,0 0 1 0,0 0-2 0,0 0 2 0,0 0 2 16,0 0-1-16,0 0 0 0,0 0 1 0,0 0 0 0,0 0 2 15,0 0 0-15,0 0 2 0,0 0 1 0,0 0 0 0,0 0 2 16,0 0 2-16,0 0 1 0,0 0 3 0,0 0 1 0,0 0 4 0,0 0 0 16,0 0 1-16,0-3-1 0,0 3 0 0,0-2-1 0,0-1-1 15,0 1-1-15,0 0-2 0,0-3 0 0,0 2 0 0,0-1-2 0,0-1-2 16,0 0-1-16,0 1-3 0,0-2-1 0,0 1-2 0,0-1 1 15,0 0 0-15,0 1 2 0,0-2 0 0,0 2 0 0,0-2 1 0,0 0-2 16,0 4 1-16,0-4 0 0,0 3 0 0,0-2-2 0,0 1 1 16,0 1-4-16,0 1-4 0,0-1-12 0,0-1-14 0,-1 3-28 15,-1 0-35-15,2 1-48 0,-2-1-54 0,2 2-105 0,0 0-131 0,0 0-83 16,-4 0-59-16,-1 0-32 0,-2 3-19 0</inkml:trace>
  <inkml:trace contextRef="#ctx0" brushRef="#br0" timeOffset="11732.9087">15860 9105 95 0,'-2'0'94'15,"2"0"-3"-15,-1 0-2 0,-1 0-1 0,2 0 1 0,0 0-1 16,0 0-1-16,0 0-1 0,0 0 0 0,0 0-3 0,0 0-2 16,0 0-2-16,0 0-3 0,0 0-1 0,0 0-1 0,-1 0-2 15,1 0-2-15,0 0-3 0,0 0-2 0,0 0-2 0,0 0-1 0,0 0-2 16,-2 1-3-16,2-1-1 0,0 0 0 0,0 0-2 0,0 0-3 15,0 0 1-15,-2 0-2 0,2 0-2 0,0 0 0 0,0 0 0 0,0 0-3 16,0 0 0-16,0 0 0 0,0 0-2 0,0 0 0 0,0 0-1 16,0 0-3-16,0 0-1 0,0 0 0 0,0 0-2 0,0 0-3 0,0 0 0 15,0 0-3-15,0 0 0 0,0 0-3 0,0 0-2 0,0 0-1 16,0 0-1-16,0 0-3 0,0 0 0 0,0 0-1 0,0 0 0 0,0 0-1 16,0 0 0-16,0 0 0 0,0 0-1 0,0 0-1 0,0 0-1 15,0 0-2-15,0 0-1 0,0 0 0 0,0 2-2 0,0-2-1 16,-1 1-1-16,1-1-3 0,0 0 0 0,-2 2-3 0,2-2-2 0,-1 3 0 15,1-1 1-15,-2 1 0 0,0 2 0 0,1-1 2 0,-3 3-4 16,1 2-3-16,-1 0-7 0,-1 1-10 0,0 3-19 0,1 1-21 0,-5 2-39 16,3 3-46-16,-1 0-67 0,0 2-75 0,1 2-91 0,-1 1-100 15,1 0-53-15,0 0-28 0</inkml:trace>
  <inkml:trace contextRef="#ctx0" brushRef="#br0" timeOffset="12816.9207">15759 8765 95 0,'0'-7'110'0,"0"2"-3"0,0 1-4 0,0-1-4 0,0 2-4 16,0 1-4-16,0-1-7 0,0 1-6 0,0 2-4 0,0 0-7 16,0 0-5-16,0 0-6 0,0 0-4 0,0 0-6 0,0 0-5 15,0 0-9-15,0 0-7 0,0 0-7 0,-2 0-6 0,0 0-4 16,1 2-3-16,-1-2-1 0,2 3 2 0,-1-1 1 0,-1 1 2 0,2 2 3 16,-2-1 5-16,2 3 5 0,-1-2 8 0,-1 5 6 0,2-3 6 15,-1 5 6-15,1-1 2 0,-2 0 1 0,-1 4-1 0,2-1 0 0,-1 1-1 0,1 1 0 16,-1 2-2-16,0 1-3 0,1 0-5 0,-1 2-5 0,2 0-5 15,-2 0-3-15,2 2-3 0,-1-2-3 0,-1 1-1 0,2 2 1 16,-1-1 1-16,1 0-2 0,0 1-2 0,0-3-2 0,0 1-1 16,0 0-1-16,1 1 1 0,-1-2-2 0,2-2 1 0,-1 3-2 15,-1-3 0-15,2-2-1 0,1 2-1 0,-1-1-1 0,0-3 0 0,-1-2-2 16,2 0-2-16,0-1-2 0,-1 0 1 0,-1 1-5 0,2-4 0 0,-1 0-3 16,0-2-6-16,-1-2-2 0,2 0-5 0,-1 2-6 0,0-4-4 15,-1-1-4-15,1 1-7 0,0-1-3 0,-1 0-8 0,-1-2-10 16,0 0-12-16,0 0-16 0,0 0-22 0,0 0-21 0,0 0-24 0,-3-4-22 15,1 1-19-15,-1-1-15 0,0-1-14 0,0 0-12 0,-1-1-10 16</inkml:trace>
  <inkml:trace contextRef="#ctx0" brushRef="#br0" timeOffset="13331.7129">15683 9233 60 0,'0'-2'126'0,"0"-1"-2"0,-2 0-2 0,2 0-4 0,-3 1-2 0,3 0-5 16,-1-1-3-16,-1 3-5 0,0-2-1 0,2-1-3 0,-1 1-5 15,-1 0-4-15,2 2-4 0,-1-3-4 0,-1 1-2 0,2 0-3 16,-2 1-4-16,2-3-2 0,-1 3-4 0,-1-1-4 0,2 0-5 0,-1-1-2 16,1 3-2-16,-2-2-4 0,0-1-2 0,2 2-3 0,-1-1-1 15,-1 0-1-15,2 2-3 0,0-1-1 0,0 0-2 0,-2 1-1 0,2-2-2 16,0 2-4-16,0 0-2 0,0-1-3 0,0 1-4 0,0 0-2 15,0 0-2-15,0 0-1 0,0 0-1 0,0 0-3 0,0 0-2 16,0 0-2-16,0 0-2 0,0 0-3 0,0 0-2 0,0 0-2 0,0 0-4 16,0 0-1-16,0 0-2 0,0 0 1 0,2 1-1 0,-2 1 1 0,2-1 2 15,-1 0 0-15,1 3 2 0,0-1 1 0,1 0-1 0,0 1 5 16,0 0-1-16,0 3 1 0,2-2 2 0,1 2 4 0,-3 0 0 16,2 1 0-16,0-1 0 0,1 2-2 0,-1-2-2 0,1 1-2 15,1-1-3-15,-1 1-2 0,1-1-4 0,-3 2-3 0,2-2-5 0,-1 1-4 16,0-3-4-16,0 1-7 0,1 0-6 0,0-2-6 0,-1 1-9 15,0-2-9-15,0-1-6 0,-2 2-7 0,2-3-5 0,-1 1-1 0,2-1-3 16,1-1-3-16,-2-1-3 0,-1-1-2 0,1 1-1 0,0-3 0 16,2 2 3-16,-2-4 5 0,0 2 5 0,0-4 7 0,1 0 8 15,0 0 8-15,-2-2 6 0,0 1 4 0,0 1 10 0,-1-4 12 0,0 4 14 16,-1-1 16-16,-1-2 14 0,1 3 15 0,-2-2 14 0,0 3 12 0,0 2 10 16,-2-2 9-16,2 2 2 0,-1 0 1 0,-1 3 1 0,0-1-1 15,-1 0-5-15,2 3-7 0,-1 0-8 0,0 0-8 0,-1 3-10 16,0 0-10-16,-3 2-7 0,3 0-10 0,-4 4-10 0,3-1-12 15,-3 4-11-15,2 2-14 0,-4 0-18 0,3 4-22 0,-1 1-30 0,-1 1-35 16,-1 3-41-16,1 2-45 0,0 0-74 0,0 0-85 0,-1 0-53 16</inkml:trace>
  <inkml:trace contextRef="#ctx0" brushRef="#br0" timeOffset="33978.737">22582 12739 327 0,'-1'-6'521'0,"1"-1"-73"0,-2 2-117 0,0-1-77 0,2 2-61 0,-1-1-34 15,-1 1-23-15,2 0-12 0,-1 1-10 0,1 0-7 0,0-1-8 16,0 3-9-16,0-1-10 0,0 1-11 0,0 0-11 0,0 1-9 15,0 0-11-15,0 0-7 0,0 0-6 0,0 0-5 0,0 0-3 0,0 0-2 16,0 0-1-16,0 0 0 0,0 0 1 0,0 0 0 0,0 0 2 16,0 0 2-16,0 1 5 0,0 2 2 0,0-2 2 0,0 4 1 15,0-1 3-15,0 2 0 0,0 0 4 0,0 1 4 0,0 3 2 0,0 2 5 16,0 1 0-16,0-1 0 0,0 5 0 0,0-1-3 0,0 2-4 0,0 3-4 16,0 0-4-16,0 3 0 0,0 1-3 0,0 0-2 0,0 0-3 15,-2 4-4-15,-1-2-3 0,3 1-5 0,-3 1-3 0,2-1-4 16,-1 2-9-16,0-1-7 0,1-3-10 0,-1 3-6 0,0-2-6 0,2 0-8 15,-1-1-8-15,-1-1-12 0,2-1-10 0,0-1-11 0,0-2-11 16,0 0-13-16,0-2-12 0,2 0-11 0,-1-5-10 0,-1 1-9 0,2-2-11 16,0-1-6-16,-1 0-7 0,-1-3-10 0,2-4-9 0,0 1-21 15,-2-3-27-15,0-3-24 0,0 0-24 0,0 0-17 0,-2-3-13 16,0-3-30-16</inkml:trace>
  <inkml:trace contextRef="#ctx0" brushRef="#br0" timeOffset="34248.7091">22478 12898 100 0,'-1'-18'415'0,"1"3"-75"0,-2 0-63 16,2 2-53-16,0-1-36 0,2-1-27 0,-2 3-16 0,1 0-11 0,4 0-9 15,-1 2-9-15,1-2-13 0,2 0-13 0,-1 0-13 0,3 2-14 16,1 0-14-16,-1 0-14 0,4 1-11 0,0 0-10 0,1 2-7 0,0-1-6 16,2 0-4-16,-2 2-5 0,2 2-2 0,-3 0 0 0,4 3 1 15,-4 0 2-15,-1 1 1 0,4 1 1 0,-5 0 1 0,2 4 2 0,-2 0 1 16,-1 2 1-16,-1 3 1 0,-3-3 1 0,0 3 2 0,-1 1 1 15,-1 1 2-15,-3 0 1 0,2 1 2 0,-6 2 0 0,2-1 3 0,-4 1 2 16,0-2 2-16,-2 2 2 0,-1 1 3 0,-2-3 0 0,-3 1 1 16,0 0-1-16,2 0-1 0,-2 1-6 0,-2-3-7 0,2 2-10 15,-1-4-13-15,1 2-13 0,-1-2-22 0,5-1-30 0,-3-1-25 0,2-1-22 16,1 0-47-16,1-3-62 0,4 0-81 0,-4 0-96 0,5-4-57 16,0 0-41-16</inkml:trace>
  <inkml:trace contextRef="#ctx0" brushRef="#br0" timeOffset="34730.4155">22844 12696 333 0,'4'-4'640'0,"-3"-1"11"0,2 1-40 0,-3-1-67 0,2 2-106 16,0 1-127-16,-2 0-81 0,0-1-55 0,0 3-38 0,0 0-30 0,0 0-20 15,0 0-15-15,1 3-13 0,-1-3-13 0,2 4-12 0,0-1-11 16,-2 3-8-16,1-2-6 0,1 4-3 0,-1-1-3 0,3 2 0 0,-3 0 1 15,3 1-3-15,-2 2-2 0,0 0-5 0,-1 0-5 0,3-1-5 16,-1 1-3-16,0-1-6 0,0 1-5 0,0-2-8 0,1 1-8 16,-3-2-8-16,5 0-9 0,-3-2-6 0,2-1-5 0,2 0-2 0,-3-1 1 15,1-1 0-15,4-1-2 0,-2-3-1 0,1 0-1 0,3 0 0 16,-2-3 2-16,1-1 5 0,0-2 7 0,3 0 5 0,-3-2 8 0,4-2 4 16,-3 1 7-16,3-3 7 0,-2 0 7 0,-1 0 13 0,1-2 17 15,-1 0 16-15,-3 1 18 0,3-1 18 0,-3 1 17 0,0 0 16 16,-1-1 15-16,-1 4 17 0,-2-1 15 0,1 1 13 0,-2 3 12 0,1-3 6 15,-3 3 6-15,-1 4-2 0,2-4-7 0,-1 5-12 0,-1-1-16 16,0 1-17-16,0 1-19 0,0 1-18 0,0 0-17 0,0 0-16 0,0 1-16 16,0 2-13-16,0 1-11 0,0 4-9 0,0 1-6 0,0 1-3 15,0 5-1-15,0 0 1 0,-1 3 3 0,-1 5 4 0,2 3 5 16,-1 0 5-16,-1 6 2 0,0 0 1 0,-1 2-1 0,2 2 0 16,-3 2-2-16,0 1-3 0,-1-2-3 0,0 2-3 0,-1 1-2 0,0-3-2 15,1-1-3-15,-4 0-2 0,1-2-2 0,0 0-1 0,-1-5-2 16,0 0 0-16,1-2 0 0,0-2 3 0,0-2 1 0,-2-3 4 15,1-2 4-15,1-3 4 0,-1 0 5 0,1-6-1 0,-1-1 1 0,-2-1-6 16,1-5-9-16,1-2-13 0,-4-1-14 0,0-3-18 0,2-5-23 0,-3-1-29 16,1-5-34-16,3-2-43 0,-2-1-44 0,3-2-75 0,-4-4-88 15,5-3-100-15,3-4-104 0,1 0-54 0,0-4-28 0,4-2-7 16</inkml:trace>
  <inkml:trace contextRef="#ctx0" brushRef="#br0" timeOffset="34996.8912">23330 12396 292 0,'1'-6'676'0,"3"1"8"16,-3 0 4-16,-1 3 1 0,2-1-131 0,-1 1-199 0,-1 2-118 16,4 0-78-16,-3 0-44 0,1 2-27 0,-1 1-15 0,3 4-11 0,-3-2-8 15,2 3-10-15,3 3-7 0,-1 1-9 0,-2 3-6 0,2 2-3 0,-2 1-2 16,2 1 3-16,-1 4 1 0,1 1 5 0,-1-2-2 15,-1 3-2-15,0 3-5 0,0-3-5 0,0 2-7 0,-3 1-7 0,2 0-6 16,0 0-8-16,-2-3-7 0,-2 3-9 0,0-1-11 0,1 0-11 0,-1-3-14 16,-1 0-14-16,0 0-17 0,0-3-20 0,-1-1-19 0,3 0-19 15,-3-3-20-15,0-2-18 0,3-2-16 0,-3 0-14 0,3-4-26 16,-1-1-35-16,1-3-42 0,-3-2-46 0,4-3-61 0,-3-3-67 0,0-2-37 16,-3-3-22-16</inkml:trace>
  <inkml:trace contextRef="#ctx0" brushRef="#br0" timeOffset="35546.8105">23192 12695 209 0,'-4'-8'566'0,"-1"1"1"0,2 2-80 0,-2 1-118 16,4-3-82-16,-1 4-66 0,4-2-43 0,-1 3-33 0,4-1-23 0,-1 1-22 15,4 1-25-15,1 1-23 0,4-2-24 0,2 1-21 0,2 1-21 16,1-2-18-16,4 0-19 0,1 2-18 0,3-1-16 0,-1 1-16 0,1-1-15 16,0-1-14-16,-1-1-12 0,2 2-15 0,-2-2-7 0,2 0-6 15,-3-1-2-15,-2 1-1 0,2-2 3 0,-4 0 7 0,1 0 13 16,-4-2 15-16,0 2 20 0,0-4 24 0,-6 1 26 0,0 2 27 0,-2-2 29 15,-1 1 30-15,-3-2 26 0,1 0 25 0,-3 0 22 0,-1-1 17 16,0 0 17-16,-2 0 15 0,-2-1 12 0,0 1 10 0,1-2 2 16,-3 0 2-16,0 2-2 0,1-3-4 0,-2 3-6 0,0-1-5 0,4 0-6 15,-3 3-4-15,1-2-6 0,0 1-6 0,0 1-7 0,0 0-6 16,2 1-6-16,-3 0-9 0,4 2-5 0,-1 0-8 0,-1 1-8 16,2-1-9-16,0 3-11 0,0-1-9 0,0 1-10 0,0 2-11 0,0 0-7 15,0 0-7-15,0 0-6 0,0 2-4 0,3 1-5 0,-1-1-3 0,1 4-5 16,1 2-3-16,0 1 1 0,-3 2 3 0,4 4 4 0,-2 1 5 15,1 2 6-15,-1 1 5 0,0 3 4 0,-1 3 4 0,-1 0 0 16,2 4 1-16,-3-1 1 0,0 2 0 0,-3 4 2 0,3-3 3 0,-1 1-2 16,-3 3-2-16,1-2-2 0,-2-1-1 0,0-1-4 0,2 3-2 0,-2-6-1 15,1 0-3-15,-1-1 0 0,2-4-2 0,0 1 0 0,0-4-1 16,1-3 3-16,0-3 2 0,-1 3 6 0,3-7 3 0,-1 0 6 16,1-3 2-16,1-4-3 0,1 1-4 0,1-4-8 0,0-4-9 15,2 1-10-15,2-5-8 0,2-3-11 0,0-2-9 0,3-4-12 0,2-2-12 16,-2-3-12-16,4 0-11 0,-2-2-8 0,4 0-7 0,-2 0 1 15,-1 0 5-15,0 0 7 0,0 4 8 0,-2-2 10 0,1 4 8 0,-3 2 9 16,2 2 9-16,-5 0 7 0,-2 4 5 0,1 1 8 0,-1 3 6 16,1 2 5-16,-3 1 5 0,-1 3 5 0,0 3 2 0,0 0 2 0,-1 3 1 15,0 1 2-15,-1 3 0 0,-1 5 2 0,0-2 0 0,0 1 3 16,0 4 4-16,0 0-2 0,0 3-1 0,0-3-4 0,0 4-7 16,0-3-13-16,0 2-12 0,0-1-15 0,2 1-20 0,-1-1-19 0,1-3-21 15,1 0-23-15,0-2-23 0,2-2-24 0,-2 0-25 0,3-1-34 0,-1-2-36 16,4-3-38-16,-1-1-36 0,0-3-23 0,4-1-15 0,-2-4-10 15,2-1-9-15,2-1-9 0</inkml:trace>
  <inkml:trace contextRef="#ctx0" brushRef="#br0" timeOffset="35814.5593">24218 12801 362 0,'0'-15'471'0,"0"0"-10"0,-1 2-30 0,-1 1-38 16,-1-1-44-16,-2 3-41 0,2-1-40 0,-2 4-37 0,1 0-31 16,0 2-29-16,0 0-27 0,0 2-23 0,-2 2-21 0,3 1-18 15,-2 1-16-15,1 2-16 0,-1 4-13 0,-2 0-10 0,1 0-10 0,2 4-6 16,-3 2-3-16,2 0-2 0,0 3 1 0,1 0-1 0,-1 1 2 15,1 1-1-15,0-1-2 0,3 1-3 0,-2 0-4 0,3 0-4 0,-2 1-3 16,2-2-3-16,0-3-4 0,2 3-3 0,-2-4-4 0,3 1-3 16,-2-4-2-16,1 0-2 0,1 1-2 0,0-4 2 0,2 0 0 15,-2-4 0-15,2 2 4 0,-2-3 1 0,2-1 0 0,0-2 0 0,2-2 0 16,0-1-2-16,-1-1-3 0,0-2-4 0,-1-2-5 0,3-1-8 16,-2-5-11-16,1 3-13 0,-3-5-14 0,1 0-13 0,-2 1-10 0,2-2-9 15,-2-2-7-15,-1 2-6 0,-1 1-5 0,1-2-5 0,-1 1-3 16,-1 1-5-16,0 3-10 0,0-1-8 0,-1 1-11 0,-1 2-12 15,2 2-11-15,-1 0-16 0,-3 5-18 0,3-1-27 0,-4 1-35 0,4 2-38 16</inkml:trace>
  <inkml:trace contextRef="#ctx0" brushRef="#br0" timeOffset="36096.7591">24270 12700 15 0,'5'-3'594'0,"0"1"-21"0,0-1-44 0,0 1-69 15,-1 0-82-15,1 1-60 0,3-2-49 0,-4 3-37 0,1-1-31 16,2 1-23-16,-1 0-22 0,3 1-20 0,-1 0-19 0,0 2-19 15,3 1-18-15,-1 0-16 0,-1 2-14 0,0 1-11 0,1 0-10 0,0 3-6 16,1 0-5-16,-2 2-3 0,-1 2-4 0,0-3-2 0,0 5-1 16,-2-1-2-16,1 2 1 0,-3-1-1 0,0-1-1 0,-1 1 1 15,0 0-3-15,-2 1 1 0,-1 0-2 0,0-2 0 0,-1 0 1 0,1-2 0 16,-5 1 3-16,4-2 6 0,-1-3 10 0,0 0 13 0,-1-2 15 16,2-1 14-16,-3-1 14 0,3-2 7 0,-1-3 6 0,1 0 4 0,-3 0 1 15,3-3 2-15,-1-5 0 0,1-1-4 0,1-1-8 0,0-2-16 16,0-4-22-16,0-3-26 0,3 0-34 0,2-3-30 0,-1-3-35 0,6-2-26 15,-1 1-27-15,2-3-24 0,2 1-24 0,3 1-25 0,-2-1-29 16,4 2-27-16,-1 0-29 0,-1 0-38 0,3 4-46 0,-2 0-52 16,0 2-55-16,-1 3-56 0,2 3-59 0,-5-1-23 0,0 3-7 15</inkml:trace>
  <inkml:trace contextRef="#ctx0" brushRef="#br0" timeOffset="36530.0535">24832 12702 420 0,'-2'-12'628'0,"2"2"12"0,0 1-33 15,0-1-57-15,0 0-117 0,0 4-147 0,2 0-88 0,-2 0-58 0,1 1-32 16,1 0-18-16,-1 3-13 0,3 1-9 0,-3 1-10 0,2-2-14 15,2 2-14-15,-4 2-12 0,3-1-9 0,0 1-8 0,0 2-3 16,0 0 0-16,1 1 3 0,-1 0 3 0,1 3 6 0,-1 1 5 0,-3 1 5 16,2 2 5-16,1 0 2 0,-3-1 3 0,2 2 2 0,-3 1 0 15,2 2 1-15,-2 0 0 0,-2 0-1 0,2 1 2 0,-3-1-2 0,2 3-3 16,-3-3-2-16,1 0-2 0,-2-2-1 0,1 3 1 0,-1-5 2 16,0 3 3-16,2-5 8 0,2 0 7 0,-3-1 10 0,1-2 12 0,2 0 13 15,-1-2 11-15,0-2 9 0,2 1 7 0,-1-3 1 0,1-1-1 16,0-3-3-16,0 1-4 0,0-5-8 0,1 1-7 0,1-3-10 15,1-1-15-15,0-2-18 0,2-3-22 0,3-1-21 0,0-4-21 0,0 3-15 16,1-2-14-16,1 0-8 0,2-3-5 0,1 3-2 0,0-2-3 16,1 1 1-16,0 2-1 0,-1 2 0 0,1-1 2 0,-1 2 3 15,0 0 5-15,-3 3 5 0,2 0 5 0,-3 3 2 0,0 1-1 0,-1 0-2 16,-1 2-5-16,-2 1-7 0,2 0-8 0,-4 1-10 0,1 1-11 16,-3 1-13-16,1 1-11 0,-2 1-22 0,0 0-21 0,-2 3-35 15,1 0-35-15,-3 1-59 0,1 1-71 0,-4 2-92 0,-1 1-103 0,0 0-55 16,-5 1-26-16,0 1-8 0</inkml:trace>
  <inkml:trace contextRef="#ctx0" brushRef="#br0" timeOffset="37114.0703">24884 12673 12 0,'3'-2'232'0,"0"-1"-23"0,0 1-12 0,0 0-7 0,1-1-4 15,-3 0-4-15,3 1-2 0,-3 1-4 0,-1-3-3 0,3 4-8 16,-2-2-4-16,-1 1-5 0,0-2-3 0,0 1-4 0,0 0-8 16,-1 1-7-16,-2-2-8 0,2 2-10 0,-1-1-8 0,0-1-10 0,-1 0-8 15,0 0-8-15,0 0-8 0,-2 1-8 0,0-1-9 0,-2-1-6 0,2 3-7 16,-3-2-5-16,0-1-3 0,-2 2-3 0,1-1-2 0,-1-1-3 15,-2 1-1-15,1 1-3 0,-1-1-3 0,0 1-4 0,1-1-2 0,-3 1-2 16,3 1-3-16,-2 1-3 0,-1 0-7 0,2 0-7 0,-1 1-10 16,0 1-13-16,1 1-19 0,-2 2-22 0,2 0-24 0,-1 0-26 15,0 3-38-15,4 0-42 0,-5-2-64 0,4 5-73 0,-1 0-91 0,2-1-95 16,1 3-49-16,0-1-24 0</inkml:trace>
  <inkml:trace contextRef="#ctx0" brushRef="#br0" timeOffset="37947.4343">25307 12637 360 0,'0'0'362'0,"0"0"-67"16,0 0-64-16,0 0-41 0,0 0-31 0,0 0-21 0,0 0-15 0,0 0-12 16,0 0-9-16,0 0-11 0,0 0-9 0,0 0-8 0,0 0-6 0,-1 0-5 15,1 0-5-15,-2 0-2 0,-1 0-2 0,3 0-1 0,-1 0-1 16,1 0 0-16,-4 0 0 0,3 0-2 0,-1 0 0 0,2 0-4 15,-1 0-2-15,-3 0-3 0,4 0 0 0,-1 0-2 0,1 0 1 0,0 0-2 16,-2 0 1-16,2 0-2 0,-1 0 0 0,-3 0-2 0,4 0-2 16,0 0-2-16,-1 0-1 0,1 0 0 0,-2 0 0 0,1-1 1 0,1-1 0 15,-2 2 2-15,0-1-2 0,2-1 1 0,-2 1-1 0,2-2-1 16,-2-1-2-16,0 2-1 0,1-2-2 0,-1-1-3 0,2-2-2 16,0 2-4-16,2-2-4 0,1-3-3 0,-1 1-4 0,2 0-4 0,1-1-2 15,0 0-4-15,-1 0-1 0,3-2-2 0,-1 0 0 0,3 0 0 0,1 2 0 16,-2-1-1-16,1 3 1 0,1-2 2 0,0 0-1 0,0 3 1 15,-2 0 2-15,2 1-2 0,1 0 0 0,-2 3 0 0,-1 2-3 0,3-1 0 16,-1 2 1-16,-2 2 0 0,1 2 2 0,2 1 3 0,-3 2 4 16,0 3 2-16,1-1 3 0,-1 6 3 0,0-1 3 0,-3 3 6 15,0 3 6-15,-1 1 5 0,0 2 7 0,-4 3 4 0,-2 3 1 0,-1-1 1 16,-3 2 0-16,-1 1-2 0,-2 3-2 0,-4 0-1 0,1 0-2 16,-3 1 0-16,-4-1 3 0,2 1 4 0,-2-2 3 0,0-3 6 0,0-2 5 15,0-1 6-15,0-2 8 0,2-2 6 0,-1-3 8 0,2 0 11 16,1-4 11-16,3-5 12 0,0 2 12 0,1-4 8 0,3 0 2 0,-1-4-4 15,2 0-5-15,3-1-10 0,0-4-8 0,1 0-11 16,1-4-11-16,1-1-13 0,1 0-14 0,1-3-14 0,3-1-18 0,1-1-15 0,3-2-17 16,0 0-12-16,2-2-11 0,2 1-5 0,1 2-5 0,0-2 0 15,3 3-2-15,-2-2-1 0,-1 3 1 0,4-1 3 0,-1 4 4 16,-2 0 4-16,2 2 2 0,-2 0 4 0,-1 4 1 0,3 0 3 0,-3 2 1 16,1 1 2-16,-1 2 1 0,-1 0-1 0,-1 3-2 0,2-1-9 15,-1 2-13-15,0 1-18 0,0 0-19 0,-1 2-22 0,1-1-25 0,-2 0-25 16,-2 1-27-16,2 0-32 0,1 1-35 0,-3-3-35 0,-2 2-39 15,1 0-55-15,-2 1-65 0,0-3-79 0,0-1-85 0,-2 0-43 0,2-2-21 16,-3-1 2-16</inkml:trace>
  <inkml:trace contextRef="#ctx0" brushRef="#br0" timeOffset="47214.3604">26240 4640 96 0,'-1'0'114'0,"1"0"-3"0,-2-2-3 0,0 2 1 0,2 0 3 15,0-1 0-15,-1-1 1 0,1 2-2 0,-2-2-3 0,1 1-5 0,1 1-10 16,-2-2-6-16,0 2-8 0,2 0-4 0,-1-2-6 15,1 2-1-15,0-3-3 0,0 3-5 0,-2-2-8 0,2 0-7 0,0 1-6 16,-2-1-5-16,2 1-6 0,0 0-2 0,0-2 0 0,0 3-1 16,0-2 0-16,0 0-2 0,0-1-2 0,0 1-1 0,0 1 1 0,0 1-1 15,0-3-1-15,0 2 0 0,0-2 0 0,2 3 0 0,0-3 2 16,-2 0-1-16,1-1 0 0,-1 2 0 0,2-1-1 0,0 0 2 0,-1-2-1 16,1 2 1-16,-1-1 0 0,3 1-2 0,-3-2 1 0,1 2-1 15,2-2-1-15,-1 1-2 0,0 1-2 0,1-2-1 0,-3 3-4 0,3-3-2 16,0 2-3-16,0-1-2 0,1 1-3 0,0-2-2 0,0 0-3 15,2 3-2-15,-3-3-2 0,3 2-3 0,0-1-2 0,0 0-1 0,-1 2-1 16,1 0 1-16,2 1-1 0,-1 0 0 0,-2-1 0 0,2 2 0 16,1 0 0-16,-1 2-1 0,0-1 1 0,2 0-1 0,-4 2 1 15,0 2 2-15,3-1 0 0,-5 4 0 0,5-1 2 0,-4 2 2 0,-2 0 2 16,2 3 2-16,-1 0 4 0,-4 3 1 0,0 0 5 0,0 1 0 16,-4 3 3-16,1 0 3 0,-3 0 3 0,-1 4 2 0,-3-2 0 0,-2 2 2 15,-2 0 0-15,1 1-1 0,-2-1 0 0,0 0-1 0,-2 1-2 16,3-4-1-16,-2-1 0 0,2 0 1 0,-2-2 1 0,3-2 1 15,2-2 0-15,-1-2 3 0,0 1 2 0,3-4 3 0,0 1 4 0,-1-1 4 16,4-1 4-16,-3-3 4 0,4 2 4 0,-2-3 3 0,4-1 2 16,0 2 1-16,0-3 1 0,-1 2 0 0,3-3-1 0,1 2 0 0,0-2-2 15,0 0-3-15,0 0-3 0,0 0-3 0,0 0-3 0,1 0-5 16,3 0-4-16,-3 0-5 0,2 0-3 0,1-2-5 0,-3 2-1 16,4-1-4-16,-2-1-1 0,2 1-3 0,1-1-1 0,0-1-4 0,1 2-1 15,3-2-1-15,-1 0-2 0,0 0-1 0,3 0-1 0,1-1-1 16,0 0 0-16,1-1-4 0,2 2-5 0,0-1-8 0,0 1-10 0,3-2-10 15,-5 3-14-15,7-1-13 0,-4 0-15 0,1 0-17 0,0 1-21 16,-2 0-30-16,1 0-34 0,0 0-44 0,0 1-47 0,0 1-61 16,-3 0-68-16,2 0-50 0,-2 0-41 0</inkml:trace>
  <inkml:trace contextRef="#ctx0" brushRef="#br0" timeOffset="47796.2359">26858 4428 139 0,'-3'-5'338'16,"1"2"-63"-16,0 0-53 0,0 0-37 0,-1 2-27 0,1 0-21 0,0-1-15 15,1 2-18-15,-3-2-16 0,3 2-15 0,1 0-13 0,-2 0-13 16,1 2-12-16,-1-2-9 0,0 3-8 0,-1-2-7 0,2 2-3 15,-1 0-4-15,-1 2-1 0,0-1-2 0,2 2 1 0,-3 2 0 0,3-1 3 16,-3 2-1-16,3-1 2 0,-1 3 1 0,1-1 1 0,-3 0 1 16,3 1 0-16,1 1 0 0,-2 3 0 0,1-1 0 0,1-1 1 0,-2 2 1 15,0 0 0-15,2 1 0 0,0 0 1 0,0 0-2 0,-1 2 1 16,1-2-4-16,-3 0-5 0,1 1-6 0,2 0-8 0,-1-1-5 16,-1-1-5-16,2 0-7 0,-1 1-7 0,-1-3-13 0,-1 0-15 0,1-1-20 15,1 1-24-15,-3-3-26 0,3-1-29 0,-1-1-25 0,1 0-24 16,-3-2-23-16,3-1-26 0,-2-3-45 0</inkml:trace>
  <inkml:trace contextRef="#ctx0" brushRef="#br0" timeOffset="48246.1784">26738 4478 140 0,'1'-11'382'0,"3"3"-93"0,-1-1-59 0,2 2-41 16,-2-1-29-16,3 1-23 0,-1-1-17 0,1 2-17 0,0 0-15 15,2 1-16-15,0 0-15 0,0 0-14 0,0 0-12 0,0 3-8 0,1-1-8 16,-1 1-8-16,0 0-3 0,1 1-5 0,-1 1-3 0,1 1 1 0,-1 1 0 16,-3 1-1-16,2 1 2 0,-2 1-1 0,0 2 0 0,-2 0 3 15,0 0 3-15,-1 2 1 0,-1 2 3 0,-1-2 2 0,-1 4 3 16,-3-1 4-16,0 2 1 0,-1-1 0 0,-2 1 1 0,0 1 0 0,0-1 0 16,-2 3 1-16,1-2-1 0,-3-1-1 0,1 1 0 0,2-1-1 15,-2-2-1-15,1 1-1 0,1-1-2 0,0-2-2 0,-1 1-2 16,3-4-1-16,1 3-2 0,0-3 0 0,0-2-2 0,4 2-1 0,-4-2 2 15,5-2-1-15,-1-1 2 0,1 1-1 0,1-1 2 0,-1-1-1 16,5-1 0-16,-4 0-1 0,3-1 1 0,0-1-1 0,1 2 0 0,2-3-2 16,-1 2-2-16,2-2-1 0,0 0-2 0,0 0-2 0,2 1-3 15,0 0-2-15,0-1-2 0,-2-1-1 0,2 3 1 0,0-3-3 16,-2 4 2-16,1 0 0 0,-1 0 4 0,0 0 3 0,1 4 1 0,-1-3 4 16,-3 3 2-16,2 1 0 0,-2 2 3 0,-1-2 0 0,1 4 3 15,-4-1-1-15,1 1 1 0,-2-1 2 0,0 4 0 0,-2 0 0 0,-1-2-2 16,-3 3 0-16,1-1-1 0,1 2-2 0,-5-2 1 0,1 0-1 15,-1 0 1-15,0-2-1 0,1 1 2 0,-5-1-2 0,4-1 2 0,-3 0-2 16,2-2 1-16,0 2 0 0,0-4 2 0,0 0 0 0,2-2-5 16,0 0-5-16,-2-2-12 0,1 0-11 0,2-1-16 0,-1-1-18 15,2 0-29-15,0-2-35 0,1 0-47 0,0-2-51 0,4 0-66 0,-2-4-70 16,3 2-56-16,0-2-50 0</inkml:trace>
  <inkml:trace contextRef="#ctx0" brushRef="#br0" timeOffset="48729.7867">27036 4661 221 0,'2'-2'590'0,"0"-1"6"0,-2 0-85 0,0 1-133 0,0-1-90 16,0 3-67-16,0 0-45 0,0 0-34 0,0 0-29 0,0 0-25 0,0 0-22 15,0 0-17-15,0 0-17 0,0 3-14 0,0-1-9 0,0 2-5 16,1 0-7-16,-1 1-1 0,2 0-1 0,-1 2 1 0,1 1 2 0,0 1 1 15,-1 1 2-15,1-2 2 0,-1 1 2 0,3 0-1 0,-3 1-2 16,3-1-3-16,0 2-4 0,-3-2-7 0,3-1-2 0,-1 1-5 16,2-3-5-16,-2 2-3 0,2-2-6 0,0 0-3 0,0-1-4 15,0-2-3-15,2 1-4 0,-1-3-6 0,1 1-2 0,2-2-1 0,0-2 2 16,-1 1 3-16,3-3 5 0,-1 1 4 0,1-4 4 0,0 2 4 16,-2-3 6-16,3 0 6 0,-3-2 6 0,0 1 9 0,-1-1 10 0,2-1 13 15,-6-1 11-15,3 0 11 0,-2 1 10 0,0 1 7 0,-2-2 8 16,-2 2 8-16,4 1 5 0,-5-2 7 0,1 2 4 0,-1 0 3 0,0 2-1 15,0 1-2-15,0-1-5 0,0 2-7 0,0 1-7 0,0-1-8 16,0 3-10-16,0-1-13 0,0 1-11 0,0 2-10 0,0 0-9 16,0 0-5-16,0 4-8 0,0-1-3 0,0 3-2 0,0 2-3 0,0 2 0 15,2 0 0-15,-1 5 3 0,-1 1 1 0,2 4 4 0,0 1 5 16,-1 5 4-16,-1 2 2 0,2 2 0 0,-1 3 0 0,-1 0-3 0,2 4-6 16,-2 1-6-16,0 1-8 0,-2 0-7 0,2 2-8 0,-3-1-5 15,2 0-7-15,-3 0-2 0,0-1-3 0,-1-3 1 0,1-1-1 0,-1 0 2 16,-2-2 1-16,2-2 3 0,1-3 4 0,-2-5 8 0,-1 1 8 15,2-5 7-15,-1-2 7 0,-2-2 6 0,-1-3 6 0,1-3 2 16,0-3 2-16,-5-1-2 0,2-2-2 0,-3-3-10 0,1-1-8 0,-1-4-11 16,-2 0-14-16,-1-3-18 0,1-3-21 0,-1-1-30 0,-1-3-33 0,-1-1-55 15,3-2-65-15,-1-4-88 0,3 2-98 0,-2-6-59 0,3-3-37 16</inkml:trace>
  <inkml:trace contextRef="#ctx0" brushRef="#br0" timeOffset="49013.4017">27470 4345 391 0,'1'-3'594'0,"1"3"-39"0,-2 0-65 0,0 0-105 0,0 0-127 16,0 0-75-16,1 1-47 0,-1 1-28 0,2 1-18 0,0 2-11 15,-1 1-9-15,3 0-9 0,-1 3-8 0,1-2-7 0,-1 4-4 0,0 2-4 16,2-2 1-16,-2 2-1 0,2 1 0 0,-1 2-2 0,0 0-4 15,1 1-4-15,-1 2-5 0,0 1-1 0,-1-1-2 0,0 3-2 16,0-1 0-16,-1 2-1 0,0-1-3 0,-1 1 0 0,1 0-3 0,-1 0-2 16,-1 1-3-16,0-2-8 0,-1 0-10 0,-1 1-7 0,1-2-9 15,-1-2-12-15,-1 1-16 0,0-2-19 0,-1 0-21 0,1-3-26 0,0 1-32 16,0-3-44-16,1-3-50 0,-1 1-51 0,2-2-54 0,-2-3-68 16,3-2-73-16,-2-1-43 0,2-3-27 0</inkml:trace>
  <inkml:trace contextRef="#ctx0" brushRef="#br0" timeOffset="49175.6687">27405 4659 226 0,'-3'-5'519'0,"3"2"-66"16,-2 0-105-16,2 0-88 0,2 1-83 0,-2 1-52 0,3 0-36 0,-2 0-25 16,4 1-20-16,2 0-22 0,-1 0-21 0,3 1-22 0,-1 0-21 15,4-1-18-15,0 1-20 0,-3 1-17 0,5-2-17 0,-1 2-15 0,0-1-18 16,1-1-17-16,1 2-12 0,0-1-8 0,0-1-2 0,-1 0 2 15,-2 0 7-15,2 0 8 0,-1 0 10 0,1-1 15 0</inkml:trace>
  <inkml:trace contextRef="#ctx0" brushRef="#br0" timeOffset="49564.1953">27723 4647 76 0,'1'1'99'15,"-1"-1"8"-15,2 2 8 0,0-1 1 0,-2 1-2 0,0 1-2 16,0 0-8-16,0-1-6 0,0 2-8 0,0-1-7 0,0 0-6 0,0 1-7 16,0 2-7-16,1-1-6 0,2 0-4 0,-3-1-6 0,1 1-6 15,-1 2-5-15,2-1-6 0,0-2-3 0,-1 1-4 0,2-1-2 16,-1 1-1-16,0-2-1 0,-1 1 2 0,3-1-1 0,-3-1 2 0,1 1 2 15,1-3 3-15,-1 0 0 0,2 0 0 0,-1 0 0 0,0-3 0 16,1 3 0-16,0-5-1 0,1 1-1 0,0-2-2 0,1 0-1 16,0-1-3-16,1-1-2 0,-2-1-5 0,-1-1-3 0,1 0-3 0,1 0-3 15,-3-2-2-15,-1 1 0 0,0 1 0 0,-1 0 2 0,-1 2 0 16,-1-1 1-16,-1 0 3 0,-1 1 3 0,-1 1 3 0,0 1 4 0,-1 0 2 16,-1 1 3-16,0 1 4 0,-3 1 2 0,0 3 1 0,1 0 3 15,0 0 1-15,-2 3 1 0,-2-1 2 0,3 3 0 0,-4 1 2 0,4 2-2 16,-3 1-3-16,2 1 0 0,2 0-2 0,-2 5 0 0,1-3-2 15,1 2-1-15,1 3-1 0,3-2 0 0,0 2-2 0,1 0-3 16,1-1-1-16,0 4-2 0,4-3-1 0,0 0 0 0,1 0-2 0,4 1-2 16,-2-2 0-16,3 0-2 0,2-3 0 0,0 1 0 0,1-2-2 15,2 1 2-15,1-4 2 0,2 1 0 0,-2-5 3 0,3 0 1 16,1-1 1-16,1-3 2 0,-1-1 1 0,0-1 3 0,3-1 3 0,-4-1 5 16,4-2 3-16,-3-2 4 0,-1 2 4 0,0-4 1 0,-4 1-1 0,2 1 0 15,-4-3-2-15,-1 2 0 0,1-2-1 0,-3 4-4 0,-2-1-5 16,-1-2-11-16,-1 1-15 0,0 4-23 0,-1-2-25 0,-2 2-35 15,-1-2-36-15,0 3-51 0,0-1-56 0,-1 2-74 0,-2 0-83 16,-3 1-82-16,2 1-82 0,0 1-41 0,-3 1-23 0</inkml:trace>
  <inkml:trace contextRef="#ctx0" brushRef="#br0" timeOffset="50629.0881">28357 4665 136 0,'-4'-2'409'0,"3"0"-62"0,-3 2-73 15,3-1-49-15,-1 0-38 0,1 1-23 0,-3 0-15 0,4 0-14 16,-1 0-13-16,1 0-13 0,0 0-12 0,0 0-11 0,0 0-11 0,0 0-9 15,0 0-8-15,0 0-8 0,0 0-5 0,0 0-4 0,0 0-4 0,0 0-2 16,0 0 0-16,0 0 0 0,0 0 1 0,0 0 2 0,0 0 1 16,0 0 1-16,0 0 0 0,0 0 2 0,0 0-1 0,0 0 1 15,0 0-1-15,0 0-3 0,0 0-3 0,0 0-5 0,0 0-3 0,0 0-4 16,0 0-7-16,1 0-3 0,-1 1-4 0,4 0-4 0,-3-1 0 16,2 2-3-16,1 0-1 0,2-2-2 0,1 1-1 0,2 1 0 0,2 1-2 15,0-3 0-15,2 3-2 0,3-3 1 0,-1 1-2 0,1-1-1 16,3 1-1-16,0 1-1 0,2-2-1 0,-3 0-2 0,4 0 1 15,-1-2-1-15,0 1 1 0,1 1 2 0,-5-1 2 0,4-2 1 0,-2 0 4 16,-3 1 2-16,-1-1 2 0,-2 1 3 0,-2 0 2 0,2 0 1 16,-5 1 1-16,-2-2 1 0,2 1 0 0,-5 1-3 0,2-1-1 0,-2 1-11 15,-2-1-11-15,1 2-17 0,-2 0-22 0,0 0-26 0,0 0-32 16,0 0-46-16,0 0-52 0,-5 0-76 0,0 2-89 0,-1-1-77 16,-1 2-71-16,-2-1-37 0</inkml:trace>
  <inkml:trace contextRef="#ctx0" brushRef="#br0" timeOffset="51062.5319">29257 4342 324 0,'4'-9'451'16,"0"1"-87"-16,-2 3-88 0,0-2-92 0,1 3-50 0,-2-2-30 16,-1 3-17-16,2-1-8 0,0 1-6 0,-2 3-3 0,0-3-6 0,0 3-4 0,0 0-6 15,0 0-6-15,0 0-4 0,0 0-5 0,0 0-4 0,0 0-2 16,0 0-5-16,-4 0-2 0,3 0-4 0,-1 0 0 0,1 1-2 0,-3 1-3 16,0 1-2-16,-1 0-4 0,-2-1-2 0,0 3-2 0,-3 2-3 0,-1 0 1 15,-3 3-1-15,-1-2 2 0,0 2 2 0,-1 2 3 0,-3 2 2 16,-1-2 2-16,0 2 0 0,0 2-1 0,0-1 2 0,0 0 0 0,2 2-1 15,0-2 1-15,1-1 0 0,0 1-3 0,4-1 0 0,-3-1-2 16,5-1-1-16,1-1-3 0,-1-1-3 0,3 1-1 0,2-3-2 16,1-1-2-16,0 0 0 0,4-1 1 0,-4-1-2 0,5 1 4 0,0-3 0 15,5 0 1-15,-4-1 2 0,4 1-1 0,2-1 1 0,-1 0-1 16,5-2 1-16,-3 1 0 0,1 1 0 0,4-2-2 0,0 0-2 0,0 0-3 16,0 0-5-16,2 0-4 0,0 0-7 0,-2 0-9 0,4 0-8 15,-4 0-10-15,3 0-10 0,-2 0-11 0,0 0-14 0,-1 0-16 0,1 0-16 16,1 2-19-16,-4-1-18 0,3-1-21 0,-3 2-23 0,0-2-23 15,-2 2-19-15,1-1-18 0,-1 1-15 0,-1-2-11 0,-1 2-21 0</inkml:trace>
  <inkml:trace contextRef="#ctx0" brushRef="#br0" timeOffset="51295.8809">29167 4368 23 0,'-6'-15'351'0,"0"3"-37"0,1 1-27 0,0-1-19 0,2 3-17 0,0 0-15 16,0 2-15-16,1-1-18 0,0 2-20 0,1 2-21 0,-1-1-21 15,1 1-18-15,1 1-17 0,0 2-12 0,0 1-11 0,3 0-11 0,-2 1-9 16,3 2-9-16,-1 1-9 0,2 1-8 0,-2 1-6 0,2 3-3 0,1 0 0 16,0 3 2-16,0 0 4 0,1 3 2 0,-2 0 4 0,1 3 1 0,-2-1-2 15,1 3 0-15,0 1-3 0,-2 1-3 0,2 2 0 0,-2 2 1 16,2-1-1-16,-4 2 0 0,2-1-3 0,-1 3-3 0,0-2-4 0,-2 3-8 16,0-2-10-16,0 1-13 0,0-1-12 0,-2 2-17 0,0-3-18 15,-1 2-23-15,2-2-24 0,-4 0-31 0,4-1-33 0,-2-2-49 0,1-1-55 16,0-2-76-16,2-1-82 0,0-1-72 0,0-2-62 0,2-1-28 15</inkml:trace>
  <inkml:trace contextRef="#ctx0" brushRef="#br0" timeOffset="52180.5418">29490 4413 47 0,'3'-6'277'15,"-3"2"-32"-15,1-1-19 0,-1 2-12 0,2-1-10 0,-1-1-10 0,-1 3-13 16,2-1-16-16,0 0-16 0,-2 0-17 0,1 3-15 0,-1 0-14 16,0 0-10-16,0 0-7 0,0 1-6 0,2 2-6 0,0 2-5 0,-2-1-5 15,3 3-6-15,-2 1-3 0,1 1-4 0,0 1-3 0,-2 2 0 0,1 0-1 16,-1 3 0-16,0 2-1 0,0 0-2 0,0 1-3 0,0 3-4 16,-1 0-5-16,-1-1-3 0,0 1-5 0,-1 3-5 0,0-2-10 0,0 1-13 15,-1 0-10-15,1 1-8 0,-3-2-13 0,2 0-16 0,0 0-17 0,1-3-21 16,0 2-28-16,0-3-33 0,-1 1-39 0,3-4-41 0,-1 0-44 15,1 0-42-15,1-2-60 0,0-3-68 0,0-1-44 0</inkml:trace>
  <inkml:trace contextRef="#ctx0" brushRef="#br0" timeOffset="52663.4968">29493 4405 469 0,'1'-12'461'0,"2"2"-95"0,1 1-80 0,-3-2-68 16,3 2-43-16,0 2-26 0,0-1-23 0,0 1-18 0,2 0-17 0,1 2-16 16,-1 1-14-16,1-1-16 0,-3 2-11 0,6-1-12 0,-4 1-10 0,2 2-7 15,3 0-7-15,-3 1-5 0,-2 0-3 0,2 1-4 0,1-1 0 0,1 3-1 16,-4 0-2-16,3 0-3 0,-4 1-1 0,0 1 0 0,2 2 2 0,-4-2 1 16,0 3 1-16,0-1 0 0,-3 1 3 0,0 2 0 0,-1 1 3 15,-2-1 2-15,-2 1 2 0,0 1 3 0,-2-1 4 0,-2 2 4 0,1 2 2 16,-1-2 1-16,-2-1-2 0,0 2 1 0,-1-1 0 0,-2 0-2 15,5 0 2-15,-4-1-2 0,2-2 1 0,-2 1-1 0,3-1 1 0,2-1-1 16,-2-1 0-16,1 1-1 0,1-3-1 0,1-1-1 0,2 0 0 16,2-1 1-16,-3 0-2 0,5-1-2 0,-2 0 1 0,3-1 0 0,0-2 0 15,0 0 1-15,0 0 1 0,0 3-1 0,3-3 1 0,-2 0-1 0,4 0 0 16,-2-3-1-16,2 3 0 0,0 0 0 0,-1-4-1 0,3 3-1 16,0-1 1-16,0 1-1 0,1-3-2 0,-2 4 0 0,3-2-3 0,1 0-1 15,-2 1-1-15,3-1 0 0,-3 2 1 0,1 0 0 0,4 2 2 16,-4-1 0-16,3 3 1 0,-2-1 1 0,2 1 0 0,-3 1 1 0,2 0-1 15,-1 2 0-15,1-2 0 0,0 4 0 0,-3-1 0 0,0 1-1 0,-2-1 1 16,2 2-1-16,0 0-1 0,-3 1 2 0,-2-1-1 0,0 1 2 16,-1-1 3-16,-1 1 4 0,-1-2 5 0,0-1 6 0,-1 1 7 0,-1-1 5 15,-1 0 4-15,0-1 6 0,-1-2 3 0,0 1 4 0,-1 0 2 0,-1-3 1 16,1 0 1-16,0 0 1 0,-1-2-3 0,-1 2-4 0,0-3-6 16,0 0-7-16,-1 0-14 0,0 0-16 0,1 0-22 0,-1-2-24 15,0 1-30-15,-2 0-33 0,3-2-48 0,-2 0-51 0,5 0-57 0,-3-1-58 16,1 2-68-16,0-1-73 0,1 0-40 0</inkml:trace>
  <inkml:trace contextRef="#ctx0" brushRef="#br0" timeOffset="53179.4458">29898 4618 432 0,'1'-9'637'0,"1"1"7"0,-2 0 2 0,1 1-113 0,-1 2-170 16,2 0-108-16,0 2-79 0,-2 0-46 0,1 0-33 0,1 2-22 0,-2 0-19 15,0 1-17-15,1 1-15 0,3 0-15 0,-3 2-12 0,2 2-9 0,-2-1-3 16,3 3-2-16,-3 0 0 0,3 0 3 0,-3 2 4 0,2 2 6 16,-1-1 5-16,0 0 1 0,1 1-2 0,-3 1-2 0,1 0-2 0,-1-1-1 15,2 1-1-15,0-2-2 0,-2 0-2 0,1 0-3 0,-1-2-4 16,3 2-2-16,-2-3-2 0,-1 1-1 0,2-3-1 0,0 0 3 0,-2-1 2 15,1-1 1-15,1-1 2 0,0-2-1 0,1 0 0 0,0 0 0 0,2-2 2 16,0-1 1-16,1-1 2 0,0-1 3 0,0-2 1 0,2-2 2 16,2 0-1-16,1-1 1 0,-3-3-1 0,3 2-1 0,-3-1 2 0,1-2 1 15,2 1 5-15,-1-2 5 0,-2 3 4 0,0 1 7 0,-1-2 5 0,0 2 4 16,-2 1 4-16,-1 0 1 0,1 3 2 0,-2 0-1 0,2 1-1 16,-2 2-4-16,-2-1-5 0,3 3-4 0,-3 0-5 0,1 2-6 0,0 0-3 15,1 2-6-15,-2 0-6 0,1 4-4 0,0 1-2 0,1 4-2 16,-2 1-1-16,4 1 3 0,-4 6 1 0,3-1 5 0,-3 7 5 15,1 0 4-15,-1 4 1 0,3 2 1 0,-3 4-1 0,1 2-1 0,1 3-2 0,-1 1-1 16,1 3-2-16,-2 1-3 0,4 0-2 0,-4 0-2 0,1 1-5 16,0 2 1-16,-2-2 2 0,0 0 2 0,0-1 1 0,-4-2 0 0,3-1 0 15,-4-2 1-15,2-3 0 0,-2-2 2 0,1-6 1 0,-1 0 4 16,-3-5 4-16,-1-4 5 0,-3-3 3 0,0-3 0 0,-1-4-2 0,-4-3-2 16,-1-4-2-16,-4-3-4 0,0-3-4 0,0-4-7 0,-5-3-11 0,-1-2-12 15,-1-5-15-15,1 0-21 0,-1-5-23 0,3 0-25 0,-3-6-24 16,2 1-36-16,5-4-41 0,0-1-51 0,1-5-58 0,4-1-77 15,3-2-86-15,2-4-46 0,4-2-23 0</inkml:trace>
  <inkml:trace contextRef="#ctx0" brushRef="#br0" timeOffset="53413.5483">30410 4108 448 0,'11'5'554'0,"-3"-1"-87"15,1 2-135-15,-1 0-83 0,-2 3-52 0,3 2-31 0,-2-1-21 0,-2 2-14 16,0 3-8-16,0 2-10 0,-2 1-10 0,0 3-11 0,-1 0-11 16,2 1-10-16,-4 4-8 0,0 1-7 0,0 0-7 0,-4 3-8 0,2 1-5 15,-1 1-2-15,0-1-2 0,-1 1-2 0,-1 2-1 0,2-3-4 16,-2 3-8-16,0-1-10 0,1-2-12 0,-1 0-9 0,2 0-10 0,-2-2-12 16,4-3-15-16,-2 1-16 0,-1-2-20 0,3-2-25 0,-1-3-29 0,0 0-40 15,2-3-46-15,-2-2-43 0,2-2-40 0,0-3-64 0,0 0-77 16,2-3-50-16,-2-4-38 0</inkml:trace>
  <inkml:trace contextRef="#ctx0" brushRef="#br0" timeOffset="53846.5541">30383 4596 145 0,'-3'-3'530'0,"3"0"-19"0,-2-1-92 0,0 4-132 15,2 0-81-15,0 0-56 0,0 0-34 0,4 0-23 0,-1 0-19 16,-2 2-16-16,4 0-14 0,0 1-12 0,1 0-11 0,0 0-6 0,2-1-6 15,0 3-6-15,3-2-4 0,-1 1-5 0,-1 0-6 0,4 0-8 0,-2 0-8 16,0 1-7-16,3-3-8 0,1 1-8 0,-1 0-7 0,-1-1-7 0,4-1-7 16,-4-1-7-16,4 0-3 0,-1-1-2 0,-1-1 2 0,0-1 4 15,2 0 3-15,-2-1 8 0,0-3 6 0,0-1 7 0,0 3 9 0,-2-3 11 16,1 1 12-16,-1-2 12 0,-4 1 12 0,4 0 10 0,-4 2 11 16,-1-1 8-16,2-2 9 0,-6 1 6 0,3 1 4 0,-4 1 3 0,2-1 2 15,-2 2 1-15,0 1-4 0,-3-2 0 0,0 3-5 0,0-2-5 16,-5 2-4-16,2-1-2 0,-2 1-3 0,-1 0-4 0,0 1-3 0,-4 2-3 15,2-2-3-15,-1 2 0 0,-4 0 0 0,4 2 3 0,-4-2 0 0,-1 3 3 16,3 2 1-16,-3-1 0 0,1 1 0 0,-3 1 1 0,5 2-1 16,0 2-1-16,-3-2 0 0,4 4 0 0,1 0 0 0,-2 0 0 15,3 1-3-15,0 2 1 0,0-2-3 0,3 2 1 0,2 2-1 0,2 1 2 16,-1 0-1-16,2-1 1 0,2 2-2 0,1-1 0 0,0 0 0 16,3 2-1-16,0-3 0 0,2 1-1 0,0-1 0 0,3-1-1 0,0 0 0 15,2-1-2-15,0-4-3 0,0 1-7 0,2-1-1 0,1-2-4 0,1-1-3 16,-1-3-5-16,3-1-4 0,-2 1-5 0,3-5-3 0,-2 2-1 15,0-4-3-15,1 2-2 0,-2-5-3 0,1 1-2 0,-3-1-4 0,0 0-3 16,-1 0-8-16,-3-2-8 0,-1 1-12 0,0-2-14 0,-3 2-23 16,-2-1-30-16,-2 0-40 0,-2 2-46 0,-2 0-64 0,-2 0-70 0,-2 1-59 15,-2 1-55-15</inkml:trace>
  <inkml:trace contextRef="#ctx0" brushRef="#br0" timeOffset="67397.5573">25654 6183 390 0,'-4'1'309'15,"3"-1"-79"-15,-2 2-81 0,-1-2-45 0,3 0-31 0,-1 0-16 16,0 0-7-16,-2 2-4 0,3-2 1 0,-1 0 1 0,0 0-2 0,1 0-1 15,-2 0-1-15,-1 0 3 0,3 0 5 0,-1 0 6 0,0 0 6 16,-1 0 5-16,0 0 5 0,1 0 4 0,-2-2 2 0,3 2 2 0,-3 0 3 16,3-2 0-16,-2 1-2 0,1-1-3 0,-1-1-5 0,1 1-5 15,0 1-7-15,-1-2-4 0,2 0-3 0,-3 0-6 0,3 0-5 16,-2 0-4-16,3-1-4 0,0-1-5 0,0 2-3 0,0 0-6 0,0-2-3 16,3 0-3-16,-2 0-2 0,3 0-4 0,-1 1-3 0,0-1-5 15,0 0-4-15,2 0-2 0,-2 0-2 0,2 0-2 0,3 0-4 16,-2 0-2-16,1 1-4 0,1 0-3 0,-1-1-3 0,0 2 0 0,1 0-3 15,-2 1 0-15,3 2 0 0,-2 0 0 0,1 0 0 0,-4 2 2 16,3 1-1-16,0 0 1 0,-2 3 2 0,2 1 1 0,-3 3 3 0,1 0 3 16,0 0 2-16,-4 4 3 0,1 1 2 0,-2 1 3 0,-2 4 1 15,-2-1 0-15,-1 1-1 0,-1 3 0 0,-6 0-1 0,2 1-1 16,-3 1-2-16,-6 1-1 0,1 0-1 0,-2 3-4 0,-2-4 0 0,-1 2-2 16,1 1 0-16,-3-1 0 0,3-4 0 0,0 0 2 0,0-2 3 0,-2-1 5 15,5-1 5-15,2-3 7 0,0-3 6 0,2 2 8 0,1-5 7 16,1-1 8-16,4-2 8 0,0-1 6 0,0-1 2 0,5-2 2 0,-3 0 1 15,6-3-3-15,-4-2-3 0,5 1-6 0,0-4-4 0,3 1-3 16,0-2-2-16,0 0-4 0,5-1-4 0,-1-1-2 0,2 0-5 0,1 0-3 16,1 0-1-16,3-1-1 0,-1 1 0 0,2 1 4 0,3-1 6 0,-1-1 0 15,1 4 2-15,1-2-2 0,-1 1-2 0,3 2-2 0,0 0-2 16,-1 1-5-16,-1 1-6 0,2 2-12 0,-1 0-13 0,-1 0-18 16,0 0-21-16,-3 4-23 0,5-1-27 0,-4 0-38 0,-3 4-42 0,2-3-54 15,-3 4-58-15,1-3-77 0,-2 3-89 0,-2-1-56 0,-1 1-40 16</inkml:trace>
  <inkml:trace contextRef="#ctx0" brushRef="#br0" timeOffset="67746.0029">25941 5755 5 0,'2'-10'531'0,"-2"-1"-45"0,0 2-74 0,0 0-85 0,1 2-92 15,1-1-52-15,-2 2-35 0,0 1-21 0,0 0-12 0,0 2-11 0,0-1-11 16,0 1-11-16,0 3-10 0,0 0-9 0,0 0-10 0,0 0-8 16,0 0-6-16,0 0 0 0,0 0 0 0,0 0 3 0,0 3 1 0,0-1 4 15,0 3 1-15,0-2 3 0,1 1 1 0,-1 2 2 0,2 3 2 16,0-1 0-16,-2 1 1 0,1 0 2 0,2 3-1 0,-1-2-2 15,0 3-5-15,-1 3-4 0,-1-1-5 0,2 2-4 0,0-1-3 0,-2 3-6 16,1 1-4-16,-1 0-10 0,0-1-14 0,0 3-10 0,-1-1-10 16,1 1-15-16,-2 0-17 0,0-1-21 0,1-1-22 0,-3 2-32 15,1-1-34-15,2-2-45 0,-3-1-52 0,3-1-61 0,-1-1-61 0,1-1-72 16,-1-2-78-16,-1-1-40 0,3-3-24 0</inkml:trace>
  <inkml:trace contextRef="#ctx0" brushRef="#br0" timeOffset="68098.3338">26218 5728 406 0,'-2'-6'591'16,"0"0"5"-16,1 1-96 0,-3 1-141 0,2 0-101 0,0 1-82 0,1 1-47 16,-3 1-34-16,1 1-21 0,2 1-15 0,-3 2-13 0,0 2-12 15,0 0-11-15,-1 2-10 0,0 1-5 0,-2 2-4 0,1 2 1 16,-2 0 0-16,0 1 3 0,0 2 2 0,2 0 3 0,-1 2-1 0,-2 1 2 15,3-2-1-15,-1 4 1 0,3-3-2 0,-1 2 1 0,-3 0 1 16,5 1-2-16,0-1 0 0,0 0-2 0,1-2-1 0,0 3-1 16,2-3-1-16,0-1 0 0,2-1-1 0,0-1-3 0,1 0 1 0,0-3-3 15,0 3-2-15,5-4-1 0,-3 0 0 0,-1-4 1 0,3 2 0 0,1-2-1 16,-1-3-3-16,1 0-2 0,0-2 0 0,0-1-2 0,2-1 0 16,-2-2 0-16,0-2 1 0,1 1 2 0,-1-4 3 0,-2 2 2 15,2-2 1-15,0-1 2 0,-3-1 0 0,-1 1 3 0,0-1 1 0,-4-1 3 16,0 1 0-16,0-1 0 0,-2 2 0 0,-1 1-2 0,0-4-1 15,-1 5-4-15,-1 0-3 0,-2-2-3 0,-1 3-2 0,2 0-3 0,-3 1-4 16,0 0-6-16,0 3-11 0,-2 1-15 0,1 1-17 0,1 0-27 16,-4 2-30-16,2 3-47 0,2 1-52 0,-1 1-65 0,1 2-73 15,1 0-76-15,0 4-81 0,-1-1-41 0,4 1-24 0</inkml:trace>
  <inkml:trace contextRef="#ctx0" brushRef="#br0" timeOffset="68435.0834">26477 6459 352 0,'-8'-5'722'0,"0"-1"-4"0,1 3 3 0,2-2-109 0,2 0-166 16,-1 2-115-16,3-1-92 0,-1 1-56 0,2-1-39 0,2 1-29 0,-1 1-23 16,3-1-23-16,0 1-25 0,4 0-23 0,-2 2-23 0,6-1-20 15,-2-1-18-15,5 2-16 0,-1-2-15 0,3 1-14 0,4 1-13 16,0-2-15-16,1 2-18 0,1-2-21 0,4 2-22 0,-2-2-27 0,1 1-30 15,1-1-47-15,1 1-57 0,1 1-86 0,-1-2-97 0,0 1-54 16,-1-1-28-16,2 0-6 0</inkml:trace>
  <inkml:trace contextRef="#ctx0" brushRef="#br0" timeOffset="68895.6236">27320 6159 137 0,'1'-6'495'0,"1"0"-77"16,-1 1-118-16,3 1-79 0,0-2-58 0,1 2-33 0,-1 1-20 0,1-1-11 15,2 1-7-15,-1 1-4 0,2-3-5 0,-2 5-3 0,1-2-3 16,-3-1-3-16,1 3-1 0,0-2-2 0,3 1 0 0,-5 1-3 0,2 0-2 15,-2 0-5-15,2 0-4 0,-4 0-7 0,2 0-6 0,1 0-6 16,0 0-5-16,1 1-6 0,-2 1-6 0,0 1-4 0,4-1-4 0,-4 0-4 16,2 3-3-16,1 0-1 0,-2 0-3 0,1 4-1 0,0-1 0 15,-2 1-1-15,2 2 2 0,1 0-1 0,-3 1-1 0,-1 3-1 16,-1-1 2-16,-1 1-1 0,-1 2 0 0,-2 0 0 0,-3-1 1 16,-1 2 0-16,1 0 0 0,-2-2 0 0,-4 3 0 0,0-5 0 0,-1 4 1 15,-1-3 1-15,2 1 6 0,-6-2 6 0,2-2 4 0,1 0 5 16,-1-1 7-16,2-2 5 0,-1 0 4 0,1-2 8 0,5-1 3 15,-4 1 7-15,4-3 4 0,1 2 4 0,3-4 4 0,-3 3 1 0,5-3-2 16,0-1-2-16,1 1-4 0,1-1-4 0,1-1-4 0,1 0-6 16,1 0-8-16,3 0-5 0,1 0-4 0,-2 0-6 0,4 0-5 0,4-1-4 15,2-1-3-15,-1 1-8 0,5-1-5 0,-2-1-8 0,5 1-13 16,1 0-10-16,0-1-13 0,0-2-17 0,3 3-23 0,1-3-25 0,-3 2-29 16,1-2-36-16,2 1-40 0,-3 1-58 0,1-2-65 0,-2 2-88 15,0-1-97-15,-1-1-57 0,-3 0-40 0,0 0-12 0</inkml:trace>
  <inkml:trace contextRef="#ctx0" brushRef="#br0" timeOffset="69198.0179">27621 5729 70 0,'-3'-11'553'0,"0"-1"7"0,0 1-96 0,1 1-147 16,-1 3-83-16,0-1-51 0,2 1-30 0,-1 0-20 0,0 2-16 16,1 3-15-16,1-1-14 0,-2 0-15 0,1 0-13 0,1 1-12 15,-2 0-8-15,2 2-8 0,0 0-5 0,0 0-5 0,0 0-2 0,-2 2 0 16,2 0 4-16,-1 1 3 0,1 0 2 0,-2 0 4 0,1 1 0 16,-1 4 3-16,0-1 0 0,1 3 1 0,-1-1 1 0,-1 2 1 0,0 1 0 15,3 3 2-15,-1 1-3 0,1 0-3 0,-2 0-10 0,0 4-14 16,2 0-12-16,-1 2-10 0,1 0-18 0,-2-1-19 0,2 4-26 15,0-3-29-15,0 2-36 0,0-2-42 0,-1 0-53 0,1 3-61 0,-2-5-86 16,2 2-100-16,0-3-59 0,0-1-37 0,2-4-17 0</inkml:trace>
  <inkml:trace contextRef="#ctx0" brushRef="#br0" timeOffset="69550.6122">27905 5651 524 0,'-4'-5'586'0,"3"2"0"16,-3-2-112-16,3 1-168 0,-1 2-103 0,1-1-67 0,-4 3-40 0,2 0-25 15,-2 2-18-15,2 1-14 0,-2-1-12 0,0 5-11 0,1-1-9 16,-1 1-6-16,-4 3-5 0,1 2 1 0,1-2 2 0,-1 3 3 0,-1 2 4 16,1 0 1-16,0 2 2 0,0 0 1 0,0 0 1 0,0 2 0 15,2 0 0-15,-1 1 1 0,2 0-1 0,-2 1 0 0,2-2 0 16,2 1 0-16,0 1-5 0,1-1-3 0,1 1-7 0,-1-2-4 0,2-1-4 15,2-1-5-15,-2 0-2 0,1-3-5 0,2 1-2 0,1-1-2 0,1-4-1 16,-2 0-1-16,2-1 0 0,0-4 1 0,0 0 1 0,0 0 3 16,2-4 6-16,-3-1 6 0,4-1 5 0,0-1 4 0,-2-4 7 15,1 2 3-15,-1-4 5 0,2-1 1 0,-3-1 3 0,-2-1 0 0,2 0 2 16,-4-2 1-16,2 0 2 0,-3 1 2 0,0-1-3 0,-3 1-2 16,2 0-4-16,-3 0-3 0,0 2-2 0,-1-1-3 0,-3 3-3 15,3 1-2-15,-3 0-6 0,2 1-6 0,-5 3-13 0,5-1-17 0,-2 3-23 16,0 1-22-16,-1 1-37 0,-3 4-43 0,4 0-47 0,2 2-53 0,-3 1-78 15,1 2-93-15,0 1-57 0,3-1-37 0</inkml:trace>
  <inkml:trace contextRef="#ctx0" brushRef="#br0" timeOffset="69753.3444">28070 6336 252 0,'5'-2'624'0,"0"-1"7"16,1 1-40-16,1 1-65 0,-1-1-113 0,2 0-141 0,0 0-82 0,0 1-52 16,1-2-36-16,2 1-24 0,3 1-25 0,-3-3-24 0,4 3-26 15,2 0-28-15,0-1-25 0,1-1-29 0,1 2-27 0,0-1-29 16,3-1-36-16,0 2-40 0,1-1-51 0,-2-1-56 0,5 2-73 16,-4 0-84-16,3-2-50 0,-4-1-37 0,2 1-10 0</inkml:trace>
  <inkml:trace contextRef="#ctx0" brushRef="#br0" timeOffset="70013.5122">28685 6120 607 0,'-1'-7'636'0,"-3"5"7"0,3-3-81 0,1 2-128 0,-2 0-97 15,1 0-81-15,1 2-52 0,0-2-35 0,0 1-27 0,0 2-24 16,0 0-23-16,0 0-21 0,0 0-18 0,0 0-14 0,0 0-12 0,0 0-7 15,0 0-4-15,0 0-1 0,0 2 1 0,0 1 1 0,0 0 3 16,0-1 0-16,0 1 2 0,0 2 2 0,0 2 1 0,1-2 2 16,1 2 2-16,-2 2-1 0,1-1 1 0,-1 4-2 0,2-1 0 0,-2 2-3 15,0 2-8-15,0 2-11 0,0-1-17 0,0 4-16 0,-2 1-22 16,2 1-27-16,-1 2-36 0,-2 1-42 0,1 4-63 0,0 0-71 16,-2 0-109-16,1 3-125 0,0 1-79 0,-2 0-55 0,-2 2-24 0,2 1-8 15</inkml:trace>
  <inkml:trace contextRef="#ctx0" brushRef="#br0" timeOffset="70996.5004">27474 5975 164 0,'-3'-5'265'0,"2"-2"-36"16,-1 3-29-16,0 1-17 0,-1-2-11 0,2 3-10 0,-3-1-7 15,2 0-9-15,0 1-8 0,1 1-7 0,-3-1-10 0,3 0-8 16,-1 2-10-16,0 0-9 0,-1 0-9 0,2 0-5 0,-3 0-5 0,1 4-2 16,-2-1-2-16,1 0 0 0,-1 2-1 0,-3 2 0 0,2 1 1 0,-7 1-1 15,4 4 4-15,-3 2 0 0,0 1 1 0,-1 1 2 0,-1 4-1 16,2 3 0-16,-4 1-4 0,3 1-5 0,0 3-6 0,3 1-7 15,-2 2-7-15,3 3-6 0,-1-1-10 0,6 5-6 0,-3 0-7 0,6 0-8 16,1 2-9-16,1 0-8 0,2 0-6 0,5 1-10 0,3-1-10 16,2-1-17-16,4 1-16 0,3-4-24 0,3 1-26 0,2-4-34 15,4-1-35-15,2-3-61 0,1-3-69 0,3 0-94 0,1-4-106 0,5-5-55 16,-1-2-26-16,1-4-9 0</inkml:trace>
  <inkml:trace contextRef="#ctx0" brushRef="#br0" timeOffset="71295.4854">28839 5821 421 0,'4'-8'542'0,"1"1"-14"16,1 0-107-16,1 1-157 0,1 3-86 0,-2-1-51 0,2 2-25 0,3 2-15 16,-2 0-8-16,5 2-7 0,-1 3-8 0,3 1-8 0,0 1-6 15,1 2-5-15,1 3-2 0,0 3-2 0,-1 1 2 0,1 2 0 0,1 3-2 16,-3 0-1-16,1 3-3 0,-4 2-3 0,0 1-4 0,-2 4-5 16,-5 0-6-16,-1 0-6 0,-3 4-5 0,-6 1-5 0,0 2-14 0,-8 2-13 15,-5 0-16-15,-3 1-13 0,-4 1-17 0,-8 1-22 0,-4 1-30 0,-4 1-36 16,-4 0-46-16,-5-2-56 0,-4 1-82 0,0-1-96 0,-2-2-61 15,-4-2-45-15,1-1-16 0</inkml:trace>
  <inkml:trace contextRef="#ctx0" brushRef="#br0" timeOffset="71814.0478">25481 5755 205 0,'-11'7'516'0,"-3"-1"-85"0,-3 5-129 15,-1 3-84-15,2-1-61 0,-4 6-28 0,1-1-10 0,-2 7-4 16,-1-2-2-16,0 6-6 0,3 2-8 0,-1 1-12 0,0 4-12 16,0 2-14-16,1 1-8 0,5 2-9 0,-3 0-8 0,4 4-12 0,-1 2-16 15,6-1-12-15,0 1-6 0,1 1-12 0,6 1-14 0,2 1-17 16,2-2-16-16,5 0-20 0,4-1-19 0,3-1-22 0,6-5-25 0,0 3-31 15,7-5-33-15,2-1-31 0,5-4-27 0,4-1-67 0,2-4-88 0,4-4-42 16</inkml:trace>
  <inkml:trace contextRef="#ctx0" brushRef="#br0" timeOffset="72162.6077">26439 5840 362 0,'-2'0'517'0,"-1"-2"-91"0,3 2-137 0,0 0-82 0,0 0-55 0,2 2-32 16,-1 0-20-16,3 1-12 0,1 3-11 0,-1 0-10 0,2 2-11 0,2 1-9 16,0 3-7-16,0 2-4 0,3 2-1 0,-1 3-1 0,-2 2 2 15,2 3-2-15,-1 3-5 0,-3 2-3 0,-1 3-5 0,0 3-6 16,-5 3-3-16,0 2-8 0,-5 2-7 0,-2 1-7 0,-4 4-7 0,-4 2-8 16,-5 0-10-16,-2 3-13 0,-5 0-18 0,-3 3-19 0,-4 1-25 15,-7 3-29-15,0-2-27 0,-6 0-31 0,-1 0-31 0,-3-3-31 0,0 1-28 16,-1-5-56-16,0-2-68 0</inkml:trace>
  <inkml:trace contextRef="#ctx0" brushRef="#br0" timeOffset="78530.2238">26012 8139 189 0,'0'-3'367'0,"0"3"-65"0,0 0-70 16,0 0-47-16,0 0-35 0,0 0-23 0,0 0-16 0,0 0-10 15,0 0-10-15,0 0-7 0,0 0-6 0,0 0-10 0,0 0-7 0,0 0-6 16,0 0-3-16,0 0-3 0,0 3 0 0,-1-3-2 0,1 1 0 16,-2 0 1-16,0-1-2 0,-1 2 1 0,2-1 0 0,-1-1-1 15,-1 2-1-15,2-2 0 0,-2 2-1 0,1-1-1 0,0-1-1 0,-1 2 0 16,0 0 2-16,0-2 0 0,-1 0 0 0,1 3-1 0,-3-3-1 0,3 1-1 16,-2-1-3-16,0 1-3 0,1 1-3 0,-1-2-3 15,-4 1-2-15,1 1-5 0,0-2-1 0,0 2-6 0,-5-2-2 0,4 0-3 16,-5 3-1-16,2-1 0 0,-1-2-1 0,0 0 0 0,0 0-1 0,-1 0 1 15,-1-2 0-15,1-1 0 0,1 1-1 0,-2-1 1 0,4 0-2 16,-2-1 1-16,0 0 0 0,2-1 0 0,3 0-3 0,-1-1-3 16,3-1-4-16,-1-1-6 0,2 0-7 0,0 0-5 0,1 1-5 0,3-3-3 15,1-1-4-15,0 2-3 0,1 0-2 0,7-1-3 0,-3 1-1 16,-1-1-2-16,4 3-1 0,1-3 1 0,0 0 3 0,2 3 5 0,1 0 5 16,-1 1 3-16,2 0 2 0,1 1 1 0,-1 1 3 0,1-1-1 15,-1 2 2-15,-1 2 2 0,1 1 3 0,0 1 2 0,-1 0 2 0,0 3 3 16,0 0 2-16,-1 1 5 0,0 2 5 0,-1 1 6 0,-2 4 7 15,0 0 4-15,0 3 6 0,-2 1 3 0,-3 1 5 0,-2 6 1 0,-1-2 1 16,-1 3 1-16,-2 3 0 0,-5-1-1 0,-2 3-1 0,1 3-3 16,-7 0-5-16,2 2-6 0,-5 0-4 0,-1 0-4 0,-1 0-1 15,-3-1-4-15,-1 1-3 0,0-3-1 0,1-1-2 0,-2-1 1 16,3-4 2-16,-1-2 1 0,2-1 5 0,3-4 1 0,2-2 4 0,1-4 2 16,0 2 2-16,3-6-3 0,3-3-4 0,1 0-6 0,1-5-9 15,4-1-6-15,0-4-7 0,3 0-5 0,1-4-5 0,1-3-4 0,3 0-2 16,-1-2-4-16,3-3-4 0,2 1 0 0,1-3-3 0,-1 2 3 15,4-1 4-15,-2 0 7 0,2-1 8 0,-1 2 6 0,1 0 6 0,0 2 4 16,0 3 4-16,-1-2 2 0,0 2 2 0,2 1 1 0,-2 4 3 16,0 0 3-16,2 3 2 0,-1-1 2 0,2 3 3 0,-2 2 3 15,2 2 0-15,-2 3 2 0,0-1 0 0,2 3 1 0,0 0-2 0,0 4-3 16,-1 1-4-16,2 0-9 0,-2 1-15 0,1 2-18 0,-1-3-19 16,-2 4-28-16,3 0-28 0,-2 1-39 0,0 0-44 0,-1-2-56 15,1-1-59-15,-2 3-83 0,1-4-94 0,-1 1-49 0,-1-2-28 0</inkml:trace>
  <inkml:trace contextRef="#ctx0" brushRef="#br0" timeOffset="78927.7144">26115 7519 167 0,'0'-1'535'0,"-1"1"-42"0,1-2-64 16,0 2-103-16,0 0-121 0,0 0-71 0,1 0-45 0,-1 0-23 0,2 0-12 16,-1 0-5-16,4 0-4 0,-4 2-6 0,3-1-5 0,-1 1-6 15,-2 1-8-15,3 1 0 0,-1-1 3 0,0 2 4 0,0 0 7 0,0 3 4 16,-1-1 3-16,1 0 3 0,-2 2 1 0,3 0-1 0,-4 1 0 16,1 1-3-16,-1-2-3 0,0 4-2 0,0 1-2 0,-1-1-5 0,1 2-4 15,-4 0-5-15,3 0-3 0,-4 4-9 0,4-2-11 0,-2 1-18 16,-1 1-22-16,1 2-30 0,2-1-34 0,-3 1-51 0,1 1-62 15,0 1-86-15,1 0-98 0,1-3-72 0,-4 1-57 0,5-1-30 0</inkml:trace>
  <inkml:trace contextRef="#ctx0" brushRef="#br0" timeOffset="79528.7002">26287 7616 444 0,'-1'-5'368'0,"-1"2"-139"0,1-1-85 0,-1 2-57 16,0-1-30-16,2 0-16 0,-1 0-9 0,1 1-2 0,-2-1-4 0,0 2-3 16,2-1-1-16,-2-1-3 0,0 2 2 0,1-1 6 0,-3-1 7 15,3 2 9-15,-1-1 8 0,1-1 12 0,-3 3 10 0,3-5 12 16,-3 3 8-16,1-1 7 0,0 0 8 0,-3-1 7 0,5 1 3 0,-3 1 0 15,3-1-1-15,-1-1-3 0,1 2-4 0,-3-1-3 0,3 0-7 16,1 1-6-16,-2-1-9 0,0 0-10 0,2 0-6 0,0 0-7 0,0 0-8 16,0 2-6-16,0-1-7 0,0-1-6 0,2 1-7 0,0 1-6 15,-2 0-6-15,1-1-8 0,3 2-5 0,-1-1-5 0,-2-1-4 0,3 2 0 16,1 0-3-16,0 0-1 0,2 0-2 0,-1 2 0 0,1-1 0 16,2-1-2-16,0 2 1 0,1-1-1 0,1 2 1 0,0 0-3 15,0 0 0-15,2-1-2 0,-2 1-1 0,3 0-1 0,-1 1-2 0,-2-1 0 16,1-1-1-16,0 4 0 0,1-4-1 0,-1 2 0 0,-3-3 2 15,4 2-1-15,-4 1 3 0,-1-4 3 0,1 3 3 0,0-2 2 0,-1-1 5 16,-2 1 3-16,0-1 5 0,-1 0 3 0,-2 0 1 0,0 0 2 16,-1 0 2-16,-1-1 0 0,1 1 2 0,0-1 3 0,-2-2 2 15,0 3 2-15,0-4 1 0,0 3 1 0,-2-1 0 0,0 1-2 0,2-3-1 16,-1 3-1-16,1 0 0 0,-2-2-1 0,1 3 0 0,1-3 0 16,-2 3-3-16,0 0-3 0,2 0-3 0,0 0-4 0,0 0-4 0,0 0-4 15,0 0-2-15,0 0-1 0,-1 0-1 0,1 0 0 0,-2 0-1 16,0 3 0-16,1-3 1 0,-2 4 1 0,2-1 3 0,-3 0 3 15,1 4 6-15,2-3 2 0,-1 4 5 0,0-1 6 0,-1 2 2 0,0 1 3 16,0 1 3-16,-1 1 2 0,1 2 0 0,1 1 1 0,-2-1 0 16,1 3-1-16,0 0 0 0,1 0-1 0,1 1 1 0,-3 2-2 0,1-1-2 15,2 1 0-15,-1 1-3 0,0 0-1 0,-1-2-6 0,1 0-6 16,2 1-7-16,-2-2-5 0,0 0-8 0,2 1-10 0,-1-2-15 16,1 0-19-16,0-2-19 0,0 2-25 0,0-3-26 0,0-2-32 0,0-1-38 15,0-1-44-15,0 1-42 0,0-4-44 0,0 0-69 0,1-3-82 16,-1-1-50-16,0-3-33 0</inkml:trace>
  <inkml:trace contextRef="#ctx0" brushRef="#br0" timeOffset="79699.8793">26281 7778 29 0,'-3'-4'562'0,"-1"1"-26"0,0 1-43 0,3 1-100 15,1-1-126-15,0 1-79 0,1 0-55 0,3 1-33 0,1-3-23 16,2 3-15-16,1 0-12 0,2 0-14 0,3-3-13 0,0 3-13 0,6 0-15 15,0-2-13-15,2 2-11 0,1-3-16 0,1 2-18 0,2-1-32 16,0-1-35-16,1 0-58 0,1 0-68 0,0 0-92 0,-2 0-107 0,0-1-55 16,-1-1-28-16</inkml:trace>
  <inkml:trace contextRef="#ctx0" brushRef="#br0" timeOffset="80861.2253">25387 7975 133 0,'-2'2'130'0,"0"-1"-18"0,2 2-6 0,-1-1 2 16,-1 1 9-16,0 0 9 0,-1-1 10 0,2 3 7 0,-3-2 4 15,1 4 3-15,0-3 1 0,-3 1-4 0,0 2-6 0,-1-2-5 0,1 1-2 16,-3 2-4-16,1 0-5 0,0-1-7 0,-5 2-7 0,2 0-9 16,0-1-6-16,-3 0-9 0,3 2-6 0,-3-2-6 0,1 0-7 15,-4 0-3-15,4-1 0 0,-2-2-4 0,0 2-2 0,2-2-2 0,-1 0 0 16,1-2-3-16,1-3-2 0,2 0-1 0,0 0-4 0,1-3-5 16,1-1-6-16,3-2-9 0,1-1-10 0,0-3-9 0,4-1-12 15,0-2-11-15,2-4-14 0,1-2-13 0,2 0-18 0,1-5-16 0,7 0-18 16,-4-4-17-16,4-3-19 0,1-1-14 0,2 0-12 0,3-3-9 0,1-2-9 15,-2-1-7-15,6-2-7 0,-4-3-3 0,1 0 1 0,-1 0 8 16,2-1 11-16,-1-2 14 0,0 0 16 0,-3 5 16 0,0-4 20 0,-1 2 22 16,-2 4 22-16,-1 2 23 0,-1 2 20 0,-3 2 21 0,0 3 21 15,-2 3 14-15,-2 3 13 0,0 1 5 0,1 5 5 0,-2 0 2 16,-4 3 1-16,2 3-2 0,1 2-4 0,-3 1-7 0,-1 0-9 16,2 3-10-16,0 1-9 0,-2 1-10 0,0-1-6 0,0 2-7 0,0 3-6 15,0-3-3-15,0 1-4 0,0 2-2 0,0 0-1 0,0 0 2 16,0 0 1-16,0 0 3 0,0 0 4 0,0 0 2 0,-2 0 5 0,2 0 4 15,0 0 3-15,-2 0 3 0,2 0 5 0,-1 0 4 0,-3 0 2 16,3 0 4-16,-1 0 4 0,1 0 1 0,-3 2 3 0,3-2 1 0,-4 3 0 16,2-1-1-16,-2 1 0 0,2 0-1 0,-2 0-2 0,1 1-3 15,-1-1-2-15,0 2-1 0,-3-1 0 0,4 1-3 0,-4-1 0 0,1 1-2 16,1 0-1-16,-3 2 0 0,1 1 0 0,-2-2 2 0,1-1 0 16,1 4 1-16,-2-1 1 0,-1 1 3 0,2 0 2 0,-1 0 1 15,-1 1 2-15,2 2-2 0,-3 0 0 0,2 2-1 0,-2-1-1 0,1 1 0 16,-1 0-1-16,2 1-2 0,0 2-2 0,-2-2 0 0,4-1-3 0,-2 0-2 15,1 1-4-15,1-4-1 0,0 1-1 0,3-1-2 0,1-2 1 16,-4-2 1-16,5-1 2 0,0 1 3 0,1-3 3 0,0 0 0 16,2-2 2-16,0-2-3 0,0 0-1 0,2 0-4 0,1-3-2 0,1-1-2 15,-1-3-3-15,4-1-4 0,0 0-5 0,-2-4-6 0,3-2-9 16,0-1-7-16,1-2-6 0,0 0-4 0,-1-3-4 0,5-1 1 16,-4 2 0-16,3-1 1 0,-2-1 1 0,0 2 1 0,0-1 2 0,0 2 3 0,0 2 3 15,0-1 3-15,-3 3 5 0,1 2 5 0,0 0 3 0,3 4 6 16,-3 0 4-16,0 1 5 0,0 2 7 0,3 1 4 0,0 2 3 15,0-1 5-15,2 3 2 0,1 3 4 0,2 0 2 0,-2 2 3 0,3 1 1 16,1 1 2-16,1 2 1 0,1 2-4 0,0-1-8 0,2 4-15 16,-4 1-20-16,3 1-25 0,0-1-28 0,-3 2-43 0,2 0-53 15,-3 0-64-15,2 1-70 0,-5-2-79 0,-1 1-83 0,1-2-42 16</inkml:trace>
  <inkml:trace contextRef="#ctx0" brushRef="#br0" timeOffset="81461.8327">24945 7711 357 0,'-1'0'544'0,"1"0"-82"0,0 0-124 15,0 0-83-15,0 0-59 0,0 0-39 0,0 0-24 0,0 0-15 16,0 0-9-16,1 0-8 0,2-1-8 0,2 1-9 0,2 0-9 0,-2 0-7 16,4-2-10-16,-1 1-5 0,3 1-4 0,3-1-3 0,0-2-2 0,4 0-2 15,-1 1 0-15,5-1-5 0,2-1-5 0,1-1-8 0,3 2-6 16,2-2-7-16,0 1-10 0,5-2-11 0,0 1-12 0,2-1-14 15,1 0-16-15,1 0-16 0,1-1-20 0,-1 1-22 0,2-2-27 0,-1 4-41 16,-1-5-45-16,0 4-51 0,-2 1-57 0,-4-2-74 0,0 0-83 16,-3 1-40-16,-3-1-19 0</inkml:trace>
  <inkml:trace contextRef="#ctx0" brushRef="#br0" timeOffset="84545.6694">25742 8903 97 0,'0'-4'483'0,"0"1"-79"0,0-2-122 0,0 3-79 0,0-1-60 0,0 3-38 16,0 0-25-16,0-2-18 0,0 2-12 0,0 0-9 0,0 0-6 15,0 0-6-15,0 0-7 0,0 0-6 0,2 0-6 0,-2 2-2 0,1-2-1 16,1 3 4-16,-1-2 1 0,3 2 6 0,-3 0 4 0,1 0 5 16,2 1 5-16,-2-1 4 0,-1 4 3 0,3-2 2 0,-3-1 2 15,1 2 0-15,1-1 1 0,0 2-2 0,1-1-2 0,-1-1-1 0,-2 3-2 16,4-2-2-16,-2 2-3 0,2-3-1 0,-2 3-3 0,2 0-2 16,0 1-3-16,-2-2-1 0,2 2-2 0,-1-2-1 0,1 3 0 0,-1 0 0 15,1 0 2-15,0 2-1 0,2 0-1 0,-3-1 0 0,1 1 0 16,-2 0-1-16,2 1 0 0,-2 3 0 0,0-2 0 0,2 2 0 15,-1 0 0-15,1 0 0 0,-2 3-1 0,1 0 1 0,-1-2-1 0,-2 3 1 16,3 5 0-16,-3-3 0 0,-1 3 0 0,2 0 0 0,-1 0 0 16,-1 3-1-16,0-2-1 0,0 1-1 0,0 2 0 0,-1 1-2 15,-1-2-2-15,1 3-4 0,-1-2-1 0,-1 0-3 0,0 2-3 0,-2-3-1 16,1 3-1-16,-1-1-2 0,-2 0-1 0,1-2-2 0,-2 0 1 16,-1 3 0-16,-3-3 1 0,1 0 2 0,-1 1 1 0,-3-2 2 0,0 2 1 15,-1-2 1-15,-5-1 2 0,-1 1 0 0,1-1 1 0,-2-1 0 16,-6 1 2-16,1-2 1 0,0 0 1 0,-6-2 3 0,3 3 5 15,-4-3 4-15,0-1 4 0,-3-1 4 0,2-1 4 0,-1-1 2 0,-1 0 3 16,0-1 2-16,1-2 1 0,0-2 2 0,-1-1 0 0,3-1 1 16,-2-1-1-16,4-1-2 0,-2-1-6 0,2-1-7 0,-1-1-6 0,3-1-5 15,1-1-7-15,0 1-5 0,3-4-10 0,0 2-8 0,2-1-11 16,2-1-9-16,1-1-12 0,0 0-13 0,5 0-12 0,-1 0-12 16,2 0-13-16,2-1-14 0,2-1-14 0,1 2-12 0,1-1-12 0,4-1-11 15,-2 2-11-15,0 0-6 0,2-1-9 0,1 1-5 0,2 0-4 16,-1 0-6-16,1 0-7 0,3 0-4 0,0 0-4 0,0 0-7 0,0 0-5 15,0 0-8-15,0 0-10 0</inkml:trace>
  <inkml:trace contextRef="#ctx0" brushRef="#br0" timeOffset="85196.6777">24773 10135 346 0,'0'0'244'0,"0"-3"-80"0,0 2-67 0,0 1-42 15,0 0-29-15,0 0-13 0,0 0-8 0,0 0-1 0,0 0 0 0,0 0 7 16,0 0 8-16,0 0 12 0,0 0 12 0,0 0 11 0,-1 0 13 15,-1 0 12-15,0 1 10 0,1 2 9 0,-3-3 8 0,3 0 10 16,-1 0 8-16,-1 3 5 0,-1-1 6 0,1 1-1 0,-2 0-3 0,0 0-6 16,-2 1-7-16,3 2-8 0,-5 1-6 0,2 1-5 0,-1 1-3 15,-3 1-1-15,2 0-2 0,-1 2-1 0,0-1-3 0,-2 2-2 16,-1 1-4-16,-1 1-2 0,1 2-1 0,-1-2 0 0,0 1 0 0,-2 3-1 16,0-1-3-16,1 1-2 0,0 0-2 0,-2 1-4 0,3-1-4 15,-2 0-3-15,2 0-5 0,0-1-4 0,1 1-4 0,0-3-4 16,1-1-5-16,4-2-4 0,-1 1-3 0,0-2-4 0,3-2-5 0,1-2-3 15,0-1-6-15,2-1-3 0,0-1-3 0,0-1-2 0,2 0-3 0,-1 0-2 16,0-3-2-16,2 1 0 0,0 0-2 0,2 0-2 0,0-2-1 16,-2 1 0-16,1 1 1 0,3-2 3 0,0 2 3 0,-3-1 2 15,4 1 0-15,-2 0 0 0,4 1 2 0,-2 1 2 0,2-1 0 0,0 2 2 16,1 0 3-16,1-2 0 0,4 2 2 0,-4-1-1 0,5 2-1 16,-3 0 0-16,7-1-3 0,-6 2-1 0,7-2-2 0,-3 4-1 15,1-1-1-15,3-1 0 0,-1 3-1 0,3-4-2 0,-5 3 0 16,5 0-3-16,-1-1-1 0,-4 1-4 0,4 1-2 0,-5 0-2 0,3-1-3 15,-2-1 0-15,-3 1-2 0,3 0 0 0,-5-1-1 0,-1-1 1 0,1 0 1 16,-4 1 0-16,0-4 2 0,1 3 2 0,-4-1 4 0,0-4 3 16,-2 3 6-16,0-2 5 0,1-1 3 0,-3-1 4 0,-1 1 3 15,0-2 2-15,0 0 0 0,0-2 1 0,-1 1-1 0,-3-1 0 0,1-1-1 16,-2-2 0-16,2 3-2 0,-2-4-3 0,-1-1-4 0,2 3-4 0,-3-4-1 16,2 1-4-16,-3 0-4 0,2-2 0 0,0 0-1 0,0 0-2 15,1-1-2-15,-2-3-4 0,0 0-7 0,0 2-8 0,1-2-11 16,-1-1-12-16,3-2-16 0,-4-1-21 0,3-1-24 0,1-1-37 0,-5-2-38 15,5-2-69-15,-4 0-81 0,2 0-108 0,-1-4-116 0,1 0-59 16,-3-4-31-16,-1 0-13 0</inkml:trace>
  <inkml:trace contextRef="#ctx0" brushRef="#br0" timeOffset="96827.9712">24231 4198 94 0,'-3'-1'405'0,"0"-1"-69"16,-1-1-85-16,3 2-92 0,-1-1-53 0,1 1-33 0,-1-2-16 0,0 1-6 15,2 1 1-15,-1 1 6 0,1-2 4 0,-2 2 2 0,2 0-4 16,0 0-9-16,0 0-10 0,0 0-12 0,0 0-7 0,0 0-7 0,0 0-2 16,0 0-5-16,0 0-3 0,0 0-1 0,-3 0-2 0,3 0-1 0,0 0-2 15,-1 2-3-15,1-2-2 0,0 0-3 0,-2 0-4 0,2 0-2 16,0 1-3-16,0-1-3 0,-1 2 0 0,1-2-2 0,0 0 1 0,0 1 1 15,0 1 3-15,0-1 5 0,0 2 5 0,0 0 6 0,-4 2 4 16,4-1 4-16,-1 2 3 0,-1 2 4 0,2-1 4 0,-1 2 2 0,1 2 5 16,-2-1 4-16,0 2 3 0,2 3 2 0,-1 2 1 0,-1-3-2 15,2 5-2-15,-1-1-1 0,1 3 0 0,-4 0 1 0,4 1 0 16,-1 2 2-16,1 1-1 0,-5 1 2 0,5 1-2 0,-1 2 0 0,-1-1-2 16,2 3-1-16,-1 2 0 0,1 1-1 0,-2 0-1 0,0 1-1 0,2 3-3 15,-1 0 0-15,-1 1-2 0,2 2-3 0,-1 1-3 0,1-1 0 16,0 3-2-16,0-1-3 0,0 1 0 0,0 1 0 0,0 1 1 15,0 1 2-15,0 1-1 0,0 2 0 0,1-3 1 0,-1 5 2 0,2-1 1 16,-1 1 0-16,-1 0 2 0,2 2 1 0,0 1 1 0,-2 1 2 0,1 0-3 16,-1 1-4-16,0 0-1 0,2 0-6 0,-2 1-2 0,0 1-4 15,0 0-2-15,0-1 0 0,0 1 0 0,0-1 2 0,0 0 0 16,0 1 0-16,-2 1 2 0,2-2 2 0,-1 2 2 0,1 1-1 16,-2-3 3-16,0 2 0 0,2 1 3 0,0-1 1 0,0 1 0 0,0-1-2 15,0-2-3-15,2 3-3 0,0-3-4 0,-1-1-4 0,2 0 0 16,2-1-2-16,0-1 2 0,-2 0 2 0,2-1 1 0,-1 0 2 0,3-1 1 15,-1-1 2-15,0 1 2 0,1-2 0 0,-3 1 4 0,3-2 0 16,0 1 1-16,0 1 2 0,-2-2-3 0,-1-2-2 0,1 4-3 16,1-4-4-16,-1-1-4 0,-2 2-3 0,0 0-3 0,1-4-1 0,-1 1-2 15,0-4-1-15,-1 1-2 0,-1-2-1 0,-1-1 0 0,0 0-1 16,0-2 2-16,0-1 5 0,0 1 2 0,-1-3 0 0,1-1 2 0,-2 0 4 16,1 0 2-16,-3-1 0 0,3-1 3 0,1-1-1 0,-4-2 3 15,3 1 1-15,-1-2-1 0,1 1 1 0,1-1 0 0,-2-2 0 0,0 0-1 16,-1 0 1-16,3-1-1 0,-2-1-1 0,-2 0 1 0,3 0-2 15,-1 1 0-15,0-2-1 0,-1 0 1 0,2-2-2 0,-1 1-1 0,0-1 1 16,-1 0-1-16,3 0-2 0,-3-1 0 0,1-1 0 0,2 0-1 16,-1-4-1-16,1 4 1 0,-2-3 0 0,0-1 0 0,2-2-1 15,-2 3 0-15,0-5 0 0,2 2-1 0,-1-3 2 0,1 0-1 0,0 0-1 16,0-1 2-16,0-1-1 0,0-1 0 0,0 0 1 0,0-1 1 16,0-1 0-16,1-1 0 0,-1 0 0 0,2 0 1 0,0-1 0 0,-2-2 0 15,2 2 1-15,0-1 0 0,-2-2 1 0,1 1 2 0,-1 0 0 16,0-1 1-16,0 0-2 0,0 0 0 0,0 0 2 0,4 0-1 15,-3 0 1-15,-1 0 0 0,2 0 2 0,-1 0 0 0,-1-1 0 0,0 1-1 16,2 0 2-16,0-1 0 0,-2 1 1 0,0 0 0 0,0 0 1 16,0 0 0-16,0 0 2 0,0 0-2 0,0 0 0 0,0 0-1 0,0 0 0 15,0 0-1-15,0 0 0 0,0 0-3 0,0 0 1 0,1 0-2 16,-1 0 0-16,3 0-2 0,-1 0 0 0,0 0 1 0,-1 0-2 16,3 0 0-16,0 0 0 0,-1 0 0 0,0 0 0 0,2 0 0 0,0 0 2 15,1 0-1-15,-1 0 0 0,3 0 0 0,0 0 1 0,-2 0-1 16,2 0 0-16,4 0-1 0,-2 0 0 0,2 0 2 0,0 0-1 15,1 0 0-15,1 1 0 0,-2 0-1 0,6-1 1 0,-4 2 0 0,3-1-1 16,1-1 0-16,1 2 0 0,3 0 0 0,-3-1-1 0,5 1 1 16,-2-2 1-16,3 5-4 0,0-5 1 0,1 2 0 0,2 0 0 0,1 1-2 15,1-1-1-15,0 1 0 0,1-1-2 0,1 1-1 0,1 1 1 16,1-1-3-16,1-1-3 0,2 1 1 0,-1 0 0 0,2 0 1 0,1 0 1 16,-1 2 1-16,2-3 2 0,2 3 2 0,0-2 2 0,1 2 0 15,2 0 4-15,0 0 0 0,4-1 1 0,-1 1 3 0,2 0 1 0,2 0-1 16,1 2 1-16,0-1-2 0,4 0-2 0,0 0-2 0,1 0-3 15,0-2-4-15,2 2-3 0,1 0-1 0,0 0 1 0,2-1 1 0,1 2 0 16,1-2 2-16,1 2 0 0,0 1 1 0,1-1 1 0,2-1 1 16,-1 0 0-16,6 0 3 0,-1 2 1 0,0-3 1 0,1 3 0 15,2-1-2-15,-3 0-4 0,1-2-3 0,3 5-5 0,-4-3 1 0,3 1 2 16,-1-1 2-16,-3 1 3 0,1-1 0 0,-1 1 2 0,-1 0 2 0,1-1 1 16,0 2 2-16,0-1 0 0,-3-1 1 0,4 0 3 0,-4-1 1 15,3 0 0-15,-2 2-4 0,-2-3-5 0,1 2-5 0,-3-2-8 0,-1 2-3 16,-1-2-1-16,-2 2-1 0,-5-2 0 0,2 0 0 0,-4-2 0 15,-1 3 1-15,-4-3 1 0,-2 1 2 0,-1 0 3 0,-3 0 2 0,-1-1 2 16,-4 1 3-16,0-1 4 0,-3 1 2 0,-3-3 2 0,0 1-2 16,-3 3 0-16,-3-3 1 0,-1 0-1 0,-1-1 0 0,-2 1 0 0,-1 0 2 15,-2 1-1-15,0-3-1 0,-1 0 1 0,-2 2-1 0,2 0 2 16,-3-2-1-16,5 1 0 0,-5-1-1 0,3 0 0 0,-1 0 1 0,2 0-2 16,0 0 1-16,0-1-1 0,1 1-1 0,1-2-1 0,3 0 1 0,-3 2 0 15,3 0-1-15,0-3 0 0,2 3-1 0,-2-2 2 0,2 0 0 16,-1 1 2-16,1-1 2 0,2 0 1 0,-4-1 1 0,4 1 1 0,-2 2 1 15,-1-2 1-15,3 1 2 0,1 1 4 0,-3-4 1 0,-1 4 1 16,3-1 2-16,-2-1 0 0,1 2 1 0,-4-1-1 0,5 0 0 0,-3 1-1 16,0-2-1-16,0 2 0 0,0-1-1 0,-1-1 1 0,-3 2-1 0,4-1-3 15,-1-1-1-15,-2 2-1 0,1-1 1 0,-1 1-2 0,0-2-2 16,1 0 0-16,-1 2 0 0,-2-1-1 0,3 0-1 0,-2 1 0 0,0-3-1 16,-1 3 0-16,2-2-1 0,-2-1 0 0,0 2 0 0,-1-1-1 15,2-1 0-15,-4 3 0 0,-1-3 1 0,0 2 0 0,1-2 0 0,-1 0 1 16,-1 0-1-16,-2-1 2 0,0 1-1 0,-2 1 2 0,1-3-1 0,-1 3 1 15,2-3 0-15,-5 0 0 0,1 0 2 0,1 1 2 0,-2-2 3 16,1 0 1-16,1 0 2 0,-3 0 1 0,0 3 2 0,2-5 1 0,-1-1 1 16,-1 4 0-16,-2-2 1 0,2 0 2 0,0-1 0 0,0 1 0 15,-2-1 2-15,2 1-1 0,0-2-1 0,-2 1-2 0,0-4 0 0,4 3-1 16,-2 1-1-16,-4-3 2 0,5 0-1 0,-3 0 0 0,1-1 1 16,1-1-2-16,1-1-2 0,-3 2-1 0,1-2-3 0,2-1-1 0,-1 0-2 15,1-2-1-15,-1 1 0 0,0-2-2 0,0-1-1 0,3-3 0 0,-2 2-2 16,1-3 0-16,1 1 2 0,-2-2 0 0,2-2 5 0,2-2 1 15,0 1 3-15,-1-1 3 0,2-3 1 0,-1 1 1 0,3-3 0 0,1 0 1 16,-2 2 1-16,3-2-2 0,-2 0 1 0,2-2-2 0,-2 2-1 0,2-2-4 16,-1 3-2-16,0-3 0 0,0 2-2 0,0 2-1 0,1-2 0 0,-2 0 1 15,1 0 1-15,-1 1-1 0,0 1 1 0,0-1 2 0,1 1 0 0,-3-2 1 16,3 1 2-16,1-1 1 0,-2 0 0 0,1-2-1 0,-1 3-2 16,3-4 0-16,-3 1-3 0,1-3 0 0,-1 3-3 0,1-2-3 0,2-3-1 15,-5 2-3-15,7-2-3 0,-5 0-2 0,3-1-3 0,-2 0-3 0,4-2-3 16,-3-1-3-16,2 3-1 0,2-1 2 0,-4-1-2 0,2 2 1 0,2-2 2 15,0 0 0-15,0 1 3 0,-3 0 1 0,1-1 1 0,2 2 4 16,-2-2 2-16,0-2 1 0,0 3 3 0,0-2 1 0,2 1 1 0,-4-2-1 0,2 2-2 16,-1-1-1-16,-2-3-3 0,2 2-4 0,0-1-4 0,-5 1-3 15,5-2-4-15,-4 1-3 0,2-1-4 0,-1 2-3 0,-2-1 0 0,2-1 0 16,-2 2 1-16,-1 0 1 0,1 0 1 0,-2 0 3 0,0 3 2 0,-2 2 5 16,2 1 1-16,-3 0 4 0,0 1 3 0,-1 1 4 0,1-2 2 15,1-2 3-15,-3-1 0 0,1 2-1 0,-2-3-3 0,2 0-1 16,-4-1-4-16,3-2-4 0,-1 0-3 0,-1 0-1 0,0-1-3 0,1 0-2 15,-1-1-2-15,0 0-4 0,-1 1 2 0,0-2 4 0,-1 1 2 16,3-1 2-16,-5 1 4 0,3 2 3 0,-1-2 5 0,-2 1 1 16,-1 0 4-16,2-1 3 0,0 1 1 0,-2-1 2 0,0 4 1 15,0-2 3-15,-2-1-1 0,0 2-3 0,2-1-2 0,-1-1-4 0,-1 2-3 16,1 0-5-16,-3 0-3 0,3 2-3 0,-5-4-2 0,3 0-5 16,-2 1-2-16,2 1-2 0,-2 1 0 0,0 1-3 0,-3 1-3 0,4 3-1 0,-1 1-3 15,-2 2 0-15,2 1-3 0,1 3-4 0,-2 1-6 0,-1-1-3 16,3 2-4-16,-1 1-4 0,0 1-1 0,-3 2-5 0,4-1-6 0,0 2-8 15,-1 0-6-15,4 0-6 0,-2 1-8 0,1 0-10 0,0 2-9 0,2-2-7 16,-1 3-12-16,1-1-13 0,0-1-24 0,0 0-25 0,0 3-31 0,0-2-34 16,0 3-50-16,0-2-57 0,0 1-39 0</inkml:trace>
  <inkml:trace contextRef="#ctx0" brushRef="#br0" timeOffset="102610.9797">21098 11376 101 0,'-2'-3'525'0,"-2"3"5"0,0-4-74 15,1 3-115-15,2 0-89 0,-4-2-74 0,2 1-45 0,0 1-30 0,0-1-15 16,-1-1-4-16,1 0-1 0,2 0 2 0,-3-1 4 0,1 1 4 16,-1-2-1-16,-1 2-1 0,3-2-2 0,-1-2-3 0,2 2-2 0,-1-2-4 15,0 1-6-15,1-1-4 0,-1 1-7 0,2-2-7 0,0 1-6 16,0-1-3-16,2-1-8 0,-1 2-4 0,1-3-6 0,0 2-4 16,-1-4-5-16,2 4-4 0,2-1-5 0,1-1-3 0,-1-1-2 0,1-1-3 15,1 0 0-15,-1-1 1 0,3 2-2 0,1-3-1 0,1 1-1 16,2 0 0-16,-2-3 0 0,4 2 0 0,-2-3-1 0,4 2 0 0,0-5-1 15,-2 1-1-15,3 0 1 0,1-3-1 0,-3 0-1 0,4 0 1 16,-1-2-2-16,0-2 1 0,0-1-1 0,1-2 2 0,0 0 1 16,-2 0 0-16,3-3-1 0,-4 1 1 0,4 0 0 0,-3-3 0 0,0 2-1 15,1-4-1-15,-3 4-1 0,1-4 0 0,-1 0-2 0,-2 0-1 0,2-1 0 16,-2 1 1-16,-2-2 1 0,1 1 0 0,-3-2 0 0,-2 0 2 16,0 1-1-16,1-1 2 0,-4 0 0 0,0 1-1 0,-2-2 1 0,-1-2 0 15,-1 3 1-15,-1-5 2 0,-1 3-2 0,-1-3-2 0,-3 1-4 16,1-1-2-16,-3-1-3 0,0 1 0 0,-1-2-3 0,0 0-2 0,-1 2-2 15,-3-2 0-15,1 1-3 0,-1 0 1 0,-3 0 1 0,0 0 6 16,0 0 2-16,-2 0 3 0,1 1 3 0,-1 0 4 0,-1 0 4 16,-1 1 2-16,0 0 3 0,2-1 3 0,-2 3 2 0,0-3 4 0,0 3 2 15,-1-2 3-15,0 2-2 0,-2-2-3 0,4-1-4 0,-3 2-3 0,0-2-1 16,2 4-3-16,-1-3-3 0,-1 0-2 0,1 2-3 0,0-1-3 16,0 1-3-16,0 1-3 0,0 0-1 0,0 1-4 0,1-2 0 15,0 1 2-15,-1 4 1 0,-1-3 3 0,4 1 1 0,-4 1 3 0,3 1 1 16,-2-3 4-16,1 4 2 0,2 1 3 0,-4-1 3 0,3 1 3 15,0 1 2-15,1-1 4 0,-1 2-2 0,-1 1 0 0,0-1-2 0,3 0 0 16,-1 2-2-16,1 0-2 0,-3-1-1 0,3 0-2 0,-1 2-2 16,1-1-1-16,-1 1-1 0,-2-2-1 0,5 2-1 0,-4-1-3 15,-1 0 0-15,2 2-1 0,-1-2-2 0,1 1-3 0,-2 1-1 0,3 0-2 16,-1-1-1-16,-1 0-2 0,1 2 0 0,1 0-1 0,-3-1-1 0,2-1 1 16,1 2 2-16,-1-2 2 0,1 3 3 0,-3-1 4 0,5 0 3 15,-3 1 2-15,-3-1 4 0,5 3 3 0,-4 0 1 0,1 0 4 16,1 0 3-16,-1 1 1 0,1 1 2 0,-2 1-1 0,3 1 1 15,-1 0-1-15,1 0-2 0,-1 2-1 0,2 1-1 0,-2 1-1 0,4 1-2 16,0 0 0-16,-2 1 0 0,1 2-2 0,4-1 0 0,-1 1-2 0,0 0 0 16,2 3 0-16,1-1-1 0,0 0-1 0,-1 1 0 0,2 2-1 15,2-1-1-15,0 0 0 0,1 1 0 0,-2 0 0 0,3 1 0 16,-2 0-2-16,2 1 1 0,-2 0 1 0,1 1 0 0,1-3 0 0,2 4 0 16,-2-2-1-16,1 3 1 0,-1 0 0 0,3-1 0 0,-1 1 0 15,1 1-2-15,-2-1-2 0,0 2-2 0,2 0-1 0,0 0-3 0,0 0-2 16,0 0-3-16,0 0-2 0,0 0-1 0,0 0-1 0,0 0 0 15,0 2 0-15,0-1 1 0,0 3 0 0,0-1 1 0,0 2 2 0,0-1 3 16,0 1 0-16,-1 2 3 0,-1 1 2 0,2-1 3 0,-2 2 1 16,2 0 2-16,-1 0 0 0,-1 1 0 0,2 1 0 0,-1-1 0 15,-1 2 0-15,0 0 0 0,-1 2-2 0,2-1 1 0,-1 2 0 16,-2-1-2-16,2 2-1 0,-1 1 1 0,0-1-2 0,-1 0 0 0,1 4 1 16,2-2-2-16,-3 2-1 0,1 0 1 0,0 0 1 0,-1 3 3 0,0-3 0 15,1 4 2-15,2-1 2 0,-3 0 1 0,0 1 2 0,0 0 1 16,1 0 0-16,2 0 1 0,-1 0 2 0,-1-1 0 0,2 1 1 15,-1-1 1-15,2 0-1 0,-2-2-1 0,2-1-1 0,0 2-1 0,0-3-1 16,0-1-1-16,0-2-1 0,2 1-1 0,-2-3-2 0,2-1 0 16,-1-1-2-16,-1-1-1 0,3-3 1 0,-1 0 0 0,-2 0 0 0,1-2 2 15,-1-2 2-15,2 1 2 0,-1-2 0 0,-1-3 0 0,0 0 1 16,0 0-1-16,2-2-2 0,0-2 0 0,-2-1-2 0,0-1-2 16,1-3-3-16,-1-1-3 0,0-4-4 0,3 1-5 0,-3-2-6 0,0-3-5 15,2-2-5-15,0-2-2 0,-2 2-3 0,1-4-1 0,-1 0 2 16,2-1 2-16,-1-1 5 0,-1 0 2 0,2 1 5 0,-2-1 3 0,0 2 6 15,0 1 3-15,0 0 6 0,0-1 3 0,0 4 7 0,0 0 1 16,0 1 3-16,0 0 2 0,0 2 3 0,0 1-2 0,0 1-2 16,0-2-1-16,0 2-1 0,2 3-2 0,-1-1 0 0,-1 1-2 0,3 1-1 15,-1 1 1-15,-1 0-2 0,1-1 0 0,1 2-1 0,0 0 0 16,0 0 0-16,1 0 0 0,1 1-1 0,-2 0-1 0,4 1-1 16,-2-2 1-16,0 2 0 0,1 1 0 0,-1-1-1 0,3 1 2 0,-2 1 0 15,2-1-1-15,-1 3 1 0,2-1 0 0,-3 2-1 0,1-2 1 0,1 3 1 16,1-1 0-16,-1 2 0 0,1 0 0 0,-1 2 0 0,3-1 0 15,2 3-1-15,-1-1 0 0,1 2 0 0,4-1-1 0,-2 2-2 16,2 2 1-16,1-1-2 0,2 1 0 0,2-1-3 0,-1 3-7 0,3-3-11 16,-1 3-17-16,2-2-23 0,2 0-32 0,1 0-39 0,0-1-62 15,2 1-73-15,2-4-94 0,-1 3-104 0,4-4-52 0,-4-1-26 0</inkml:trace>
  <inkml:trace contextRef="#ctx0" brushRef="#br0" timeOffset="128592.9246">12812 15958 1 0,'0'-4'462'0,"-1"-2"-30"0,-1 1-74 0,2 0-96 0,0 1-62 16,0 0-46-16,0-1-27 0,0 0-20 0,0 0-8 0,0 1-3 0,2-1-4 15,-1 2-3-15,-1-2 0 0,2 2 0 0,-2-1-3 0,2 1-1 16,-1 0-4-16,-1-1-4 0,0 2 0 0,0-1 1 0,0 1-2 0,0 1 2 16,0 1-1-16,0 0 3 0,0 0 1 0,0 0 1 0,0 0-1 15,0 0 1-15,0 0-2 0,0 0-2 0,0 0-3 0,0 0-4 0,0 0-6 16,-1 0-5-16,-1 0-6 0,2 0-7 0,-2 1-6 0,2 1-9 0,-1-2-6 16,-1 1-8-16,2 1-5 0,-2-1-5 0,2 0-5 0,0 3-3 15,0-1-1-15,-1 0-1 0,1 1-1 0,-2 0 1 0,2 3 1 0,-1-1 2 16,-1 2 1-16,2-1 1 0,-2 2-2 0,2 0-4 0,-1 1-3 0,-1 1-8 15,2-1-7-15,-2 1-10 0,0 2-11 0,2-3-17 0,-2 1-16 16,2 1-21-16,-3 0-22 0,3-1-25 0,-1 1-27 0,1-2-28 0,-2 0-35 16,2 0-37-16,0 0-41 0,0-2-45 0,0 0-57 0,2-1-62 15,-2-2-41-15,1 0-28 0</inkml:trace>
  <inkml:trace contextRef="#ctx0" brushRef="#br0" timeOffset="128810.1075">12907 15874 477 0,'0'-1'569'16,"0"-2"-58"-16,0 3-92 0,0 0-84 0,0 0-81 0,0 0-56 0,0 0-41 15,0 0-28-15,0 1-19 0,-1 1-15 0,-1-1-9 0,2 1-8 0,0 1-4 16,0-1-7-16,0 2-5 0,0-1-5 0,0 0-5 0,0 1-2 16,0 2-3-16,0-1-1 0,0 1-1 0,0-2-1 0,-2 5 0 0,2-4 0 15,-1 2-3-15,-1 1-1 0,2-1-7 0,-1 1-9 0,-1 1-13 16,2-2-15-16,-2 3-18 0,2-1-25 0,-1-2-32 0,-1 2-38 0,2 0-42 15,0 0-70-15,0 0-81 0,0-2-104 0,2 2-112 0,-1-1-59 16,1-2-35-16,0 1-12 0</inkml:trace>
  <inkml:trace contextRef="#ctx0" brushRef="#br0" timeOffset="129642.6108">14840 15770 151 0,'0'-4'248'16,"-1"3"-21"-16,-1-1-16 0,2 1-12 0,-2-3-6 0,2 4-2 0,-1-2 0 15,-1 0-5-15,1 2-2 0,1-1-7 0,0 1-3 0,0 0-9 16,0 0-9-16,0 0-5 0,-5 0-6 0,4 0-5 0,-1 1-6 0,2-1-9 15,-2 2-10-15,2-2-11 0,-1 2-13 0,-1-2-10 0,2 4-10 0,-1-3-8 16,1 2-8-16,0 1-8 0,0-1-5 0,0 1-7 0,1 2-7 16,-1-2-4-16,2 4-6 0,-1-1-4 0,1 1-1 0,0 1-1 0,-1 0 0 15,4 0-3-15,-4 2-3 0,2-2-8 0,-1 1-10 0,0 0-9 16,-1 1-9-16,2-1-14 0,-1 0-17 0,0 2-19 0,-1-2-21 0,2 0-28 16,-1-1-32-16,0 2-37 0,-1-2-41 0,4-2-57 0,-4 0-67 15,1 0-78-15,-1-2-83 0,1 2-44 0,-2-2-23 0</inkml:trace>
  <inkml:trace contextRef="#ctx0" brushRef="#br0" timeOffset="129858.9084">15025 15690 363 0,'-1'0'621'0,"-1"0"2"0,0 1 4 16,-1-1-107-16,2 2-160 0,1 0-103 0,-2 1-73 0,0-1-51 15,2 1-37-15,0 2-21 0,0-1-13 0,0 2-9 0,0 0-7 0,0 1-6 16,0 3-7-16,0-2-9 0,0 1-12 0,0 3-10 0,0-2-14 16,0 0-14-16,2 1-16 0,0-1-22 0,-2 0-23 0,1 2-28 0,-1 0-28 15,2 0-38-15,-1-1-43 0,3 0-68 0,-3-2-83 0,1 2-86 0,-1 1-89 16,1-3-42-16,1 1-19 0</inkml:trace>
  <inkml:trace contextRef="#ctx0" brushRef="#br0" timeOffset="130519.358">16255 15726 273 0,'-1'-5'492'15,"-1"2"-58"-15,2 0-69 0,0 0-73 0,0 0-49 0,0 2-36 0,0 1-24 16,0 0-17-16,0 0-11 0,0 0-9 0,0 0-6 0,0 0-8 15,0 0-9-15,0 0-14 0,0 0-13 0,0 0-13 0,0 0-8 0,0 1-5 16,0 2-6-16,0 0-3 0,0 0-5 0,2 0-4 0,-1 2-6 16,-1 0-4-16,4 2-4 0,-2 0-4 0,0 1-3 0,-1 1-3 0,3-1-2 15,-3 2-3-15,1-2-10 0,-1 3-12 0,1 0-11 0,0 0-9 16,-1 1-11-16,2 0-12 0,-1 0-14 0,0-1-17 0,-1 0-23 0,3 1-23 16,-2-2-29-16,0 1-30 0,-1 0-43 0,4-4-44 0,-2 1-53 15,1 0-56-15,0 0-77 0,1-2-87 0,1-3-42 0,1 3-17 0</inkml:trace>
  <inkml:trace contextRef="#ctx0" brushRef="#br0" timeOffset="130760.5193">16676 15633 402 0,'0'-1'558'0,"1"-1"-53"0,-1 2-84 0,0 0-82 15,0 0-82-15,0 0-50 0,0 0-32 0,0 3-22 0,0-2-15 16,0 2-11-16,0 2-10 0,0-2-11 0,0 1-10 0,2 1-12 0,-1 1-10 16,-1 0-8-16,3 1-10 0,-3-1-8 0,2 2-6 0,-1 0-10 15,-1 0-10-15,2 1-13 0,0 0-13 0,-2 1-11 0,1 0-12 0,-1 0-15 16,2 1-18-16,-1 0-22 0,-1-1-27 0,2 2-30 0,0-1-32 0,-1 2-48 16,2-3-52-16,-1 2-66 0,1-1-72 0,0 0-68 0,2 0-67 15,-2 0-32-15</inkml:trace>
  <inkml:trace contextRef="#ctx0" brushRef="#br0" timeOffset="131513.0526">16171 15775 318 0,'0'0'276'0,"-2"-2"-49"0,2 2-37 16,-1-3-25-16,1 3-18 0,0 0-12 0,0 0-7 0,0 0-7 0,0 0-5 15,0 0-6-15,0 0-6 0,0 0-6 0,0 0-4 0,-2 0-1 0,2 0-3 16,0 0 0-16,0 0-2 0,0 0 0 0,0 0-1 0,0 0-2 16,-4 0-1-16,4 0-5 0,-2 0-1 0,-1 0-5 0,1 0-3 0,2 0-6 15,-1 0-7-15,-1 0-5 0,-1 0-8 0,1 0-7 0,1 0-5 16,-1 0-5-16,1 0-4 0,1 0-2 0,-2 0-5 0,0 0-1 16,2 0-4-16,0 0-1 0,0 0-3 0,0 0-1 0,0 0-2 0,0 0 1 0,0 0-1 15,0 0 1-15,0 0-2 0,0 0 2 0,0 0 0 0,0 0 1 16,0 0 0-16,0 0 0 0,0 0 1 0,0 0 1 0,0 0 1 0,0 0 1 15,0 0 1-15,0 0 1 0,0 0 0 0,0 0 0 0,0 0 1 16,0 0-1-16,0 0 0 0,0 0 2 0,0 3 1 0,0-1 3 0,0-2 2 16,0 3 0-16,0 1 1 0,0-2 0 0,0 2-1 0,0 1-1 15,0 1-2-15,0 0-4 0,0 2-5 0,0-2-7 0,0 1-10 0,2 0-12 16,0 3-14-16,-1-1-20 0,1-2-23 0,-1 4-27 0,3-2-30 16,-1 0-40-16,0 1-43 0,4 0-67 0,0-2-77 0,-1 1-87 0,1-1-92 15,1-1-42-15,1 1-16 0</inkml:trace>
  <inkml:trace contextRef="#ctx0" brushRef="#br0" timeOffset="132241.3443">16846 15663 373 0,'0'0'344'0,"0"0"-50"15,-2-2-45-15,2 1-35 0,0 1-28 0,0 0-19 0,0 0-16 0,-1 0-8 16,1 0-7-16,-2-2-6 0,2 2-5 0,0 0-6 0,0 0-7 16,0-2-2-16,0 2-2 0,0 0-2 0,0 0 1 0,0 0 1 15,-1 0 1-15,1 0 1 0,0 0-1 0,0 0-1 0,0 0 0 0,0 0-3 16,0 0-1-16,0 0-4 0,0 0-3 0,0 0-6 0,0 0-7 0,0 0-6 15,0 0-8-15,0 0-8 0,-2 0-8 0,2 2-8 0,0 0-7 16,0-1-6-16,0 1-7 0,0 1-6 0,0 1-7 0,0 2-5 0,2-2-6 16,-1 4-12-16,-1 2-17 0,2 0-13 0,-1 0-13 0,-1 1-20 0,2 4-24 15,-2-1-30-15,0 1-32 0,0 0-45 0,0 3-53 0,-2 2-86 16,2 2-104-16,-3-2-86 0,2 3-78 0,-3-1-31 0,1 2-7 16</inkml:trace>
  <inkml:trace contextRef="#ctx0" brushRef="#br0" timeOffset="135523.0787">21972 15279 203 0,'-2'-3'595'16,"-1"1"7"-16,2 1-9 0,-4-1-15 0,4 1-118 0,-1 1-172 0,2 0-101 15,0 0-69-15,0 0-37 0,0 0-22 0,0 1-11 0,0 1-4 0,0 1-3 16,0 1-5-16,2 2-7 0,-1-1-9 0,-1 5-6 0,5 0-9 16,-4 2-3-16,1-1 1 0,-1 3 0 0,3 1 3 0,-1 1 0 0,0 0 2 15,0 1-1-15,1 3-5 0,0-3-5 0,1 4-8 0,-1-4-11 16,0 3-9-16,1-1-14 0,-2 0-14 0,0 1-14 0,0-2-16 0,0 0-19 16,2 1-22-16,-4-2-23 0,3 2-24 0,-3-1-26 0,1-1-29 15,-1 1-37-15,-1-1-40 0,2-2-66 0,0 2-76 0,-2-2-41 0,0-4-23 16</inkml:trace>
  <inkml:trace contextRef="#ctx0" brushRef="#br0" timeOffset="136010.7395">21907 15451 554 0,'-6'-16'565'0,"3"1"-12"15,-2 0-78-15,2 1-111 0,1-1-81 0,1 2-64 0,-1-1-40 16,2 1-27-16,2 0-20 0,-1 1-16 0,4-1-16 0,-2 1-16 0,2 0-17 15,3 1-18-15,-2 3-15 0,2-2-15 0,3 2-10 0,0 0-8 0,1 2-5 16,0-1-4-16,1 4-2 0,1-2-3 0,-1 4 1 0,2-1-2 16,0 2 1-16,0 2-1 0,0 0 2 0,-3 5 1 0,2-3 1 0,-2 5 1 15,2-1 1-15,-5 3 1 0,-1-3 2 0,0 4 2 0,-2 2 2 16,-1-1 0-16,-2 0 2 0,1 4 1 0,-4-2 2 0,0 0-1 0,-4 1 1 16,1 0 2-16,-2-1 0 0,0 0-1 0,0 1 1 0,-2-1 1 15,1 0 1-15,-2-1 1 0,-3-1 1 0,3 1 2 0,0-2 2 0,0-2 1 16,0 0 2-16,0-1 2 0,2-2 3 0,-1-1 0 0,1-2 4 15,3-1 2-15,-2 2 3 0,2-2 0 0,2-2-1 0,-1 1-1 0,0-2-7 16,2 0-4-16,0 0-7 0,0 0-5 0,0-3-8 0,2 1-6 0,0-1-6 16,-1 0-6-16,2-1-7 0,1 1-6 0,0-2-5 0,2 2-5 15,2-2-2-15,0 0-1 0,2 2 1 0,1-1 3 0,0 0 1 0,3 1 4 16,-3 0 3-16,2 0 3 0,3 3 3 0,-3 0 2 0,2 0 2 16,0 0 3-16,0 3 2 0,0 0 2 0,-1 0 2 0,-2 1 2 0,2 3-1 15,-1 1 3-15,1-1 1 0,-3 0 1 0,-1 4 1 0,-1-2 2 0,1 0 4 16,-4 4 3-16,-1-1 2 0,-2 0 4 0,2 0 2 0,-5 2 5 15,-5 1 4-15,2-4 5 0,-2 4 7 0,-3-1 3 0,-1 0 6 0,-4 1 4 16,2-2 5-16,-5-1 2 0,0 0 2 0,-2-3 2 0,-3 2 0 0,3-2 0 16,-3-2-1-16,-1-2-2 0,1 0-3 0,0 0-3 0,-1-3-5 15,1-1-4-15,1-1-11 0,0-3-15 0,4 0-20 0,-3 0-20 0,4-4-26 16,0 0-28-16,0 0-35 0,5 0-40 0,0-2-51 0,3 1-58 16,3-4-60-16,-1 0-63 0,8 2-74 0,0-4-84 0,4 0-40 0,-1 1-19 15</inkml:trace>
  <inkml:trace contextRef="#ctx0" brushRef="#br0" timeOffset="136375.6022">22449 15423 352 0,'-2'-5'622'0,"-2"2"11"16,1-1-21-16,2 1-35 0,-4 0-113 0,2 1-155 0,-1 1-93 15,1-1-66-15,0 2-38 0,-1 0-23 0,2 2-15 0,0-1-9 0,-1 2-13 16,2 0-10-16,-1 3-13 0,-1 0-12 0,1 2-8 0,0 1-7 15,-1 1-4-15,2 3-1 0,-1-1 1 0,0 1 0 0,1 0 4 0,1 1-1 16,0 2-2-16,0 0-2 0,1-2-1 0,1 3-3 0,0-2-3 16,1 2-4-16,0-2-2 0,0-1-5 0,2 1-3 0,0-1-5 0,1 0-4 15,0-1-8-15,-1-1-6 0,2-2-6 0,-1-1-5 0,1-2-8 0,2 0-5 16,-3 0-4-16,2-4-5 0,1 0-3 0,-1-1-4 0,0-4 0 16,0-1 0-16,5 0 4 0,-5-4 4 0,1 0 6 0,0 0 3 0,-1-2 4 15,2-1 6-15,-2-2 12 0,-2-1 12 0,-1 2 14 0,0-4 17 0,-4 1 16 16,-1 1 16-16,0-1 13 0,0 2 12 0,-3-1 10 0,-2-2 8 15,0 3 6-15,1 1 8 0,-5-2 6 0,0 2 1 0,0 1-1 0,-2 1-4 16,1 0-5-16,-2 1-9 0,-1 1-10 0,4 1-10 0,-4 2-10 16,0-3-11-16,4 4-11 0,-2 1-13 0,1-1-16 0,2 3-18 0,0-3-18 15,2 3-21-15,0 3-23 0,1-3-30 0,0 4-36 0,4-3-31 16,-1 4-31-16,2 0-44 0,0-1-51 0,2 0-71 0,1 1-81 0,2-1-46 16,0 1-29-16,3-1-12 0</inkml:trace>
  <inkml:trace contextRef="#ctx0" brushRef="#br0" timeOffset="136710.2203">22717 15415 234 0,'1'-6'606'0,"-1"2"9"0,-1-1-56 0,-1 0-89 0,2-2-79 0,-1 2-70 15,-3 2-49-15,1-1-38 0,2 1-30 0,-3 0-27 0,1 2-21 16,-2-2-24-16,-1 3-20 0,3 3-20 0,-2-2-18 0,1 2-14 16,-3 2-14-16,2 0-12 0,-2 0-10 0,0 5-8 0,1-3-6 0,-1 3-5 15,3 2-4-15,-2 2-2 0,3-2 0 0,-2 1-2 0,2 1 0 0,-1 1 0 16,3 0-1-16,-1 1 0 0,0-1-1 0,2 2-1 0,2-2-2 15,0 0-1-15,-1 1-1 0,3 0-4 0,0-2-4 0,1 0-6 0,1 1-5 16,0-2-5-16,1-1-5 0,3 0-6 0,-1 0-6 0,-1-1-5 0,1-3-5 16,5-1-3-16,-2 0-2 0,-1-1-2 0,1-1 0 0,3-3 0 15,-3-2 2-15,-1 0 4 0,2 0 5 0,1-4 6 0,-3 1 7 0,2-3 6 16,-4-1 9-16,1-1 7 0,1-1 9 0,-3 0 8 0,-3-1 10 0,-1-2 7 16,1 1 7-16,-1-2 7 0,-2 1 6 0,-2-2 5 0,-2 1 2 15,-2-1 2-15,-2-1-1 0,-1 2 1 0,-1-2-3 0,-1 0-3 16,0 1-4-16,-4 1-4 0,0-2-3 0,0 3-5 0,-4-2-7 0,4 2-5 15,-2 0-11-15,-1 2-12 0,0-2-16 0,2 3-16 0,-2-2-22 16,3 2-21-16,-1 2-29 0,2 0-31 0,0 0-35 0,2-1-37 0,0 4-62 16,2-2-72-16,-1-1-75 0,2 4-77 0,2-3-46 0,2 1-27 0</inkml:trace>
  <inkml:trace contextRef="#ctx0" brushRef="#br0" timeOffset="136959.1245">22813 15079 457 0,'1'-8'666'0,"-1"0"11"0,2 4 9 0,0-1-90 0,-2-1-143 0,1 3-106 16,-1 0-89-16,3 1-57 0,1 0-38 0,-1 2-25 0,0 2-17 15,4 1-14-15,-2 2-12 0,3 1-13 0,1 1-13 0,0 2-10 0,2 1-9 16,0 3-1-16,1 0 0 0,1 4 2 0,-1 1 3 0,2 3 0 16,-5 1-3-16,5 1-2 0,-4 3-4 0,-1-1-5 0,0 2-4 0,0 0-4 15,-3-2-5-15,-1 4-7 0,-2 0-10 0,0-3-13 0,-1 1-15 16,-2 0-19-16,-2 0-21 0,2 0-23 0,-3-1-22 0,2-2-28 0,-3 1-25 15,1-2-33-15,0-1-35 0,0-1-37 0,-1 0-37 0,1-3-52 16,3-1-56-16,0-2-62 0,0 0-63 0,0-5-47 0,3 1-40 0,1-5-13 16,0-2-1-16</inkml:trace>
  <inkml:trace contextRef="#ctx0" brushRef="#br0" timeOffset="137659.5448">23137 15605 347 0,'0'-4'626'0,"-1"-2"3"0,-1 2 1 0,2-1-90 0,0 1-135 16,0 1-97-16,0 0-78 0,0 0-53 0,0 1-40 0,0 1-28 15,2-1-22-15,-1 1-18 0,1 1-15 0,-1 0-15 0,3 1-12 0,0 1-15 16,-1-2-14-16,4 3-11 0,-3-2-12 0,1 1-8 0,3 1-7 16,1 0-9-16,-2 0-6 0,1 0-8 0,1-3-6 0,-1 3-9 0,0-3-9 15,0 4-6-15,1-4-6 0,-1 1-1 0,0-1-1 0,0 0 3 16,3-1 4-16,-3 0 5 0,0-2 4 0,0 0 7 0,0 0 10 0,-2-3 9 16,1 0 12-16,-1 0 11 0,0-2 11 0,-1 1 13 0,0-2 13 0,-2-1 11 15,0 1 13-15,-1 1 12 0,-1-3 10 0,-1 1 14 0,-1-1 12 0,1 2 12 16,-4 0 8-16,1-2 8 0,0 4 7 0,-2-3 4 0,0 4 0 15,-1-3 0-15,2 3-4 0,-4 0-6 0,1 1-5 0,1 1-7 16,-3 0-9-16,2 1-10 0,-1 1-11 0,-3 0-8 0,3 2-9 0,0 2-11 16,0 0-9-16,-1 3-8 0,1-2-8 0,0 2-3 0,0 2-5 0,1 1-3 15,-2-1-1-15,5 1-1 0,-3 2-1 0,1 0 1 0,1 2-2 16,2-1 0-16,2 0-2 0,1 2-3 0,-2-2-1 0,2 3-5 0,2-1-6 16,-1-1-6-16,2 0-7 0,2 0-7 0,3 0-10 0,-2 0-7 15,2-2-5-15,5 0-4 0,-2 0-1 0,3-3 1 0,5 1 2 0,1-1 3 16,3-1 4-16,4-1 4 0,1-1 2 0,2-3 4 0,4 1-1 0,1-2 1 15,0-2 0-15,2 1-1 0,-1-3-1 0,1 1-2 0,-2 0-5 16,0-2-3-16,-1 1-3 0,1-2-2 0,-4-1-2 0,-1 2 3 0,0-3 2 16,0-1 10-16,-5 1 10 0,1 1 10 0,-5-3 10 0,1 1 14 0,-5 0 15 15,-1-2 16-15,-2 2 18 0,-5-1 14 0,-1 0 12 0,-1-2 11 16,-2 2 13-16,-3 0 8 0,-2-1 8 0,-2 1 4 0,-3 0 4 0,-2-2 6 16,1 2 5-16,-4 0-2 0,0 1-1 0,-3-2-6 0,-1 2-8 15,-1 2-7-15,-2 0-9 0,3 2-9 0,-3 1-10 0,-1-2-9 0,1 5-11 16,-4 0-7-16,5 1-8 0,1 1-8 0,-3 0-8 0,2 2-6 15,2 1-6-15,-2 2-6 0,4 1-3 0,-1-1-2 0,0 3-3 0,4 2 0 16,0 1-1-16,1-2 0 0,-1 4-1 0,3-1 0 0,1-1 0 0,3 3-1 16,-2-1-1-16,4 0 0 0,0 1-1 0,2-2-1 0,2-1-3 15,-1 1-1-15,2-1-1 0,2-2-1 0,-2 1-1 0,3 0 0 0,-1-4 1 16,1 2 1-16,0-4 1 0,3 1 1 0,-1-4 1 0,-2 2 1 16,1-4 1-16,4-2 2 0,-4 0 3 0,4-2 3 0,-2 0 0 0,2-4 4 15,-3 1 3-15,2-1 6 0,-3-2 8 0,4 0 10 0,-5 0 12 0,1 0 13 16,0-2 13-16,-1 1 14 0,1 2 16 0,-3 1 13 0,1-1 12 15,-2-1 9-15,-1 3 8 0,0 1 4 0,0 0 0 0,-3 0-5 0,2 1-7 16,-1 1-13-16,2 2-13 0,-2-1-16 0,-1 2-15 0,1-1-15 0,0 2-14 16,-1 2-14-16,3-1-13 0,-3 0-12 0,2 3-8 0,1-1-11 15,-3 3-10-15,4-2-12 0,-1 2-13 0,1-1-15 0,-2 5-18 0,2-3-15 16,0 1-18-16,-2 1-20 0,2-1-23 0,-1-1-24 0,1 2-28 16,-2-1-31-16,1 1-33 0,-3-2-26 0,2-1-21 0,-1 2-31 0,0-4-38 15,1 3-38-15,-2-5-43 0,5 1-43 0,-2-1-45 0,-3 0-16 16,2-2-2-16</inkml:trace>
  <inkml:trace contextRef="#ctx0" brushRef="#br0" timeOffset="137991.9336">24126 15466 18 0,'4'-8'622'0,"-1"1"18"15,0 0-27-15,0 1-49 0,-1 0-84 0,0 1-101 0,1 1-72 0,1-1-57 16,-1 2-40-16,1 0-30 0,-1 2-27 0,2-1-23 0,-2 1-23 16,2 1-21-16,-1 1-18 0,2-1-19 0,1 3-16 0,-1 0-16 0,2 0-11 15,1 2-6-15,-2 1-2 0,-1 1-1 0,2 1-1 0,0 1 1 16,-2 0 1-16,1-1 0 0,-3 3-1 0,1 0 2 0,1 1 2 0,-3 0 0 15,1 1 1-15,-3-1 0 0,1 2 1 0,-2-2 1 0,0 0-1 0,-2 0 0 16,1-2 2-16,-1 0 3 0,0-1 2 0,-1-2 3 0,-1-1 5 16,1-1 5-16,-1 0 2 0,1 0 2 0,2-2 1 0,-3-3 1 0,1 0 0 15,-2 0-1-15,4-3-2 0,-3-2-4 0,2-1-9 0,0-1-8 16,2-3-14-16,2-2-15 0,0 0-13 0,3-2-13 0,0-1-8 0,3-2-9 16,0-3-2-16,3 3-4 0,0-4-2 0,2 2 0 0,3 0 2 15,-2 0 2-15,3-1 7 0,0 3 10 0,1-2 12 0,1 3 15 0,-1 1 13 16,2 1 11-16,-3 3 9 0,2 0 6 0,-1 2 4 0,-2 1 2 0,-1 1 1 15,1 2 0-15,-2 2 3 0,1 2 0 0,-1 1 1 0,-3 0-2 16,1 3-2-16,0 1-3 0,-4 1-4 0,2 2-4 0,-2 3-11 0,0-2-12 16,-3 4-19-16,2 0-24 0,-3 2-40 0,-2 1-45 0,-1-1-64 0,1 1-73 15,-2-1-105-15,-2 3-119 0,1-2-73 0,-3-1-47 0,2 3-24 16,-2-5-14-16</inkml:trace>
  <inkml:trace contextRef="#ctx0" brushRef="#br0" timeOffset="138975.3921">25451 15336 157 0,'-3'1'478'0,"2"-1"-38"0,-3 1-50 0,3 1-55 0,-1-2-44 16,1 2-36-16,-3-2-23 0,3 1-17 0,-1 1-8 0,0-2-7 16,-1 0-5-16,3 0-6 0,-1 0-10 0,1 1-12 0,-2-1-13 0,2 0-14 15,0 0-15-15,-3 2-15 0,3-2-12 0,0 0-11 0,0 0-12 16,0 0-9-16,0 0-9 0,0 0-11 0,3 0-9 0,-1 0-10 0,-1 0-6 15,2 0-6-15,2 0-5 0,2 0-3 0,2-2-4 0,4 1-4 16,0-2-6-16,5-1-5 0,3 0-8 0,3 0-11 0,4-1-9 0,4 0-12 16,5-3-11-16,2 1-12 0,2 0-13 0,3 0-13 0,0-2-12 15,5 1-12-15,-3 1-9 0,5-1-9 0,-4 1-5 0,2 0-5 0,-2-1 1 16,-1 0 1-16,2 0 7 0,-5 3 8 0,-2-3 11 0,0 1 14 0,-3 1 12 16,-2 1 15-16,-4-1 12 0,-1 0 13 0,-2 3 13 0,-6-2 12 0,-1 0 17 15,-4 2 22-15,-1-1 14 0,-6 0 14 0,2 0 9 0,-7-1 11 16,1 1 7-16,-6 1 6 0,2-1 5 0,-6 2 6 0,2-3 4 0,-6 1 5 15,1 1 6-15,-3-2 5 0,-3 2-1 0,0-1-6 0,-2 1-5 16,-3 0-1-16,0 1-5 0,1-3-3 0,1 5-6 0,-2-4-6 0,4 3-7 16,-2-1-5-16,1 1-9 0,5 1-11 0,-2-1-9 0,4 1-11 15,1 0-6-15,1 0-7 0,4 1-6 0,1-1-6 0,1 1-5 0,4 2-6 16,1 1-9-16,4-2-7 0,-1 1-7 0,3 2-4 0,5-2-3 0,-1 1-1 16,2 1-3-16,3 1 1 0,-2-2-2 0,3 1 1 0,-1 1 0 15,-2 0 2-15,0 0 2 0,-2-1 4 0,0 2 5 0,-1-3 7 0,-3 2 8 16,-2 0 8-16,-2 0 8 0,-1 0 7 0,-3-1 7 0,-2 1 6 0,-1 1 2 15,-4 1 1-15,-2-3 1 0,-1 3 1 0,-3 0-1 0,-3 0-3 0,0 2-10 16,-3-2-14-16,-1 2-23 0,0 0-28 0,-3 1-40 0,1-1-45 16,1 1-86-16,-1-1-104 0,4 1-85 0,-4-1-75 0,5 1-40 0,0-2-19 15</inkml:trace>
  <inkml:trace contextRef="#ctx0" brushRef="#br0" timeOffset="139542.5055">27201 14834 131 0,'-6'-5'620'0,"-1"0"17"0,0 1-20 0,-1-1-35 16,1-1-99-16,1 2-131 0,-2 1-79 0,3-2-52 0,1 3-31 0,-1-3-20 15,-2 2-14-15,6-1-11 0,-3 4-14 0,0-3-17 0,4 1-19 16,-1 0-21-16,1 2-19 0,1 0-16 0,2-1-15 0,2-1-9 0,0 2-9 15,3 0-10-15,1 0-8 0,5 0-11 0,2-2-8 0,3 1-11 16,5 1-7-16,-1-2-8 0,6 0-6 0,-4 2-6 0,7-2-7 0,1 1-6 16,-2-1-9-16,1 0-9 0,0 0-7 0,-1-1-5 0,-1 0-1 15,0 0 1-15,0 0 1 0,-6 0 6 0,2 0 4 0,-4-2 7 0,0 2 5 16,-5-1 5-16,0 2 5 0,-4-3 7 0,0 2 10 0,-5-2 11 16,0 1 10-16,-3-1 9 0,-1 0 11 0,-3 0 10 0,-2 0 11 0,-3-1 10 15,-1 0 8-15,-2 0 7 0,-1 1 7 0,-1-1 11 0,-2 2 8 16,-2-1 6-16,1 2 4 0,-3-1 2 0,1-1 0 0,1 4-1 0,0-3-4 15,1 4-4-15,-1-3-4 0,3 3-5 0,2 0-6 0,0 0-5 16,-2 0-5-16,2 3-4 0,2 1-4 0,1-1-3 0,0 2-3 16,2 0-3-16,-1 3 0 0,2 1 1 0,1 0 1 0,1 3 2 0,0 1 1 15,1 1 2-15,1 1 1 0,-1 1 3 0,4 2 2 0,-1 1-1 0,0 0 2 16,1 0-1-16,-1 1 0 0,1 2 0 0,4-1-4 0,-2 2-5 16,-2-1-8-16,-1 1-8 0,1-1-14 0,-2 2-14 0,3 0-20 15,-2-1-22-15,-1 2-26 0,-2 0-30 0,1-3-29 0,0 2-30 0,-2-3-34 16,0 0-40-16,0 0-52 0,0-4-59 0,0 0-69 0,0-2-73 0,0-3-39 15,0 0-22-15</inkml:trace>
  <inkml:trace contextRef="#ctx0" brushRef="#br0" timeOffset="139875.5998">27735 14943 552 0,'0'-7'624'0,"0"0"-5"0,0 1-14 0,0-1-113 0,0 4-164 0,2-2-100 15,-2 1-70-15,1 1-41 0,2 1-27 0,1 1-20 0,1 1-15 16,-1 0-13-16,5 0-13 0,-2 3-13 0,1 0-12 0,2 1-7 0,0 1-4 16,2 2-1-16,0 2 3 0,-1-1 1 0,0 2 4 0,2-1 3 15,-4 2 0-15,-1 1 1 0,2 0 3 0,-2 1 0 0,-2-1 0 0,-1 2-1 16,0-2 1-16,-2 0 0 0,1 0 1 0,-2 1 2 0,-1-4 3 16,-1 3 7-16,-1-3 4 0,1-1 8 0,-3-1 7 0,0-1 5 0,0-2 4 15,0 0 5-15,-1-1 2 0,-1 0 4 0,2-3 2 0,-2-3 1 0,1 3-1 16,-2-3-2-16,1-3-5 0,2 0-8 0,-2-3-8 0,2 0-8 15,1-2-12-15,0 1-12 0,2-4-11 0,0-1-12 0,2 0-12 0,1 0-13 16,0 0-13-16,2-2-14 0,0 1-13 0,3 1-14 0,0 0-14 0,0 1-16 16,0-2-14-16,2 3-16 0,-2 1-16 0,4 0-15 0,-2 4-16 15,2-2-19-15,-3 3-19 0,4 0-18 0,-5 1-18 0,1 0-27 0,0 5-31 16,0-3-53-16,0 4-66 0,0-1-33 0</inkml:trace>
  <inkml:trace contextRef="#ctx0" brushRef="#br0" timeOffset="140325.1998">28124 14886 407 0,'-1'-3'570'15,"-1"0"4"-15,1 0-80 0,-3 1-122 0,3-3-82 0,-1 3-61 0,0-1-38 16,-1 0-24-16,3-1-14 0,-1 4-12 0,1-3-11 0,0 2-16 0,0 0-17 16,0 1-17-16,0 0-16 0,0 0-12 0,0 0-9 0,0 0-8 15,0 0-5-15,0 0-5 0,0 0-3 0,0 0 1 0,0 0 3 16,1 1 5-16,-1-1 7 0,3 1 7 0,-1 2 8 0,0 1 9 0,-1-3 7 15,3 4 6-15,-3-1 7 0,1 1 7 0,2-1 7 0,-2 2 6 0,1 2 5 16,-2-2 2-16,3 2 0 0,-3-1-3 0,1 3-7 0,-1 1-6 16,3-3-7-16,-3 3-7 0,1 0-9 0,0 1-5 0,-2-3-9 0,3 4-7 15,-2-1-7-15,4 2-8 0,-4-3-10 0,1 2-10 0,-1-1-11 0,3 0-9 16,-3 0-11-16,3-2-10 0,-1-1-13 0,-2 2-11 0,3-2-15 16,0-2-12-16,1 1-15 0,-1-4-11 0,1 1-14 0,2-2-13 15,-1-2-8-15,2-1-8 0,0-3-2 0,0 0-2 0,1-4 2 0,2 0 5 16,-1-1 7-16,-1-3 8 0,4 1 10 0,-4-4 9 0,0 2 15 0,1-4 14 15,-2 1 18-15,0 0 20 0,1 0 19 0,-4 0 21 0,2 0 18 16,-2 1 16-16,-2 1 18 0,0 2 15 0,0-2 17 0,0 4 14 0,-2-1 14 16,-1 3 14-16,2 0 5 0,-2 1 6 0,0 1-1 0,0 2-4 0,0 0-6 15,0 0-8-15,0 2-11 0,0 1-9 0,0 0-12 0,0 0-11 16,0 0-11-16,0 1-9 0,0 2-11 0,0 2-8 0,0 1-8 0,0 0-6 16,0 3-4-16,0-2-1 0,0 2-2 0,0 0 0 0,0 3-2 15,0-1-2-15,0 1-7 0,0-1-9 0,2 0-12 0,-2 2-15 0,1-1-16 16,1-2-16-16,-1 2-19 0,1 0-16 0,0-3-21 0,-1 3-22 0,3-4-26 15,-3 4-28-15,1-5-32 0,-1 2-33 0,3-2-32 0,-3 1-31 16,3-2-46-16,1 0-51 0,-1-3-62 0,0 2-67 0,1-1-35 0,2-3-16 16,-2-1 1-16</inkml:trace>
  <inkml:trace contextRef="#ctx0" brushRef="#br0" timeOffset="140691.9469">28572 14945 28 0,'0'-7'640'16,"0"-1"20"-16,0 4 19 0,-2-2-49 0,0-1-84 0,2 5-97 0,0-2-106 15,0 1-67-15,0 0-48 0,0 1-34 0,0 2-31 0,0 0-27 16,0 0-26-16,0 0-23 0,2 0-23 0,-2 0-19 0,2 0-19 0,1 2-19 16,0-1-19-16,3 1-10 0,-3 1-11 0,0-1-8 0,4 2-9 15,-2-1-4-15,-1 1-4 0,4 1-3 0,-2-1-1 0,1 0-5 0,-2-1-7 0,1-1-5 16,1 1-9-16,0-1-3 0,-1 0-2 0,-1-2 2 16,2 2 2-16,0-2 6 0,0-2 8 0,-1 2 7 0,-1-2 8 0,0-1 4 15,1 0 7-15,-2-4 5 0,1 3 7 0,-2-2 5 0,1-1 9 0,-1 1 8 16,-2-3 10-16,1 1 7 0,0 1 7 0,-2-1 5 0,-2 1 7 15,0 0 5-15,1-1 5 0,-2 0 5 0,-1 1 5 0,1 1 5 0,-2 0 5 16,1 0 6-16,-2 1 3 0,-1 1 3 0,-1-1 3 0,0 4 1 0,-3-2 2 16,3 3 1-16,-1 0-3 0,-4 0-2 0,4 0-2 0,-3 3-3 15,3 0-3-15,0 1-4 0,1 2-3 0,0 2-5 0,-1-1-5 0,2 1-4 16,1 2-4-16,1 1-5 0,-1 2-5 0,3-2-4 0,1 2-3 16,1 1-2-16,1 1 0 0,1-2-3 0,2 2-1 0,2-1-2 0,1 0-6 15,0 0-6-15,1-1-7 0,-1-2-10 0,3 1-11 0,1-1-15 16,1-2-13-16,2 0-19 0,-4-3-22 0,5 0-24 0,-1-2-28 0,0 0-39 15,1-1-46-15,0-2-67 0,2-1-80 0,-2-1-91 0,2-2-96 0,-1-1-48 16,-2-2-23-16,0-1-4 0</inkml:trace>
  <inkml:trace contextRef="#ctx0" brushRef="#br0" timeOffset="141344.2886">29329 14291 435 0,'1'-4'606'0,"-1"1"6"0,0-1 5 0,0 1-100 0,2 1-152 0,-2 2-102 16,0 0-75-16,1 2-38 0,-1 1-22 0,2 0-7 0,0 4 1 16,-2 1 0-16,1 3 2 0,4 3-1 0,-4 1-2 0,1 3-1 0,-1 3-2 15,-1 3-1-15,2 2 0 0,0 4-6 0,-2 0-7 0,0 3-10 16,0 1-8-16,0 2-9 0,-2 3-7 0,0 0-8 0,1 4-8 0,-1-2-11 15,1 2-14-15,-4 1-17 0,4 1-20 0,-1 1-21 0,0 0-24 0,-1 0-24 16,3-2-26-16,0 2-25 0,0-3-27 0,0 0-29 0,3-3-29 0,1-1-35 16,0-3-37-16,1-4-48 0,3-1-55 0,1-5-73 0,2-2-83 0,0-5-50 15,2-3-35-15,3-4-7 0,-2-4 7 0</inkml:trace>
  <inkml:trace contextRef="#ctx0" brushRef="#br0" timeOffset="141659.1684">30203 14265 4 0,'0'-38'583'15,"-4"3"12"-15,0-2-3 0,-1 4-13 0,-4 0-113 0,-3 2-162 16,3 3-87-16,-5 2-46 0,-1 2-25 0,0 2-12 0,-4 0-6 0,3 6-1 16,-3 1-5-16,1 2-6 0,0 4-12 0,-3 2-13 0,2 2-9 0,-1 5-7 15,2 2-6-15,-2 5 0 0,1 5 0 0,3 1 2 0,-3 6 1 0,3 5 1 16,0 3 1-16,2 4 1 0,0 5 1 0,3 1-2 0,-2 6-3 15,5 1-3-15,2 2-3 0,1 5-8 0,2 0-3 0,0 1-5 0,3 4-4 16,0 0-5-16,3 0-6 0,-2 0-6 0,4 4-4 0,0-5-2 16,1 4-2-16,-1-2-2 0,4 0-3 0,-1-2-3 0,-1 0-3 0,-1-1-7 15,2-1-11-15,-2-2-13 0,-1-2-13 0,0-1-12 0,0-3-12 0,-4-5-8 16,3-2-9-16,-4-1-7 0,0-2-6 0,0-7-6 0,0-1-8 0,-4-4-5 16,3-1-8-16,-2-2-9 0,-1-5-11 0,-1-3-13 0,1-2-19 15,-1-1-23-15,-3-5-27 0,3-1-30 0,-3-3-47 0,0-3-57 0,-1-2-65 16,1-3-73-16,-1-2-46 0,1-5-37 0,-2 0-16 0</inkml:trace>
  <inkml:trace contextRef="#ctx0" brushRef="#br0" timeOffset="141814.9526">29506 14895 540 0,'-4'-11'571'16,"3"2"-21"-16,1-1-37 0,0 0-109 0,0 3-144 0,0 0-83 0,1 0-54 15,4 0-28-15,0 0-18 0,1 2-8 0,4-1-6 0,-1 0-10 0,2 3-14 16,2-2-18-16,1-2-26 0,3 5-22 0,4-4-24 0,0 4-24 0,1-1-26 15,1-1-31-15,2 1-34 0,1 1-48 0,1-1-56 0,0-1-74 16,1 2-84-16,-1-1-60 0,1 0-49 0,-1-2-20 0</inkml:trace>
  <inkml:trace contextRef="#ctx0" brushRef="#br0" timeOffset="142742.05">29635 14260 135 0,'-1'-5'461'0,"1"3"-57"0,-2-3-85 0,0-2-59 16,2 4-47-16,0-2-27 0,0 1-15 0,0-2-10 0,0 1-5 0,0 1-7 15,0-1-5-15,2 1-8 0,0-1-7 0,-1 0-8 0,1 0-5 0,0 0-5 16,1 0-3-16,-1 1-3 0,2-2-4 0,-1 2-2 0,0-1 0 0,0 0-2 15,1 0-4-15,0 0 0 0,0 0-5 0,-1 3-1 0,-1-3-1 16,2 2-3-16,-1 2-2 0,0-2-4 0,0 1-5 0,-1-1-4 16,0 3-4-16,1-2-7 0,-2 2-6 0,-1 0-7 0,0 0-8 0,4 2-3 15,-3 1-3-15,1-3-2 0,0 5-1 0,2-1 1 0,-1 2 1 0,0 2 2 16,0 0 1-16,2 2 3 0,-2 4 2 0,2 1 4 0,3-1 2 0,-3 6 2 16,-1-1 2-16,0 3-1 0,0 3-3 0,1 0-5 0,0 2-4 15,-1 0-6-15,0 2-6 0,-1 2-7 0,-2 1-8 0,1-1-4 16,0 2 1-16,-2 0-2 0,0-1 0 0,0 1-1 0,0 0-2 0,-2-3-2 15,0 4-3-15,1-5-4 0,-1-3-6 0,1 2-5 0,-3-2-6 0,3-2-7 16,-1-1-8-16,1-2-9 0,-2-2-16 0,1-2-13 0,2 0-15 0,-1-4-15 16,1 1-15-16,-2-5-11 0,0 1-13 0,2-3-15 0,0-2-17 0,0 2-18 15,0-5-20-15,0 1-28 0,0-3-36 0,0 0-43 0,2-5-45 16,0 1-66-16,-1-4-73 0,1 0-44 0,1-4-29 0,0-2-8 0</inkml:trace>
  <inkml:trace contextRef="#ctx0" brushRef="#br0" timeOffset="142977.3804">29695 14281 594 0,'-1'-11'631'0,"-2"-4"18"0,3 3-56 0,-2 0-93 16,0 1-88-16,2-1-87 0,0 1-54 0,2-1-40 0,0 2-24 0,1-1-16 16,-2 1-16-16,4-3-16 0,1 5-17 0,1 0-18 0,1-4-21 15,0 4-19-15,1-1-18 0,0 1-17 0,4-1-11 0,0 0-14 0,1 1-9 16,3 1-8-16,-1-1-8 0,1-1-6 0,4 1-9 0,-2 1-10 15,2 0-11-15,0 0-10 0,0 2-13 0,0-1-12 0,1-1-13 0,-3 3-15 16,1-2-17-16,1 3-21 0,-7 0-18 0,5 0-22 0,-4 1-19 16,-2 2-19-16,-1 0-17 0,-3 1-16 0,0 3-19 0,0-1-18 0,-5 3-24 15,0 1-31-15,-4 3-41 0,-2 2-45 0,-1 1-34 0,-4 3-28 0,-1 1-13 16</inkml:trace>
  <inkml:trace contextRef="#ctx0" brushRef="#br0" timeOffset="143180.6595">29733 14623 166 0,'-3'5'612'0,"0"0"11"0,0-2-35 0,1-1-62 0,1 0-73 16,-1 0-79-16,2-2-52 0,0 0-38 0,0 0-27 0,2-2-24 15,1 0-21-15,2 1-19 0,-1 0-21 0,6-2-23 0,-2-2-18 0,1 2-20 16,5-2-17-16,-1-1-17 0,3 1-15 0,0 0-15 0,1-1-12 16,-1 0-9-16,3 1-12 0,-1-1-13 0,2 0-14 0,-1 1-14 0,-2-2-18 15,4 2-18-15,1 1-19 0,-5 0-19 0,4-1-22 0,-3 1-22 0,2-1-26 16,-1 2-27-16,-1 0-32 0,2 2-35 0,-3-2-35 0,0 3-36 15,-1-2-46-15,-2 2-49 0,0 0-59 0,-2 2-65 0,-2-2-35 0,-2 3-22 16</inkml:trace>
  <inkml:trace contextRef="#ctx0" brushRef="#br0" timeOffset="143675.4954">30474 14630 32 0,'5'-7'584'0,"0"-2"15"0,-2 2-54 16,1-1-87-16,0 1-86 0,-3-2-84 0,3 1-49 0,-4 0-33 0,1-1-17 15,-1-1-13-15,0 3-9 0,-1-2-12 0,1 1-14 0,-4 1-17 16,3-1-18-16,-3 1-16 0,0 0-14 0,0-1-12 0,-1 1-9 0,0 2-7 16,-3 0-5-16,-1 1-5 0,1-1-2 0,0 3-3 0,-5 0 0 15,4 2-2-15,-3 0 1 0,0 1 1 0,1 2 5 0,-5 0 2 0,3 3 4 16,-1 0 5-16,2 1 3 0,-1 2 3 0,-1 1 2 0,1 0 0 15,-1 2-2-15,3 2-2 0,-1 1-6 0,2 0-4 0,0 1-5 0,2 1-4 16,1 0-5-16,0 2-4 0,2-1-6 0,0 0-4 0,2 0-5 0,2 2-3 16,1-4-5-16,1 0-4 0,2 0-6 0,1 1-6 0,-1-5-5 15,2 2-6-15,1-4-6 0,2 1-7 0,0-2-10 0,1-2-7 0,0-3-8 0,3-1-7 16,-3-1-4-16,4-2-2 0,-2-3-1 0,0-1 1 0,1-1 3 16,1-2 5-16,0-4 7 0,-2 1 8 0,0-3 8 0,2 1 8 0,-5-5 9 15,1 3 9-15,0-1 10 0,-2-2 11 0,1 1 11 0,-3 0 11 0,0 1 10 16,0-2 10-16,-1 4 8 0,-1-1 9 0,0 1 3 0,-1 4 2 15,-1 0 0-15,2 1-3 0,-3 1-2 0,2 1-5 0,0 1-4 0,-2 3-7 16,1-1-8-16,-1 3-9 0,0 0-8 0,0 0-9 0,0 1-9 16,0 3-8-16,0 1-4 0,0-1-4 0,0 5-2 0,0-1 1 0,0 3 2 15,0 0 2-15,0 2 2 0,0-1 3 0,2-1-1 0,0 3-1 0,0 0-4 16,1-2-8-16,-1 0-12 0,1 0-11 0,0-1-13 0,1 0-14 0,-1-1-13 16,2-1-15-16,-2-2-15 0,3 1-17 0,-1-1-22 0,-1-2-24 15,3-1-29-15,-1-1-29 0,3-1-28 0,0-2-27 0,-1-2-34 0,4 0-35 16,-2-3-23-16,-1 0-21 0,3-3-39 0,0-3-49 0,-1 1-28 0</inkml:trace>
  <inkml:trace contextRef="#ctx0" brushRef="#br0" timeOffset="143875.7506">30750 14056 555 0,'-4'-18'648'0,"1"1"17"0,0 2 15 16,0 4-89-16,0 0-139 0,1 2-99 0,1 2-78 0,-2 1-51 0,3 2-41 15,0-1-29-15,0 3-20 0,0 2-19 0,0 0-14 0,0 4-17 0,3-1-15 16,-2 6-15-16,4-1-15 0,-2 4-11 0,0 2-8 0,0 3-3 15,1 3-1-15,0 1 2 0,0 1 3 0,0 5 3 0,1-2 2 0,-1 1-4 16,1 3-5-16,-1-2-9 0,-1 1-12 0,-2 1-18 0,3 0-17 16,-3-2-20-16,1 1-21 0,-1 0-24 0,-1 0-27 0,0 0-33 15,0-2-35-15,0 3-44 0,0-4-45 0,-1 0-65 0,1-2-75 0,-2-1-80 0,1-3-86 16,1 0-43-16,0-2-22 0,1-6-2 0</inkml:trace>
  <inkml:trace contextRef="#ctx0" brushRef="#br0" timeOffset="144427.865">30971 14398 399 0,'-3'-9'678'0,"-2"2"16"0,0-2 13 0,0 1 8 0,-2 2-108 15,4 0-171-15,-2 3-114 0,2-2-89 0,-2 2-52 0,1-1-34 0,1 4-22 16,0 0-17-16,-1 0-17 0,2 4-16 0,1-1-19 0,-3-1-20 16,4 4-18-16,-1 0-19 0,1 3-14 0,1 2-13 0,1-1-12 0,1 2-14 15,1 0-13-15,3 2-10 0,-2-1-12 0,3 2-10 0,0 0-10 16,2 2-11-16,-1-2-7 0,2 1-8 0,0 0-2 0,0 1-3 0,-2-1 4 15,1-2 6-15,-1 0 8 0,-1 0 12 0,1 0 13 0,-2 0 14 0,-2-4 17 16,-2 1 18-16,0-2 21 0,-1 0 21 0,-1-1 19 0,-1-1 21 16,-1 2 17-16,-3-4 15 0,1 2 14 0,-2-2 12 0,-3-2 13 0,-1 2 11 15,0-2 11-15,-1 0 9 0,-2 0 3 0,-1-1 3 0,0-1-4 0,1 2-6 16,-3-3-7-16,3 2-7 0,-1-2-9 0,1 0-9 0,-1 0-7 0,3 0-9 16,-1 0-9-16,5 0-11 0,-2 0-10 0,1 0-12 0,1 0-10 15,2 0-12-15,2 0-11 0,0 0-13 0,2 0-9 0,0 0-11 0,0 0-9 16,4 0-10-16,0-2-9 0,2 2-8 0,2-1-8 0,0-1-11 0,4-1-8 15,0 0-6-15,3 2-8 0,2-2-8 0,0-2-5 0,4 3-3 0,-1-5-2 16,2 2 0-16,-1 0-1 0,3-3 2 0,-1 2 0 0,2-1 1 16,-2-2 2-16,2-2 5 0,0 2 5 0,-1-1 6 0,1-3 8 0,-2 1 10 15,0 1 10-15,1-4 13 0,-2 1 13 0,-1-1 13 0,-1 0 17 16,-1 0 15-16,-1-1 17 0,-1 1 16 0,-1 0 18 0,-1-2 15 0,-2 2 15 16,0 0 16-16,-2 0 16 0,-2 2 14 0,1-1 14 0,-6 0 15 15,3 3 9-15,-4-1 9 0,0 1 2 0,-1 3-2 0,-2-1-4 0,0 1-8 16,-2-1-8-16,-1 2-10 0,0 2-10 0,-4 0-10 0,3 1-12 15,-6 2-11-15,1 0-15 0,-2 2-13 0,0 4-12 0,-2-1-14 0,-3 1-8 16,4 3-8-16,-1 0-4 0,-4 3-3 0,4 2-3 0,-3 2-2 0,2-1-3 16,0 4-4-16,2 1-3 0,-2 0-3 0,6 1-4 0,0 1-3 15,-1-1-3-15,4 2-4 0,4-1-6 0,-1-1-8 0,4 3-13 0,1-3-15 16,5-1-15-16,0 1-17 0,1-3-18 0,5 1-18 0,1-2-18 0,2-1-19 16,1-2-17-16,0-2-19 0,6-3-19 0,-3 1-22 0,2-1-16 0,-1-5-10 15,4 1-9-15,-5-3-4 0,0 0-4 0,1 0-4 0,-2-5-13 16,-1 2-19-16,-1-1-26 0,-3-1-31 0,-1 0-49 0,-3-2-58 0,0 0-28 15,-2 1-12-15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CBC8F22E-9F7D-4891-9BB6-C8BC9334D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950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ln/>
        </p:spPr>
        <p:txBody>
          <a:bodyPr/>
          <a:lstStyle/>
          <a:p>
            <a:fld id="{55234E5B-3201-4582-B8B7-28357920485A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808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/>
          <a:lstStyle/>
          <a:p>
            <a:fld id="{7A1F3EA0-985B-454D-B9ED-0C3F461B4D09}" type="slidenum">
              <a:rPr lang="en-US" altLang="en-US"/>
              <a:t>33</a:t>
            </a:fld>
            <a:endParaRPr lang="en-US" altLang="en-US" dirty="0"/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1532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/>
          <a:lstStyle/>
          <a:p>
            <a:fld id="{5EA5444C-83A5-4ACA-9A0A-065B89C8944B}" type="slidenum">
              <a:rPr lang="en-US" altLang="en-US"/>
              <a:t>34</a:t>
            </a:fld>
            <a:endParaRPr lang="en-US" altLang="en-US" dirty="0"/>
          </a:p>
        </p:txBody>
      </p:sp>
      <p:sp>
        <p:nvSpPr>
          <p:cNvPr id="33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065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/>
          <a:lstStyle/>
          <a:p>
            <a:fld id="{70E99CD6-AEB9-4E0A-9A60-C23C83338F49}" type="slidenum">
              <a:rPr lang="en-US" altLang="en-US"/>
              <a:t>35</a:t>
            </a:fld>
            <a:endParaRPr lang="en-US" altLang="en-US" dirty="0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2812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/>
          <a:lstStyle/>
          <a:p>
            <a:fld id="{70E99CD6-AEB9-4E0A-9A60-C23C83338F49}" type="slidenum">
              <a:rPr lang="en-US" altLang="en-US"/>
              <a:t>36</a:t>
            </a:fld>
            <a:endParaRPr lang="en-US" altLang="en-US" dirty="0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64642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NOTE: add example to</a:t>
            </a:r>
            <a:r>
              <a:rPr lang="en-US" baseline="0" dirty="0"/>
              <a:t> show the effect of order of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/>
          <a:lstStyle/>
          <a:p>
            <a:fld id="{0EDA7CD0-DB43-4A0F-BFDF-26F295F0B516}" type="slidenum">
              <a:rPr lang="en-US" altLang="en-US" smtClean="0"/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6653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/>
          <a:lstStyle/>
          <a:p>
            <a:fld id="{0EDA7CD0-DB43-4A0F-BFDF-26F295F0B516}" type="slidenum">
              <a:rPr lang="en-US" altLang="en-US"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0385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/>
          <a:lstStyle/>
          <a:p>
            <a:fld id="{0EDA7CD0-DB43-4A0F-BFDF-26F295F0B516}" type="slidenum">
              <a:rPr lang="en-US" altLang="en-US"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949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/>
          <a:lstStyle/>
          <a:p>
            <a:fld id="{0EDA7CD0-DB43-4A0F-BFDF-26F295F0B516}" type="slidenum">
              <a:rPr lang="en-US" altLang="en-US"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8890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0 0 1 0 2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45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/>
          <a:lstStyle/>
          <a:p>
            <a:fld id="{0EDA7CD0-DB43-4A0F-BFDF-26F295F0B516}" type="slidenum">
              <a:rPr lang="en-US" altLang="en-US" smtClean="0"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8331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27.2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9058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Option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598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Option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14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0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119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087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XOR 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75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83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2749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1459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563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385A-18F3-4D6C-A25A-98001BFB6E07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27AC9-4D00-4A3F-D95B-729130A90B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" y="0"/>
            <a:ext cx="1003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08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9509C-1DA2-497B-98BC-CBA25DF7F2AD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7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305F-9491-438F-9C7F-A4BB25258779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1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433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C2B3-8925-4786-9850-C2124E5A154B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2E464-9776-6307-D021-36B720681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1" y="0"/>
            <a:ext cx="961499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9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C7175-08D5-4C71-A870-AABD8421DCDD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7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76E4-0624-48F0-A670-AD598AF327D3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FF93-1CE1-4905-BE90-DAEA2E1EB0A7}" type="datetime1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4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5521-F95E-4EC0-A89E-6C256D68B5E4}" type="datetime1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85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1107-F3D7-4EBE-A082-2A745B75243F}" type="datetime1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7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B657-6D1B-40E2-BA0D-05F594953363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5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D345-5DA9-45A5-B70C-13006BCC08F3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5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1A743-127C-4FB1-A9BA-8AD8E9C19073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9EC5F-6278-4E25-82A6-675EC02F7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1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customXml" Target="../ink/ink22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23.xml"/><Relationship Id="rId4" Type="http://schemas.microsoft.com/office/2007/relationships/hdphoto" Target="../media/hdphoto7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customXml" Target="../ink/ink24.xml"/><Relationship Id="rId4" Type="http://schemas.microsoft.com/office/2007/relationships/hdphoto" Target="../media/hdphoto8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customXml" Target="../ink/ink25.xml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customXml" Target="../ink/ink26.xml"/><Relationship Id="rId4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customXml" Target="../ink/ink27.xml"/><Relationship Id="rId4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wmf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emf"/><Relationship Id="rId4" Type="http://schemas.openxmlformats.org/officeDocument/2006/relationships/customXml" Target="../ink/ink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emf"/><Relationship Id="rId4" Type="http://schemas.openxmlformats.org/officeDocument/2006/relationships/customXml" Target="../ink/ink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emf"/><Relationship Id="rId4" Type="http://schemas.openxmlformats.org/officeDocument/2006/relationships/customXml" Target="../ink/ink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emf"/><Relationship Id="rId4" Type="http://schemas.openxmlformats.org/officeDocument/2006/relationships/customXml" Target="../ink/ink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emf"/><Relationship Id="rId4" Type="http://schemas.openxmlformats.org/officeDocument/2006/relationships/customXml" Target="../ink/ink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openxmlformats.org/officeDocument/2006/relationships/image" Target="../media/image84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.xml"/><Relationship Id="rId5" Type="http://schemas.microsoft.com/office/2007/relationships/hdphoto" Target="../media/hdphoto14.wdp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openxmlformats.org/officeDocument/2006/relationships/image" Target="../media/image87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.xml"/><Relationship Id="rId5" Type="http://schemas.microsoft.com/office/2007/relationships/hdphoto" Target="../media/hdphoto16.wdp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DA0CF5-E553-459D-9EBC-04B58E2A252D}"/>
              </a:ext>
            </a:extLst>
          </p:cNvPr>
          <p:cNvSpPr/>
          <p:nvPr/>
        </p:nvSpPr>
        <p:spPr>
          <a:xfrm>
            <a:off x="2667000" y="1293338"/>
            <a:ext cx="6858000" cy="3274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300" dirty="0">
                <a:ln w="0"/>
                <a:solidFill>
                  <a:srgbClr val="3131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029072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"/>
            <a:ext cx="7772400" cy="838200"/>
          </a:xfrm>
        </p:spPr>
        <p:txBody>
          <a:bodyPr/>
          <a:lstStyle/>
          <a:p>
            <a:pPr algn="ctr"/>
            <a:r>
              <a:rPr lang="en-US" dirty="0"/>
              <a:t>Types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447800"/>
            <a:ext cx="7772400" cy="53340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Bounded integers, e.g. </a:t>
            </a:r>
            <a:r>
              <a:rPr lang="en-US" dirty="0">
                <a:solidFill>
                  <a:srgbClr val="FF0000"/>
                </a:solidFill>
              </a:rPr>
              <a:t>732</a:t>
            </a:r>
            <a:r>
              <a:rPr lang="en-US" dirty="0">
                <a:solidFill>
                  <a:schemeClr val="accent4"/>
                </a:solidFill>
              </a:rPr>
              <a:t> or </a:t>
            </a:r>
            <a:r>
              <a:rPr lang="en-US" dirty="0">
                <a:solidFill>
                  <a:srgbClr val="FF0000"/>
                </a:solidFill>
              </a:rPr>
              <a:t>-5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float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Real numbers, e.g. </a:t>
            </a:r>
            <a:r>
              <a:rPr lang="en-US" dirty="0">
                <a:solidFill>
                  <a:srgbClr val="FF0000"/>
                </a:solidFill>
              </a:rPr>
              <a:t>3.14</a:t>
            </a:r>
            <a:r>
              <a:rPr lang="en-US" dirty="0">
                <a:solidFill>
                  <a:schemeClr val="accent4"/>
                </a:solidFill>
              </a:rPr>
              <a:t> or </a:t>
            </a:r>
            <a:r>
              <a:rPr lang="en-US" dirty="0">
                <a:solidFill>
                  <a:srgbClr val="FF0000"/>
                </a:solidFill>
              </a:rPr>
              <a:t>2.0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long          (NO LONGER IN PYTHON-3)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Long integers with unlimited precision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b="1" dirty="0" err="1">
                <a:solidFill>
                  <a:srgbClr val="FF0000"/>
                </a:solidFill>
              </a:rPr>
              <a:t>str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Strings, e.g. </a:t>
            </a:r>
            <a:r>
              <a:rPr lang="en-US" dirty="0">
                <a:solidFill>
                  <a:srgbClr val="FF0000"/>
                </a:solidFill>
              </a:rPr>
              <a:t>‘hello’</a:t>
            </a:r>
            <a:r>
              <a:rPr lang="en-US" dirty="0">
                <a:solidFill>
                  <a:schemeClr val="accent4"/>
                </a:solidFill>
              </a:rPr>
              <a:t> or </a:t>
            </a:r>
            <a:r>
              <a:rPr lang="en-US" dirty="0">
                <a:solidFill>
                  <a:srgbClr val="FF0000"/>
                </a:solidFill>
              </a:rPr>
              <a:t>‘C’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02240" y="1392480"/>
              <a:ext cx="7265880" cy="4418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960" y="1389960"/>
                <a:ext cx="7283160" cy="44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95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14401"/>
            <a:ext cx="4191000" cy="529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/>
              <a:t>Example of Types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8800" y="1905000"/>
            <a:ext cx="7696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05000" y="2743200"/>
            <a:ext cx="7696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63436" y="3581400"/>
            <a:ext cx="7696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81200" y="4419600"/>
            <a:ext cx="7696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81200" y="5257800"/>
            <a:ext cx="7696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81200" y="6019800"/>
            <a:ext cx="441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75320" y="1299600"/>
              <a:ext cx="581400" cy="355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6320" y="1290600"/>
                <a:ext cx="599400" cy="3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81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Type Conversion (Type Casting)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68000" cy="4351338"/>
              </a:xfrm>
            </p:spPr>
            <p:txBody>
              <a:bodyPr/>
              <a:lstStyle/>
              <a:p>
                <a:r>
                  <a:rPr lang="en-US" dirty="0"/>
                  <a:t>Conversion of value of one type to other</a:t>
                </a:r>
              </a:p>
              <a:p>
                <a:endParaRPr lang="en-US" dirty="0"/>
              </a:p>
              <a:p>
                <a:r>
                  <a:rPr lang="en-US" dirty="0"/>
                  <a:t>We are used to </a:t>
                </a:r>
                <a:r>
                  <a:rPr lang="en-US" dirty="0">
                    <a:solidFill>
                      <a:srgbClr val="FF0000"/>
                    </a:solidFill>
                  </a:rPr>
                  <a:t>int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↔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float</a:t>
                </a:r>
                <a:r>
                  <a:rPr lang="en-US" dirty="0"/>
                  <a:t> conversion in Math</a:t>
                </a:r>
              </a:p>
              <a:p>
                <a:pPr lvl="1"/>
                <a:r>
                  <a:rPr lang="en-US" dirty="0"/>
                  <a:t>Integer 3 is  treated as float 3.0 when a real number is expected</a:t>
                </a:r>
              </a:p>
              <a:p>
                <a:pPr lvl="1"/>
                <a:r>
                  <a:rPr lang="en-US" dirty="0"/>
                  <a:t>Float 3.6 is truncated as 3, or rounded off as 4 for integer contexts</a:t>
                </a:r>
              </a:p>
              <a:p>
                <a:endParaRPr lang="en-US" dirty="0"/>
              </a:p>
              <a:p>
                <a:r>
                  <a:rPr lang="en-US" dirty="0"/>
                  <a:t>Type names are used as type converter functions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68000" cy="4351338"/>
              </a:xfrm>
              <a:blipFill>
                <a:blip r:embed="rId2"/>
                <a:stretch>
                  <a:fillRect l="-1029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98000" y="5026680"/>
              <a:ext cx="4501440" cy="849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360" y="5016240"/>
                <a:ext cx="4519080" cy="8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84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Type Conversion Examples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15001" y="1194692"/>
            <a:ext cx="4870987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Note that float to int conversion</a:t>
            </a:r>
          </a:p>
          <a:p>
            <a:r>
              <a:rPr lang="en-US" sz="2800" dirty="0">
                <a:solidFill>
                  <a:srgbClr val="3131FF"/>
                </a:solidFill>
              </a:rPr>
              <a:t>is truncation</a:t>
            </a:r>
            <a:r>
              <a:rPr lang="en-US" sz="2800" dirty="0">
                <a:solidFill>
                  <a:schemeClr val="tx1"/>
                </a:solidFill>
              </a:rPr>
              <a:t>, not rounding off</a:t>
            </a:r>
          </a:p>
        </p:txBody>
      </p:sp>
      <p:cxnSp>
        <p:nvCxnSpPr>
          <p:cNvPr id="19" name="Elbow Connector 18"/>
          <p:cNvCxnSpPr>
            <a:cxnSpLocks/>
          </p:cNvCxnSpPr>
          <p:nvPr/>
        </p:nvCxnSpPr>
        <p:spPr>
          <a:xfrm rot="10800000" flipV="1">
            <a:off x="5029200" y="1644034"/>
            <a:ext cx="685802" cy="504764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051466"/>
            <a:ext cx="2362200" cy="219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64548"/>
            <a:ext cx="2362200" cy="141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4629150"/>
            <a:ext cx="7051007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800600" y="1087318"/>
            <a:ext cx="367147" cy="211308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2672196"/>
            <a:ext cx="2911811" cy="15950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88120" y="1316520"/>
              <a:ext cx="9192600" cy="5158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1640" y="1307520"/>
                <a:ext cx="9201600" cy="51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98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Type Conversion and Input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90" y="1066800"/>
            <a:ext cx="9015249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89" y="4804497"/>
            <a:ext cx="9015250" cy="81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80290" y="2667000"/>
            <a:ext cx="9015249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298320" y="1490760"/>
              <a:ext cx="6522840" cy="3997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3640" y="1483560"/>
                <a:ext cx="6539040" cy="40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770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rkare\AppData\Local\Microsoft\Windows\INetCache\IE\YFTFC7G9\PS2_RAM_Module[1]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4B4B67"/>
              </a:clrFrom>
              <a:clrTo>
                <a:srgbClr val="4B4B6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37" t="16467" r="8873" b="18243"/>
          <a:stretch/>
        </p:blipFill>
        <p:spPr bwMode="auto">
          <a:xfrm rot="5400000">
            <a:off x="5235062" y="2398486"/>
            <a:ext cx="6171318" cy="2061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715" y="199103"/>
            <a:ext cx="4572000" cy="838200"/>
          </a:xfrm>
        </p:spPr>
        <p:txBody>
          <a:bodyPr/>
          <a:lstStyle/>
          <a:p>
            <a:pPr algn="ctr"/>
            <a:r>
              <a:rPr lang="en-US" dirty="0"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37303"/>
            <a:ext cx="6528206" cy="5638800"/>
          </a:xfrm>
        </p:spPr>
        <p:txBody>
          <a:bodyPr>
            <a:normAutofit/>
          </a:bodyPr>
          <a:lstStyle/>
          <a:p>
            <a:r>
              <a:rPr lang="en-US" dirty="0"/>
              <a:t>A name associated with an object</a:t>
            </a:r>
          </a:p>
          <a:p>
            <a:r>
              <a:rPr lang="en-US" dirty="0"/>
              <a:t>Assignment used for binding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 = 64;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 = ‘Geeks’;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 = 3.1416;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 Variables can change their bindings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 = 2.7183;</a:t>
            </a:r>
          </a:p>
          <a:p>
            <a:r>
              <a:rPr lang="en-US" dirty="0"/>
              <a:t>del(variable,….) removes definition of variables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417777" y="1524000"/>
            <a:ext cx="1600200" cy="457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2800" dirty="0">
                <a:latin typeface="Verdana" pitchFamily="34" charset="0"/>
              </a:rPr>
              <a:t>64</a:t>
            </a:r>
            <a:endParaRPr lang="en-US" sz="2000" dirty="0">
              <a:latin typeface="Verdana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438559" y="2209800"/>
            <a:ext cx="1506682" cy="457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2800" dirty="0">
                <a:latin typeface="Verdana" pitchFamily="34" charset="0"/>
              </a:rPr>
              <a:t>Geeks</a:t>
            </a:r>
            <a:endParaRPr lang="en-US" sz="2000" dirty="0">
              <a:latin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391401" y="2971800"/>
            <a:ext cx="1922318" cy="457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3200" dirty="0">
                <a:latin typeface="Verdana" pitchFamily="34" charset="0"/>
              </a:rPr>
              <a:t>3.1416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391400" y="4953000"/>
            <a:ext cx="1922318" cy="457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3200" dirty="0">
                <a:latin typeface="Verdana" pitchFamily="34" charset="0"/>
              </a:rPr>
              <a:t>2.7183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1800" y="928916"/>
            <a:ext cx="55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65688" y="2477870"/>
            <a:ext cx="37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16984" y="3730498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f</a:t>
            </a:r>
          </a:p>
        </p:txBody>
      </p:sp>
      <p:cxnSp>
        <p:nvCxnSpPr>
          <p:cNvPr id="17" name="Curved Connector 16"/>
          <p:cNvCxnSpPr>
            <a:stCxn id="10" idx="1"/>
            <a:endCxn id="4" idx="3"/>
          </p:cNvCxnSpPr>
          <p:nvPr/>
        </p:nvCxnSpPr>
        <p:spPr>
          <a:xfrm rot="10800000" flipV="1">
            <a:off x="9017977" y="1252081"/>
            <a:ext cx="893822" cy="500519"/>
          </a:xfrm>
          <a:prstGeom prst="curvedConnector3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5" idx="1"/>
            <a:endCxn id="5" idx="3"/>
          </p:cNvCxnSpPr>
          <p:nvPr/>
        </p:nvCxnSpPr>
        <p:spPr>
          <a:xfrm rot="10800000">
            <a:off x="8945243" y="2438402"/>
            <a:ext cx="1120447" cy="362635"/>
          </a:xfrm>
          <a:prstGeom prst="curvedConnector3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6" idx="1"/>
            <a:endCxn id="6" idx="3"/>
          </p:cNvCxnSpPr>
          <p:nvPr/>
        </p:nvCxnSpPr>
        <p:spPr>
          <a:xfrm rot="10800000">
            <a:off x="9313721" y="3200402"/>
            <a:ext cx="803265" cy="853263"/>
          </a:xfrm>
          <a:prstGeom prst="curvedConnector3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6" idx="1"/>
            <a:endCxn id="14" idx="3"/>
          </p:cNvCxnSpPr>
          <p:nvPr/>
        </p:nvCxnSpPr>
        <p:spPr>
          <a:xfrm rot="10800000" flipV="1">
            <a:off x="9313718" y="4053663"/>
            <a:ext cx="803266" cy="1127937"/>
          </a:xfrm>
          <a:prstGeom prst="curvedConnector3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785520" y="73080"/>
              <a:ext cx="10464120" cy="6719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480" y="65880"/>
                <a:ext cx="10478160" cy="67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524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4" grpId="0" animBg="1"/>
      <p:bldP spid="10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/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74361" y="1130508"/>
            <a:ext cx="81534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Arithmetic</a:t>
            </a:r>
          </a:p>
          <a:p>
            <a:endParaRPr lang="en-US" dirty="0"/>
          </a:p>
          <a:p>
            <a:r>
              <a:rPr lang="en-US" dirty="0"/>
              <a:t>Relational </a:t>
            </a:r>
          </a:p>
          <a:p>
            <a:endParaRPr lang="en-US" dirty="0"/>
          </a:p>
          <a:p>
            <a:r>
              <a:rPr lang="en-US" dirty="0"/>
              <a:t>Assignment</a:t>
            </a:r>
          </a:p>
          <a:p>
            <a:endParaRPr lang="en-US" dirty="0"/>
          </a:p>
          <a:p>
            <a:r>
              <a:rPr lang="en-US" dirty="0"/>
              <a:t>Logical</a:t>
            </a:r>
          </a:p>
          <a:p>
            <a:endParaRPr lang="en-US" dirty="0"/>
          </a:p>
          <a:p>
            <a:r>
              <a:rPr lang="en-US" dirty="0"/>
              <a:t>Bitwise</a:t>
            </a:r>
          </a:p>
          <a:p>
            <a:endParaRPr lang="en-US" dirty="0"/>
          </a:p>
          <a:p>
            <a:r>
              <a:rPr lang="en-US" dirty="0"/>
              <a:t>Membership</a:t>
            </a:r>
          </a:p>
          <a:p>
            <a:endParaRPr lang="en-US" dirty="0"/>
          </a:p>
          <a:p>
            <a:r>
              <a:rPr lang="en-US" dirty="0"/>
              <a:t>Identity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738562"/>
              </p:ext>
            </p:extLst>
          </p:nvPr>
        </p:nvGraphicFramePr>
        <p:xfrm>
          <a:off x="3075039" y="990600"/>
          <a:ext cx="5334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//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24286"/>
              </p:ext>
            </p:extLst>
          </p:nvPr>
        </p:nvGraphicFramePr>
        <p:xfrm>
          <a:off x="3075039" y="1775798"/>
          <a:ext cx="457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68995"/>
              </p:ext>
            </p:extLst>
          </p:nvPr>
        </p:nvGraphicFramePr>
        <p:xfrm>
          <a:off x="3075039" y="2560996"/>
          <a:ext cx="58674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+=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-=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*=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//=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/=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%=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**=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85482"/>
              </p:ext>
            </p:extLst>
          </p:nvPr>
        </p:nvGraphicFramePr>
        <p:xfrm>
          <a:off x="3075039" y="3384140"/>
          <a:ext cx="2286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not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087055"/>
              </p:ext>
            </p:extLst>
          </p:nvPr>
        </p:nvGraphicFramePr>
        <p:xfrm>
          <a:off x="3075039" y="5105401"/>
          <a:ext cx="22098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4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not 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464648"/>
              </p:ext>
            </p:extLst>
          </p:nvPr>
        </p:nvGraphicFramePr>
        <p:xfrm>
          <a:off x="3048000" y="5950360"/>
          <a:ext cx="22098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is not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682235"/>
              </p:ext>
            </p:extLst>
          </p:nvPr>
        </p:nvGraphicFramePr>
        <p:xfrm>
          <a:off x="3075039" y="4266278"/>
          <a:ext cx="457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&amp;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|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^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&gt;&gt;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&lt;&lt;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00440" y="320040"/>
              <a:ext cx="10005120" cy="5951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5400" y="312120"/>
                <a:ext cx="10017360" cy="596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91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pPr algn="ctr"/>
            <a:r>
              <a:rPr lang="en-US" dirty="0"/>
              <a:t>Assignment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447800"/>
            <a:ext cx="9601200" cy="5257800"/>
          </a:xfrm>
        </p:spPr>
        <p:txBody>
          <a:bodyPr>
            <a:normAutofit/>
          </a:bodyPr>
          <a:lstStyle/>
          <a:p>
            <a:r>
              <a:rPr lang="en-US" dirty="0"/>
              <a:t>A simple assignment statement</a:t>
            </a:r>
          </a:p>
          <a:p>
            <a:pPr marL="0" indent="0" algn="ctr">
              <a:buNone/>
            </a:pPr>
            <a:r>
              <a:rPr lang="en-US" i="1" dirty="0"/>
              <a:t>Variable = Expression;</a:t>
            </a:r>
          </a:p>
          <a:p>
            <a:pPr marL="0" indent="0" algn="ctr">
              <a:buNone/>
            </a:pPr>
            <a:endParaRPr lang="en-US" i="1" dirty="0"/>
          </a:p>
          <a:p>
            <a:r>
              <a:rPr lang="en-US" dirty="0"/>
              <a:t>Computes the value (object) of the expression on the right-hand side expression (</a:t>
            </a:r>
            <a:r>
              <a:rPr lang="en-US" dirty="0">
                <a:solidFill>
                  <a:srgbClr val="FF0000"/>
                </a:solidFill>
              </a:rPr>
              <a:t>RHS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Associates the name (variable) on the left-hand side (</a:t>
            </a:r>
            <a:r>
              <a:rPr lang="en-US" dirty="0">
                <a:solidFill>
                  <a:srgbClr val="FF0000"/>
                </a:solidFill>
              </a:rPr>
              <a:t>LHS</a:t>
            </a:r>
            <a:r>
              <a:rPr lang="en-US" dirty="0"/>
              <a:t>) with the RHS value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is known as the assignment operator.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69320" y="78840"/>
              <a:ext cx="9471960" cy="6328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8880" y="72360"/>
                <a:ext cx="9491040" cy="63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14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10515600" cy="701675"/>
          </a:xfrm>
        </p:spPr>
        <p:txBody>
          <a:bodyPr/>
          <a:lstStyle/>
          <a:p>
            <a:pPr algn="ctr"/>
            <a:r>
              <a:rPr lang="en-US" dirty="0"/>
              <a:t>Multiple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524000"/>
            <a:ext cx="9753600" cy="4876800"/>
          </a:xfrm>
        </p:spPr>
        <p:txBody>
          <a:bodyPr>
            <a:normAutofit/>
          </a:bodyPr>
          <a:lstStyle/>
          <a:p>
            <a:r>
              <a:rPr lang="en-US" dirty="0"/>
              <a:t>Python allows multiple assignments</a:t>
            </a:r>
          </a:p>
          <a:p>
            <a:pPr marL="857250" lvl="2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 = 10, 20 </a:t>
            </a:r>
          </a:p>
          <a:p>
            <a:endParaRPr lang="en-US" dirty="0"/>
          </a:p>
          <a:p>
            <a:r>
              <a:rPr lang="en-US" dirty="0"/>
              <a:t>Evaluation of multiple assignment statement:</a:t>
            </a:r>
          </a:p>
          <a:p>
            <a:pPr lvl="1"/>
            <a:r>
              <a:rPr lang="en-US" dirty="0"/>
              <a:t>All the expressions on the RHS of the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=</a:t>
            </a:r>
            <a:r>
              <a:rPr lang="en-US" b="1" dirty="0"/>
              <a:t> </a:t>
            </a:r>
            <a:r>
              <a:rPr lang="en-US" dirty="0"/>
              <a:t>are first evaluated </a:t>
            </a:r>
            <a:r>
              <a:rPr lang="en-US" b="1" dirty="0"/>
              <a:t>before any binding happens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Values of the expressions are bound to the corresponding variable on the LHS.</a:t>
            </a:r>
          </a:p>
          <a:p>
            <a:pPr marL="857250" lvl="2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 = 10, 20 </a:t>
            </a:r>
          </a:p>
          <a:p>
            <a:pPr marL="857250" lvl="2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 = y+1, x+1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6172200" y="1981200"/>
            <a:ext cx="4267200" cy="571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2400" dirty="0">
                <a:latin typeface="Verdana" pitchFamily="34" charset="0"/>
              </a:rPr>
              <a:t>Binds x to 10 and y to 20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553200" y="5029200"/>
            <a:ext cx="3886200" cy="137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2800" dirty="0">
                <a:latin typeface="Verdana" pitchFamily="34" charset="0"/>
              </a:rPr>
              <a:t>x is bound to 21 and y to 11 at the end of the program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37200" y="2352240"/>
              <a:ext cx="9952920" cy="4215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7840" y="2345040"/>
                <a:ext cx="9973440" cy="423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03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using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Operators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379711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DB23-23D7-4656-93C1-93D18A3E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54074"/>
          </a:xfrm>
        </p:spPr>
        <p:txBody>
          <a:bodyPr/>
          <a:lstStyle/>
          <a:p>
            <a:pPr algn="ctr"/>
            <a:r>
              <a:rPr lang="en-US" dirty="0"/>
              <a:t>Features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56F7-722B-42FB-838C-5CA9610D4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37187"/>
            <a:ext cx="5181600" cy="548640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Interpreted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– No need of compiler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Interactive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Object-Oriented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Beginner's Language</a:t>
            </a:r>
          </a:p>
          <a:p>
            <a:pPr lvl="1" algn="just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Easy-to-learn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lvl="1" algn="just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Easy-to-read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lvl="1" algn="just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Easy-to-maintain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A broad standard library support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Portable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Extendable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Databases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GUI Programming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Scalable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CC4FD-5A4B-4534-9FE2-548953EBC68C}"/>
              </a:ext>
            </a:extLst>
          </p:cNvPr>
          <p:cNvSpPr txBox="1"/>
          <p:nvPr/>
        </p:nvSpPr>
        <p:spPr>
          <a:xfrm>
            <a:off x="6096000" y="1828801"/>
            <a:ext cx="5257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Supports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functional and structured programming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too.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It can be used as a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scripting language or can be compiled to byte-code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for building large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Supports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dynamic type checking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Supports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automatic garbage collection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Easily integrated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with C, C++, COM, ActiveX, CORBA, and Java.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59560" y="120600"/>
              <a:ext cx="10953720" cy="6136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3440" y="110160"/>
                <a:ext cx="10962360" cy="615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5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77724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Binary Operations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34758"/>
              </p:ext>
            </p:extLst>
          </p:nvPr>
        </p:nvGraphicFramePr>
        <p:xfrm>
          <a:off x="1409700" y="1066800"/>
          <a:ext cx="9410700" cy="55626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1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5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75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6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9+2 is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691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9.1+2.0 is 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6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9-2 is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691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9.1-2.0 is 7.1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6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9*2 is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691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9.1*2.0 is 18.2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16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9/2 is 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 Python3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5691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/>
                        <a:t>9.1/2.0 is 4.55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/>
                        <a:t>Real div.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56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Integer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9//2 is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56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Remainder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9%2 is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841360" y="6125040"/>
              <a:ext cx="1629000" cy="406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5600" y="6117120"/>
                <a:ext cx="1637640" cy="4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34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"/>
            <a:ext cx="77724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//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09800" y="1219200"/>
                <a:ext cx="7924800" cy="4495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Also referred to as “integer division”</a:t>
                </a:r>
              </a:p>
              <a:p>
                <a:endParaRPr lang="en-US" dirty="0"/>
              </a:p>
              <a:p>
                <a:r>
                  <a:rPr lang="en-US" dirty="0"/>
                  <a:t>Result is a whole integer (</a:t>
                </a:r>
                <a:r>
                  <a:rPr lang="en-US" dirty="0">
                    <a:solidFill>
                      <a:srgbClr val="3131FF"/>
                    </a:solidFill>
                  </a:rPr>
                  <a:t>floor</a:t>
                </a:r>
                <a:r>
                  <a:rPr lang="en-US" dirty="0"/>
                  <a:t> of real division)</a:t>
                </a:r>
              </a:p>
              <a:p>
                <a:pPr lvl="1"/>
                <a:r>
                  <a:rPr lang="en-US" dirty="0"/>
                  <a:t>But the type need not be </a:t>
                </a:r>
                <a:r>
                  <a:rPr lang="en-US" dirty="0">
                    <a:solidFill>
                      <a:srgbClr val="FF0000"/>
                    </a:solidFill>
                  </a:rPr>
                  <a:t>int</a:t>
                </a:r>
              </a:p>
              <a:p>
                <a:pPr lvl="1"/>
                <a:r>
                  <a:rPr lang="en-US" dirty="0"/>
                  <a:t>the integral part of the real division </a:t>
                </a:r>
              </a:p>
              <a:p>
                <a:pPr lvl="1"/>
                <a:r>
                  <a:rPr lang="en-US" dirty="0">
                    <a:solidFill>
                      <a:srgbClr val="3131FF"/>
                    </a:solidFill>
                  </a:rPr>
                  <a:t>rounded towards minus infinity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(−∞)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Examples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1219200"/>
                <a:ext cx="7924800" cy="4495800"/>
              </a:xfrm>
              <a:blipFill>
                <a:blip r:embed="rId2"/>
                <a:stretch>
                  <a:fillRect l="-1385" t="-21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2014"/>
              </p:ext>
            </p:extLst>
          </p:nvPr>
        </p:nvGraphicFramePr>
        <p:xfrm>
          <a:off x="2286000" y="4953000"/>
          <a:ext cx="79248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9//4 is 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(-1)//2 is 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(-1)//(-2)</a:t>
                      </a:r>
                      <a:r>
                        <a:rPr lang="en-US" sz="3600" b="1" baseline="0" dirty="0">
                          <a:solidFill>
                            <a:srgbClr val="FF0000"/>
                          </a:solidFill>
                        </a:rPr>
                        <a:t> is 0</a:t>
                      </a:r>
                      <a:endParaRPr lang="en-US" sz="3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1//2 is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1//(-2) is 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9//4.5 is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27760" y="804600"/>
              <a:ext cx="9507960" cy="5913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1280" y="797760"/>
                <a:ext cx="9521640" cy="59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60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7772400" cy="914400"/>
          </a:xfrm>
        </p:spPr>
        <p:txBody>
          <a:bodyPr/>
          <a:lstStyle/>
          <a:p>
            <a:pPr algn="ctr"/>
            <a:r>
              <a:rPr lang="en-US" dirty="0"/>
              <a:t>The %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19200"/>
            <a:ext cx="9601200" cy="5181600"/>
          </a:xfrm>
        </p:spPr>
        <p:txBody>
          <a:bodyPr>
            <a:normAutofit/>
          </a:bodyPr>
          <a:lstStyle/>
          <a:p>
            <a:r>
              <a:rPr lang="en-US" sz="3600" dirty="0"/>
              <a:t>The remainder operator </a:t>
            </a:r>
            <a:r>
              <a:rPr lang="en-US" sz="3600" dirty="0">
                <a:solidFill>
                  <a:srgbClr val="FF0000"/>
                </a:solidFill>
              </a:rPr>
              <a:t>%</a:t>
            </a:r>
            <a:r>
              <a:rPr lang="en-US" sz="3600" dirty="0"/>
              <a:t> (Modulus Division) returns the remainder of the result of dividing its first operand by its second.</a:t>
            </a:r>
          </a:p>
          <a:p>
            <a:endParaRPr lang="en-US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556439"/>
              </p:ext>
            </p:extLst>
          </p:nvPr>
        </p:nvGraphicFramePr>
        <p:xfrm>
          <a:off x="1676400" y="3657600"/>
          <a:ext cx="8839200" cy="188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9%4 is 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(-1)%2 is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(-1)//(-2)</a:t>
                      </a:r>
                      <a:r>
                        <a:rPr lang="en-US" sz="3600" b="1" baseline="0" dirty="0">
                          <a:solidFill>
                            <a:srgbClr val="FF0000"/>
                          </a:solidFill>
                        </a:rPr>
                        <a:t> is 0</a:t>
                      </a:r>
                      <a:endParaRPr lang="en-US" sz="3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9%4.5 is 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1%(-2) is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1%0.6 is 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69320" y="1646280"/>
              <a:ext cx="9100080" cy="4873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9600" y="1643400"/>
                <a:ext cx="9112680" cy="48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57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D021-F23C-82B9-F826-B9D77438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31763"/>
            <a:ext cx="7886700" cy="6302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Practice Problem…..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A3E82-9D1A-5365-413F-F6B10047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10896600" cy="6019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WAP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To read four numbers and find the sum of them.</a:t>
            </a: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Hint: use input(), and map().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 smtClean="0"/>
              <a:t>Convert </a:t>
            </a:r>
            <a:r>
              <a:rPr lang="en-US" dirty="0"/>
              <a:t>the type of raw input into float type.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 smtClean="0"/>
              <a:t>Take multiple distinct input from the user and prompt which number is repeated.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 smtClean="0"/>
              <a:t>Check </a:t>
            </a:r>
            <a:r>
              <a:rPr lang="en-US" dirty="0"/>
              <a:t>if a number is even using </a:t>
            </a:r>
            <a:r>
              <a:rPr lang="en-US" dirty="0" smtClean="0"/>
              <a:t>bitwise operation.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 smtClean="0"/>
              <a:t>Encrypt and Decrypt a number using symmetric key.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 smtClean="0"/>
              <a:t>Swapping of two Numbers (Using bitwise and assignment operator)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43400" y="432000"/>
              <a:ext cx="11105280" cy="5987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080" y="426600"/>
                <a:ext cx="11117160" cy="59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5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53402" b="88679"/>
          <a:stretch/>
        </p:blipFill>
        <p:spPr>
          <a:xfrm>
            <a:off x="1295400" y="228600"/>
            <a:ext cx="69723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1905000"/>
            <a:ext cx="182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True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False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1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0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Error</a:t>
            </a:r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46598" t="1887" b="88679"/>
          <a:stretch/>
        </p:blipFill>
        <p:spPr>
          <a:xfrm>
            <a:off x="1318647" y="936356"/>
            <a:ext cx="7457570" cy="533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285800" y="1166040"/>
              <a:ext cx="3027240" cy="1326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0400" y="1160640"/>
                <a:ext cx="3039480" cy="13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848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32600" b="74427"/>
          <a:stretch/>
        </p:blipFill>
        <p:spPr>
          <a:xfrm>
            <a:off x="1414743" y="191148"/>
            <a:ext cx="6662457" cy="1729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2209800"/>
            <a:ext cx="12682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1011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11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13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1101</a:t>
            </a:r>
          </a:p>
        </p:txBody>
      </p:sp>
    </p:spTree>
    <p:extLst>
      <p:ext uri="{BB962C8B-B14F-4D97-AF65-F5344CB8AC3E}">
        <p14:creationId xmlns:p14="http://schemas.microsoft.com/office/powerpoint/2010/main" val="219432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b="85924"/>
          <a:stretch/>
        </p:blipFill>
        <p:spPr>
          <a:xfrm>
            <a:off x="1524000" y="152400"/>
            <a:ext cx="10293822" cy="854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0800" y="1447800"/>
            <a:ext cx="11897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81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12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0.75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7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-7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282760" y="1619280"/>
              <a:ext cx="5996160" cy="124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7360" y="1613520"/>
                <a:ext cx="6010560" cy="12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88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86924"/>
          <a:stretch/>
        </p:blipFill>
        <p:spPr>
          <a:xfrm>
            <a:off x="1752600" y="0"/>
            <a:ext cx="8235707" cy="9130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0" y="913046"/>
            <a:ext cx="955711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-4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-3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+3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-5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57840" y="232200"/>
              <a:ext cx="10378440" cy="5369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200" y="227160"/>
                <a:ext cx="10397880" cy="538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57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80360"/>
          <a:stretch/>
        </p:blipFill>
        <p:spPr>
          <a:xfrm>
            <a:off x="1371600" y="152400"/>
            <a:ext cx="10018234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0" y="1676400"/>
            <a:ext cx="1207382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2.25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3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2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3.0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None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1371600" y="4786263"/>
            <a:ext cx="5576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It is an integer division in python 2.x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25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67327"/>
          <a:stretch/>
        </p:blipFill>
        <p:spPr>
          <a:xfrm>
            <a:off x="1857598" y="152400"/>
            <a:ext cx="8138660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2667000"/>
            <a:ext cx="127124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400" dirty="0" smtClean="0"/>
              <a:t>True</a:t>
            </a:r>
          </a:p>
          <a:p>
            <a:r>
              <a:rPr lang="en-US" sz="2400" dirty="0" smtClean="0"/>
              <a:t>	False</a:t>
            </a:r>
          </a:p>
          <a:p>
            <a:pPr marL="457200" indent="-457200">
              <a:buFont typeface="+mj-lt"/>
              <a:buAutoNum type="alphaUcPeriod"/>
            </a:pPr>
            <a:endParaRPr lang="en-US" sz="2400" dirty="0"/>
          </a:p>
          <a:p>
            <a:pPr marL="457200" indent="-457200">
              <a:buFont typeface="+mj-lt"/>
              <a:buAutoNum type="alphaUcPeriod" startAt="2"/>
            </a:pPr>
            <a:r>
              <a:rPr lang="en-US" sz="2400" dirty="0" smtClean="0"/>
              <a:t>1</a:t>
            </a:r>
          </a:p>
          <a:p>
            <a:r>
              <a:rPr lang="en-US" sz="2400" dirty="0" smtClean="0"/>
              <a:t>	0</a:t>
            </a:r>
          </a:p>
          <a:p>
            <a:pPr marL="457200" indent="-457200">
              <a:buFont typeface="+mj-lt"/>
              <a:buAutoNum type="alphaUcPeriod" startAt="2"/>
            </a:pPr>
            <a:endParaRPr lang="en-US" sz="2400" dirty="0"/>
          </a:p>
          <a:p>
            <a:pPr marL="457200" indent="-457200">
              <a:buFont typeface="+mj-lt"/>
              <a:buAutoNum type="alphaUcPeriod" startAt="3"/>
            </a:pPr>
            <a:r>
              <a:rPr lang="en-US" sz="2400" dirty="0" smtClean="0"/>
              <a:t>True</a:t>
            </a:r>
          </a:p>
          <a:p>
            <a:r>
              <a:rPr lang="en-US" sz="2400" dirty="0" smtClean="0"/>
              <a:t>	True</a:t>
            </a:r>
          </a:p>
          <a:p>
            <a:pPr marL="457200" indent="-457200">
              <a:buFont typeface="+mj-lt"/>
              <a:buAutoNum type="alphaUcPeriod" startAt="3"/>
            </a:pPr>
            <a:endParaRPr lang="en-US" sz="2400" dirty="0"/>
          </a:p>
          <a:p>
            <a:pPr marL="457200" indent="-457200">
              <a:buFont typeface="+mj-lt"/>
              <a:buAutoNum type="alphaUcPeriod" startAt="4"/>
            </a:pPr>
            <a:r>
              <a:rPr lang="en-US" sz="2400" dirty="0" smtClean="0"/>
              <a:t>-2</a:t>
            </a:r>
          </a:p>
          <a:p>
            <a:r>
              <a:rPr lang="en-US" sz="2400" dirty="0" smtClean="0"/>
              <a:t>	-1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457440" y="1139040"/>
              <a:ext cx="989280" cy="1235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2040" y="1134360"/>
                <a:ext cx="1001520" cy="12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18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057-1BF4-4DFD-BADF-853A55E7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DF5F-6D2F-43FD-9A33-7117C3C72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1"/>
            <a:ext cx="10515600" cy="506474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eveloped by 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Guido van Rossum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late eighties and early nineties at the National Research Institute for Mathematics and Computer Science in the Netherlands.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D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erived from ABC, Modula-3, C, C++, Algol-68, </a:t>
            </a:r>
            <a:r>
              <a:rPr lang="en-US" b="0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SmallTalk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, and Unix shell and other scripting languages.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Copyrighted under the GNU General Public License (GPL).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 1.0: released in November 1994. 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 2.0: released in 2000. 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 2.7.11 is the latest edition of Python 2.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 3.0 was released in 2008. </a:t>
            </a:r>
          </a:p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Python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3.13 is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latest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version in April 2024.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33800" y="596160"/>
              <a:ext cx="9195840" cy="5832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7680" y="590760"/>
                <a:ext cx="9211680" cy="58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99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73038"/>
          <a:stretch/>
        </p:blipFill>
        <p:spPr>
          <a:xfrm>
            <a:off x="2221661" y="228600"/>
            <a:ext cx="7735381" cy="1600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0" y="1823633"/>
            <a:ext cx="2157322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4849!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 </a:t>
            </a:r>
            <a:r>
              <a:rPr lang="en-US" sz="2400" dirty="0" smtClean="0"/>
              <a:t>48 49!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HI!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Syntax Error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054320" y="1006560"/>
              <a:ext cx="1805400" cy="390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4960" y="997920"/>
                <a:ext cx="1824120" cy="4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35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52400"/>
            <a:ext cx="8427774" cy="56387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28800" y="2743200"/>
            <a:ext cx="3352800" cy="990600"/>
          </a:xfrm>
          <a:prstGeom prst="roundRect">
            <a:avLst/>
          </a:prstGeom>
          <a:noFill/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05520" y="589680"/>
              <a:ext cx="7752240" cy="3005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560" y="581400"/>
                <a:ext cx="7764120" cy="30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54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808766"/>
          </a:xfrm>
        </p:spPr>
        <p:txBody>
          <a:bodyPr/>
          <a:lstStyle/>
          <a:p>
            <a:pPr algn="ctr"/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8486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In daily routine</a:t>
            </a:r>
          </a:p>
          <a:p>
            <a:pPr lvl="1"/>
            <a:r>
              <a:rPr lang="en-US" sz="3600" dirty="0"/>
              <a:t>If it is very hot, I will skip exercise.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If there is a quiz tomorrow, I will first study and then sleep. Otherwise, I will sleep now.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If I have to buy coffee, I will                 go left. Else I will go straight.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67601" y="1295400"/>
            <a:ext cx="123433" cy="181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924800" y="800100"/>
            <a:ext cx="3314239" cy="5791200"/>
            <a:chOff x="5572992" y="1066800"/>
            <a:chExt cx="3314239" cy="5791200"/>
          </a:xfrm>
        </p:grpSpPr>
        <p:sp>
          <p:nvSpPr>
            <p:cNvPr id="8" name="Rectangle 7"/>
            <p:cNvSpPr/>
            <p:nvPr/>
          </p:nvSpPr>
          <p:spPr>
            <a:xfrm>
              <a:off x="7696200" y="1447800"/>
              <a:ext cx="585300" cy="54102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572992" y="2286000"/>
              <a:ext cx="2656608" cy="609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8" name="Picture 4" descr="C:\Users\karkare\AppData\Local\Microsoft\Windows\INetCache\IE\N2P4WHXF\littlestorefront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992" y="1066800"/>
              <a:ext cx="1723942" cy="134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Program Files (x86)\Microsoft Office\MEDIA\CAGCAT10\j0212957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558708">
              <a:off x="7397216" y="5166762"/>
              <a:ext cx="1830629" cy="1149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karkare\AppData\Local\Microsoft\Windows\INetCache\IE\7OQ3GPY8\120px-Coffee_Time_Logo[1]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767" y="1084132"/>
              <a:ext cx="772392" cy="727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972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95251"/>
            <a:ext cx="7772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if-else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914400"/>
            <a:ext cx="8839200" cy="1143000"/>
          </a:xfrm>
        </p:spPr>
        <p:txBody>
          <a:bodyPr/>
          <a:lstStyle/>
          <a:p>
            <a:r>
              <a:rPr lang="en-US" dirty="0"/>
              <a:t>Compare two integers and print the min.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149" name="AutoShape 5"/>
          <p:cNvSpPr>
            <a:spLocks noChangeArrowheads="1"/>
          </p:cNvSpPr>
          <p:nvPr/>
        </p:nvSpPr>
        <p:spPr bwMode="auto">
          <a:xfrm>
            <a:off x="6781800" y="1638300"/>
            <a:ext cx="3810000" cy="2362200"/>
          </a:xfrm>
          <a:prstGeom prst="roundRect">
            <a:avLst>
              <a:gd name="adj" fmla="val 16667"/>
            </a:avLst>
          </a:prstGeom>
          <a:solidFill>
            <a:srgbClr val="FFE39D"/>
          </a:solidFill>
          <a:ln w="9360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452755" indent="-452755" defTabSz="-635">
              <a:tabLst>
                <a:tab pos="452120" algn="l"/>
                <a:tab pos="899795" algn="l"/>
                <a:tab pos="1349375" algn="l"/>
                <a:tab pos="1798320" algn="l"/>
                <a:tab pos="2247900" algn="l"/>
                <a:tab pos="2696845" algn="l"/>
                <a:tab pos="3146425" algn="l"/>
                <a:tab pos="3595370" algn="l"/>
                <a:tab pos="4044950" algn="l"/>
                <a:tab pos="4493895" algn="l"/>
                <a:tab pos="4943475" algn="l"/>
                <a:tab pos="5392420" algn="l"/>
                <a:tab pos="5842000" algn="l"/>
                <a:tab pos="6290945" algn="l"/>
                <a:tab pos="6740525" algn="l"/>
                <a:tab pos="7189470" algn="l"/>
                <a:tab pos="7639050" algn="l"/>
                <a:tab pos="8087995" algn="l"/>
                <a:tab pos="8537575" algn="l"/>
                <a:tab pos="8986520" algn="l"/>
                <a:tab pos="94361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defTabSz="-635">
              <a:tabLst>
                <a:tab pos="452120" algn="l"/>
                <a:tab pos="899795" algn="l"/>
                <a:tab pos="1349375" algn="l"/>
                <a:tab pos="1798320" algn="l"/>
                <a:tab pos="2247900" algn="l"/>
                <a:tab pos="2696845" algn="l"/>
                <a:tab pos="3146425" algn="l"/>
                <a:tab pos="3595370" algn="l"/>
                <a:tab pos="4044950" algn="l"/>
                <a:tab pos="4493895" algn="l"/>
                <a:tab pos="4943475" algn="l"/>
                <a:tab pos="5392420" algn="l"/>
                <a:tab pos="5842000" algn="l"/>
                <a:tab pos="6290945" algn="l"/>
                <a:tab pos="6740525" algn="l"/>
                <a:tab pos="7189470" algn="l"/>
                <a:tab pos="7639050" algn="l"/>
                <a:tab pos="8087995" algn="l"/>
                <a:tab pos="8537575" algn="l"/>
                <a:tab pos="8986520" algn="l"/>
                <a:tab pos="94361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452120" algn="l"/>
                <a:tab pos="899795" algn="l"/>
                <a:tab pos="1349375" algn="l"/>
                <a:tab pos="1798320" algn="l"/>
                <a:tab pos="2247900" algn="l"/>
                <a:tab pos="2696845" algn="l"/>
                <a:tab pos="3146425" algn="l"/>
                <a:tab pos="3595370" algn="l"/>
                <a:tab pos="4044950" algn="l"/>
                <a:tab pos="4493895" algn="l"/>
                <a:tab pos="4943475" algn="l"/>
                <a:tab pos="5392420" algn="l"/>
                <a:tab pos="5842000" algn="l"/>
                <a:tab pos="6290945" algn="l"/>
                <a:tab pos="6740525" algn="l"/>
                <a:tab pos="7189470" algn="l"/>
                <a:tab pos="7639050" algn="l"/>
                <a:tab pos="8087995" algn="l"/>
                <a:tab pos="8537575" algn="l"/>
                <a:tab pos="8986520" algn="l"/>
                <a:tab pos="94361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452120" algn="l"/>
                <a:tab pos="899795" algn="l"/>
                <a:tab pos="1349375" algn="l"/>
                <a:tab pos="1798320" algn="l"/>
                <a:tab pos="2247900" algn="l"/>
                <a:tab pos="2696845" algn="l"/>
                <a:tab pos="3146425" algn="l"/>
                <a:tab pos="3595370" algn="l"/>
                <a:tab pos="4044950" algn="l"/>
                <a:tab pos="4493895" algn="l"/>
                <a:tab pos="4943475" algn="l"/>
                <a:tab pos="5392420" algn="l"/>
                <a:tab pos="5842000" algn="l"/>
                <a:tab pos="6290945" algn="l"/>
                <a:tab pos="6740525" algn="l"/>
                <a:tab pos="7189470" algn="l"/>
                <a:tab pos="7639050" algn="l"/>
                <a:tab pos="8087995" algn="l"/>
                <a:tab pos="8537575" algn="l"/>
                <a:tab pos="8986520" algn="l"/>
                <a:tab pos="94361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452120" algn="l"/>
                <a:tab pos="899795" algn="l"/>
                <a:tab pos="1349375" algn="l"/>
                <a:tab pos="1798320" algn="l"/>
                <a:tab pos="2247900" algn="l"/>
                <a:tab pos="2696845" algn="l"/>
                <a:tab pos="3146425" algn="l"/>
                <a:tab pos="3595370" algn="l"/>
                <a:tab pos="4044950" algn="l"/>
                <a:tab pos="4493895" algn="l"/>
                <a:tab pos="4943475" algn="l"/>
                <a:tab pos="5392420" algn="l"/>
                <a:tab pos="5842000" algn="l"/>
                <a:tab pos="6290945" algn="l"/>
                <a:tab pos="6740525" algn="l"/>
                <a:tab pos="7189470" algn="l"/>
                <a:tab pos="7639050" algn="l"/>
                <a:tab pos="8087995" algn="l"/>
                <a:tab pos="8537575" algn="l"/>
                <a:tab pos="8986520" algn="l"/>
                <a:tab pos="94361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2120" algn="l"/>
                <a:tab pos="899795" algn="l"/>
                <a:tab pos="1349375" algn="l"/>
                <a:tab pos="1798320" algn="l"/>
                <a:tab pos="2247900" algn="l"/>
                <a:tab pos="2696845" algn="l"/>
                <a:tab pos="3146425" algn="l"/>
                <a:tab pos="3595370" algn="l"/>
                <a:tab pos="4044950" algn="l"/>
                <a:tab pos="4493895" algn="l"/>
                <a:tab pos="4943475" algn="l"/>
                <a:tab pos="5392420" algn="l"/>
                <a:tab pos="5842000" algn="l"/>
                <a:tab pos="6290945" algn="l"/>
                <a:tab pos="6740525" algn="l"/>
                <a:tab pos="7189470" algn="l"/>
                <a:tab pos="7639050" algn="l"/>
                <a:tab pos="8087995" algn="l"/>
                <a:tab pos="8537575" algn="l"/>
                <a:tab pos="8986520" algn="l"/>
                <a:tab pos="94361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2120" algn="l"/>
                <a:tab pos="899795" algn="l"/>
                <a:tab pos="1349375" algn="l"/>
                <a:tab pos="1798320" algn="l"/>
                <a:tab pos="2247900" algn="l"/>
                <a:tab pos="2696845" algn="l"/>
                <a:tab pos="3146425" algn="l"/>
                <a:tab pos="3595370" algn="l"/>
                <a:tab pos="4044950" algn="l"/>
                <a:tab pos="4493895" algn="l"/>
                <a:tab pos="4943475" algn="l"/>
                <a:tab pos="5392420" algn="l"/>
                <a:tab pos="5842000" algn="l"/>
                <a:tab pos="6290945" algn="l"/>
                <a:tab pos="6740525" algn="l"/>
                <a:tab pos="7189470" algn="l"/>
                <a:tab pos="7639050" algn="l"/>
                <a:tab pos="8087995" algn="l"/>
                <a:tab pos="8537575" algn="l"/>
                <a:tab pos="8986520" algn="l"/>
                <a:tab pos="94361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2120" algn="l"/>
                <a:tab pos="899795" algn="l"/>
                <a:tab pos="1349375" algn="l"/>
                <a:tab pos="1798320" algn="l"/>
                <a:tab pos="2247900" algn="l"/>
                <a:tab pos="2696845" algn="l"/>
                <a:tab pos="3146425" algn="l"/>
                <a:tab pos="3595370" algn="l"/>
                <a:tab pos="4044950" algn="l"/>
                <a:tab pos="4493895" algn="l"/>
                <a:tab pos="4943475" algn="l"/>
                <a:tab pos="5392420" algn="l"/>
                <a:tab pos="5842000" algn="l"/>
                <a:tab pos="6290945" algn="l"/>
                <a:tab pos="6740525" algn="l"/>
                <a:tab pos="7189470" algn="l"/>
                <a:tab pos="7639050" algn="l"/>
                <a:tab pos="8087995" algn="l"/>
                <a:tab pos="8537575" algn="l"/>
                <a:tab pos="8986520" algn="l"/>
                <a:tab pos="94361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2120" algn="l"/>
                <a:tab pos="899795" algn="l"/>
                <a:tab pos="1349375" algn="l"/>
                <a:tab pos="1798320" algn="l"/>
                <a:tab pos="2247900" algn="l"/>
                <a:tab pos="2696845" algn="l"/>
                <a:tab pos="3146425" algn="l"/>
                <a:tab pos="3595370" algn="l"/>
                <a:tab pos="4044950" algn="l"/>
                <a:tab pos="4493895" algn="l"/>
                <a:tab pos="4943475" algn="l"/>
                <a:tab pos="5392420" algn="l"/>
                <a:tab pos="5842000" algn="l"/>
                <a:tab pos="6290945" algn="l"/>
                <a:tab pos="6740525" algn="l"/>
                <a:tab pos="7189470" algn="l"/>
                <a:tab pos="7639050" algn="l"/>
                <a:tab pos="8087995" algn="l"/>
                <a:tab pos="8537575" algn="l"/>
                <a:tab pos="8986520" algn="l"/>
                <a:tab pos="94361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Font typeface="Times New Roman" pitchFamily="16" charset="0"/>
              <a:buAutoNum type="arabicPeriod"/>
            </a:pPr>
            <a:r>
              <a:rPr lang="en-US" altLang="en-US" sz="2800" dirty="0">
                <a:ea typeface="ＭＳ Ｐゴシック" pitchFamily="32" charset="-128"/>
              </a:rPr>
              <a:t>Check if x is less than y.</a:t>
            </a:r>
          </a:p>
          <a:p>
            <a:pPr>
              <a:buFont typeface="Times New Roman" pitchFamily="16" charset="0"/>
              <a:buAutoNum type="arabicPeriod"/>
            </a:pPr>
            <a:r>
              <a:rPr lang="en-US" altLang="en-US" sz="2800" dirty="0">
                <a:ea typeface="ＭＳ Ｐゴシック" pitchFamily="32" charset="-128"/>
              </a:rPr>
              <a:t>If so, print x </a:t>
            </a:r>
          </a:p>
          <a:p>
            <a:pPr>
              <a:buFont typeface="Times New Roman" pitchFamily="16" charset="0"/>
              <a:buAutoNum type="arabicPeriod"/>
            </a:pPr>
            <a:r>
              <a:rPr lang="en-US" altLang="en-US" sz="2800" dirty="0">
                <a:ea typeface="ＭＳ Ｐゴシック" pitchFamily="32" charset="-128"/>
              </a:rPr>
              <a:t>Otherwise, print y.</a:t>
            </a:r>
          </a:p>
        </p:txBody>
      </p:sp>
      <p:sp>
        <p:nvSpPr>
          <p:cNvPr id="6147" name="AutoShape 3"/>
          <p:cNvSpPr>
            <a:spLocks noChangeArrowheads="1"/>
          </p:cNvSpPr>
          <p:nvPr/>
        </p:nvSpPr>
        <p:spPr bwMode="auto">
          <a:xfrm>
            <a:off x="1676400" y="1524000"/>
            <a:ext cx="5105400" cy="33528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lIns="90000" tIns="46800" rIns="90000" bIns="46800"/>
          <a:lstStyle>
            <a:lvl1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  <a:latin typeface="+mn-lt"/>
              </a:rPr>
              <a:t>if</a:t>
            </a:r>
            <a:r>
              <a:rPr lang="en-US" altLang="en-US" sz="3600" dirty="0">
                <a:solidFill>
                  <a:srgbClr val="FF0000"/>
                </a:solidFill>
                <a:latin typeface="+mn-lt"/>
              </a:rPr>
              <a:t>  x &lt; y:</a:t>
            </a:r>
          </a:p>
          <a:p>
            <a:pPr>
              <a:buClrTx/>
              <a:buFontTx/>
              <a:buNone/>
            </a:pPr>
            <a:r>
              <a:rPr lang="en-US" altLang="en-US" sz="3600" dirty="0">
                <a:solidFill>
                  <a:srgbClr val="FF0000"/>
                </a:solidFill>
                <a:latin typeface="+mn-lt"/>
              </a:rPr>
              <a:t>         print (x)</a:t>
            </a:r>
          </a:p>
          <a:p>
            <a:pPr>
              <a:buClrTx/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  <a:latin typeface="+mn-lt"/>
              </a:rPr>
              <a:t>else:</a:t>
            </a:r>
            <a:endParaRPr lang="en-US" altLang="en-US" sz="3600" dirty="0">
              <a:solidFill>
                <a:srgbClr val="FF0000"/>
              </a:solidFill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en-US" sz="3600" dirty="0">
                <a:solidFill>
                  <a:srgbClr val="FF0000"/>
                </a:solidFill>
                <a:latin typeface="+mn-lt"/>
              </a:rPr>
              <a:t>         print (y)</a:t>
            </a:r>
          </a:p>
          <a:p>
            <a:pPr>
              <a:buClrTx/>
              <a:buFontTx/>
              <a:buNone/>
            </a:pPr>
            <a:r>
              <a:rPr lang="en-US" altLang="en-US" sz="3600" dirty="0">
                <a:solidFill>
                  <a:srgbClr val="FF0000"/>
                </a:solidFill>
                <a:latin typeface="+mn-lt"/>
              </a:rPr>
              <a:t>	print (‘is the minimum’)</a:t>
            </a:r>
          </a:p>
        </p:txBody>
      </p:sp>
      <p:sp>
        <p:nvSpPr>
          <p:cNvPr id="6150" name="AutoShape 6"/>
          <p:cNvSpPr/>
          <p:nvPr/>
        </p:nvSpPr>
        <p:spPr bwMode="auto">
          <a:xfrm rot="10800000">
            <a:off x="5638800" y="1676399"/>
            <a:ext cx="1142999" cy="2324101"/>
          </a:xfrm>
          <a:prstGeom prst="leftBrace">
            <a:avLst>
              <a:gd name="adj1" fmla="val 8333"/>
              <a:gd name="adj2" fmla="val 51132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68320" y="2253240"/>
              <a:ext cx="3081600" cy="3389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560" y="2246040"/>
                <a:ext cx="3094200" cy="339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7893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AutoShape 1"/>
          <p:cNvSpPr>
            <a:spLocks noChangeArrowheads="1"/>
          </p:cNvSpPr>
          <p:nvPr/>
        </p:nvSpPr>
        <p:spPr bwMode="auto">
          <a:xfrm>
            <a:off x="8839200" y="3581400"/>
            <a:ext cx="1295400" cy="1219200"/>
          </a:xfrm>
          <a:prstGeom prst="roundRect">
            <a:avLst>
              <a:gd name="adj" fmla="val 16667"/>
            </a:avLst>
          </a:prstGeom>
          <a:solidFill>
            <a:srgbClr val="CF9401"/>
          </a:solidFill>
          <a:ln w="9360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2228850" y="2762250"/>
            <a:ext cx="4781550" cy="38671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360">
            <a:solidFill>
              <a:srgbClr val="000000"/>
            </a:solidFill>
            <a:round/>
          </a:ln>
          <a:effectLst/>
        </p:spPr>
        <p:txBody>
          <a:bodyPr/>
          <a:lstStyle>
            <a:lvl1pPr defTabSz="-635">
              <a:tabLst>
                <a:tab pos="400050" algn="l"/>
                <a:tab pos="847725" algn="l"/>
                <a:tab pos="1296670" algn="l"/>
                <a:tab pos="1746250" algn="l"/>
                <a:tab pos="2195195" algn="l"/>
                <a:tab pos="2644775" algn="l"/>
                <a:tab pos="3093720" algn="l"/>
                <a:tab pos="3543300" algn="l"/>
                <a:tab pos="3992245" algn="l"/>
                <a:tab pos="4441825" algn="l"/>
                <a:tab pos="4890770" algn="l"/>
                <a:tab pos="5340350" algn="l"/>
                <a:tab pos="5789295" algn="l"/>
                <a:tab pos="6238875" algn="l"/>
                <a:tab pos="6687820" algn="l"/>
                <a:tab pos="7137400" algn="l"/>
                <a:tab pos="7586345" algn="l"/>
                <a:tab pos="8035925" algn="l"/>
                <a:tab pos="8484870" algn="l"/>
                <a:tab pos="8934450" algn="l"/>
                <a:tab pos="938339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400050" defTabSz="-635">
              <a:tabLst>
                <a:tab pos="400050" algn="l"/>
                <a:tab pos="847725" algn="l"/>
                <a:tab pos="1296670" algn="l"/>
                <a:tab pos="1746250" algn="l"/>
                <a:tab pos="2195195" algn="l"/>
                <a:tab pos="2644775" algn="l"/>
                <a:tab pos="3093720" algn="l"/>
                <a:tab pos="3543300" algn="l"/>
                <a:tab pos="3992245" algn="l"/>
                <a:tab pos="4441825" algn="l"/>
                <a:tab pos="4890770" algn="l"/>
                <a:tab pos="5340350" algn="l"/>
                <a:tab pos="5789295" algn="l"/>
                <a:tab pos="6238875" algn="l"/>
                <a:tab pos="6687820" algn="l"/>
                <a:tab pos="7137400" algn="l"/>
                <a:tab pos="7586345" algn="l"/>
                <a:tab pos="8035925" algn="l"/>
                <a:tab pos="8484870" algn="l"/>
                <a:tab pos="8934450" algn="l"/>
                <a:tab pos="938339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400050" algn="l"/>
                <a:tab pos="847725" algn="l"/>
                <a:tab pos="1296670" algn="l"/>
                <a:tab pos="1746250" algn="l"/>
                <a:tab pos="2195195" algn="l"/>
                <a:tab pos="2644775" algn="l"/>
                <a:tab pos="3093720" algn="l"/>
                <a:tab pos="3543300" algn="l"/>
                <a:tab pos="3992245" algn="l"/>
                <a:tab pos="4441825" algn="l"/>
                <a:tab pos="4890770" algn="l"/>
                <a:tab pos="5340350" algn="l"/>
                <a:tab pos="5789295" algn="l"/>
                <a:tab pos="6238875" algn="l"/>
                <a:tab pos="6687820" algn="l"/>
                <a:tab pos="7137400" algn="l"/>
                <a:tab pos="7586345" algn="l"/>
                <a:tab pos="8035925" algn="l"/>
                <a:tab pos="8484870" algn="l"/>
                <a:tab pos="8934450" algn="l"/>
                <a:tab pos="938339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400050" algn="l"/>
                <a:tab pos="847725" algn="l"/>
                <a:tab pos="1296670" algn="l"/>
                <a:tab pos="1746250" algn="l"/>
                <a:tab pos="2195195" algn="l"/>
                <a:tab pos="2644775" algn="l"/>
                <a:tab pos="3093720" algn="l"/>
                <a:tab pos="3543300" algn="l"/>
                <a:tab pos="3992245" algn="l"/>
                <a:tab pos="4441825" algn="l"/>
                <a:tab pos="4890770" algn="l"/>
                <a:tab pos="5340350" algn="l"/>
                <a:tab pos="5789295" algn="l"/>
                <a:tab pos="6238875" algn="l"/>
                <a:tab pos="6687820" algn="l"/>
                <a:tab pos="7137400" algn="l"/>
                <a:tab pos="7586345" algn="l"/>
                <a:tab pos="8035925" algn="l"/>
                <a:tab pos="8484870" algn="l"/>
                <a:tab pos="8934450" algn="l"/>
                <a:tab pos="938339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400050" algn="l"/>
                <a:tab pos="847725" algn="l"/>
                <a:tab pos="1296670" algn="l"/>
                <a:tab pos="1746250" algn="l"/>
                <a:tab pos="2195195" algn="l"/>
                <a:tab pos="2644775" algn="l"/>
                <a:tab pos="3093720" algn="l"/>
                <a:tab pos="3543300" algn="l"/>
                <a:tab pos="3992245" algn="l"/>
                <a:tab pos="4441825" algn="l"/>
                <a:tab pos="4890770" algn="l"/>
                <a:tab pos="5340350" algn="l"/>
                <a:tab pos="5789295" algn="l"/>
                <a:tab pos="6238875" algn="l"/>
                <a:tab pos="6687820" algn="l"/>
                <a:tab pos="7137400" algn="l"/>
                <a:tab pos="7586345" algn="l"/>
                <a:tab pos="8035925" algn="l"/>
                <a:tab pos="8484870" algn="l"/>
                <a:tab pos="8934450" algn="l"/>
                <a:tab pos="938339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00050" algn="l"/>
                <a:tab pos="847725" algn="l"/>
                <a:tab pos="1296670" algn="l"/>
                <a:tab pos="1746250" algn="l"/>
                <a:tab pos="2195195" algn="l"/>
                <a:tab pos="2644775" algn="l"/>
                <a:tab pos="3093720" algn="l"/>
                <a:tab pos="3543300" algn="l"/>
                <a:tab pos="3992245" algn="l"/>
                <a:tab pos="4441825" algn="l"/>
                <a:tab pos="4890770" algn="l"/>
                <a:tab pos="5340350" algn="l"/>
                <a:tab pos="5789295" algn="l"/>
                <a:tab pos="6238875" algn="l"/>
                <a:tab pos="6687820" algn="l"/>
                <a:tab pos="7137400" algn="l"/>
                <a:tab pos="7586345" algn="l"/>
                <a:tab pos="8035925" algn="l"/>
                <a:tab pos="8484870" algn="l"/>
                <a:tab pos="8934450" algn="l"/>
                <a:tab pos="938339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00050" algn="l"/>
                <a:tab pos="847725" algn="l"/>
                <a:tab pos="1296670" algn="l"/>
                <a:tab pos="1746250" algn="l"/>
                <a:tab pos="2195195" algn="l"/>
                <a:tab pos="2644775" algn="l"/>
                <a:tab pos="3093720" algn="l"/>
                <a:tab pos="3543300" algn="l"/>
                <a:tab pos="3992245" algn="l"/>
                <a:tab pos="4441825" algn="l"/>
                <a:tab pos="4890770" algn="l"/>
                <a:tab pos="5340350" algn="l"/>
                <a:tab pos="5789295" algn="l"/>
                <a:tab pos="6238875" algn="l"/>
                <a:tab pos="6687820" algn="l"/>
                <a:tab pos="7137400" algn="l"/>
                <a:tab pos="7586345" algn="l"/>
                <a:tab pos="8035925" algn="l"/>
                <a:tab pos="8484870" algn="l"/>
                <a:tab pos="8934450" algn="l"/>
                <a:tab pos="938339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00050" algn="l"/>
                <a:tab pos="847725" algn="l"/>
                <a:tab pos="1296670" algn="l"/>
                <a:tab pos="1746250" algn="l"/>
                <a:tab pos="2195195" algn="l"/>
                <a:tab pos="2644775" algn="l"/>
                <a:tab pos="3093720" algn="l"/>
                <a:tab pos="3543300" algn="l"/>
                <a:tab pos="3992245" algn="l"/>
                <a:tab pos="4441825" algn="l"/>
                <a:tab pos="4890770" algn="l"/>
                <a:tab pos="5340350" algn="l"/>
                <a:tab pos="5789295" algn="l"/>
                <a:tab pos="6238875" algn="l"/>
                <a:tab pos="6687820" algn="l"/>
                <a:tab pos="7137400" algn="l"/>
                <a:tab pos="7586345" algn="l"/>
                <a:tab pos="8035925" algn="l"/>
                <a:tab pos="8484870" algn="l"/>
                <a:tab pos="8934450" algn="l"/>
                <a:tab pos="938339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00050" algn="l"/>
                <a:tab pos="847725" algn="l"/>
                <a:tab pos="1296670" algn="l"/>
                <a:tab pos="1746250" algn="l"/>
                <a:tab pos="2195195" algn="l"/>
                <a:tab pos="2644775" algn="l"/>
                <a:tab pos="3093720" algn="l"/>
                <a:tab pos="3543300" algn="l"/>
                <a:tab pos="3992245" algn="l"/>
                <a:tab pos="4441825" algn="l"/>
                <a:tab pos="4890770" algn="l"/>
                <a:tab pos="5340350" algn="l"/>
                <a:tab pos="5789295" algn="l"/>
                <a:tab pos="6238875" algn="l"/>
                <a:tab pos="6687820" algn="l"/>
                <a:tab pos="7137400" algn="l"/>
                <a:tab pos="7586345" algn="l"/>
                <a:tab pos="8035925" algn="l"/>
                <a:tab pos="8484870" algn="l"/>
                <a:tab pos="8934450" algn="l"/>
                <a:tab pos="938339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lvl="1">
              <a:buSzPct val="75000"/>
            </a:pPr>
            <a:r>
              <a:rPr lang="en-US" altLang="en-US" sz="3200" dirty="0">
                <a:ea typeface="ＭＳ Ｐゴシック" pitchFamily="32" charset="-128"/>
              </a:rPr>
              <a:t>    x,y = 6,10</a:t>
            </a:r>
          </a:p>
          <a:p>
            <a:pPr lvl="1">
              <a:buSzPct val="75000"/>
            </a:pPr>
            <a:r>
              <a:rPr lang="en-US" altLang="en-US" sz="3200" dirty="0">
                <a:ea typeface="ＭＳ Ｐゴシック" pitchFamily="32" charset="-128"/>
              </a:rPr>
              <a:t>	</a:t>
            </a:r>
          </a:p>
          <a:p>
            <a:pPr lvl="1">
              <a:buSzPct val="75000"/>
            </a:pPr>
            <a:r>
              <a:rPr lang="en-US" altLang="en-US" sz="3200" dirty="0">
                <a:ea typeface="ＭＳ Ｐゴシック" pitchFamily="32" charset="-128"/>
              </a:rPr>
              <a:t>	if x &lt; y:</a:t>
            </a:r>
          </a:p>
          <a:p>
            <a:pPr lvl="1">
              <a:buSzPct val="75000"/>
            </a:pPr>
            <a:r>
              <a:rPr lang="en-US" altLang="en-US" sz="3200" dirty="0">
                <a:ea typeface="ＭＳ Ｐゴシック" pitchFamily="32" charset="-128"/>
              </a:rPr>
              <a:t>	 	print (x) </a:t>
            </a:r>
          </a:p>
          <a:p>
            <a:pPr lvl="1">
              <a:buSzPct val="75000"/>
            </a:pPr>
            <a:r>
              <a:rPr lang="en-US" altLang="en-US" sz="3200" dirty="0">
                <a:ea typeface="ＭＳ Ｐゴシック" pitchFamily="32" charset="-128"/>
              </a:rPr>
              <a:t>    else:   </a:t>
            </a:r>
          </a:p>
          <a:p>
            <a:pPr lvl="1">
              <a:buSzPct val="75000"/>
            </a:pPr>
            <a:r>
              <a:rPr lang="en-US" altLang="en-US" sz="3200" dirty="0">
                <a:ea typeface="ＭＳ Ｐゴシック" pitchFamily="32" charset="-128"/>
              </a:rPr>
              <a:t>         print (y)</a:t>
            </a:r>
          </a:p>
          <a:p>
            <a:pPr lvl="1">
              <a:buSzPct val="75000"/>
            </a:pPr>
            <a:r>
              <a:rPr lang="en-US" altLang="en-US" sz="3200" dirty="0">
                <a:ea typeface="ＭＳ Ｐゴシック" pitchFamily="32" charset="-128"/>
              </a:rPr>
              <a:t>         print (‘is the min’) </a:t>
            </a:r>
          </a:p>
        </p:txBody>
      </p:sp>
      <p:sp>
        <p:nvSpPr>
          <p:cNvPr id="7174" name="AutoShape 6"/>
          <p:cNvSpPr>
            <a:spLocks noChangeArrowheads="1"/>
          </p:cNvSpPr>
          <p:nvPr/>
        </p:nvSpPr>
        <p:spPr bwMode="auto">
          <a:xfrm>
            <a:off x="7162800" y="3581400"/>
            <a:ext cx="1295400" cy="1219200"/>
          </a:xfrm>
          <a:prstGeom prst="roundRect">
            <a:avLst>
              <a:gd name="adj" fmla="val 16667"/>
            </a:avLst>
          </a:prstGeom>
          <a:solidFill>
            <a:srgbClr val="CF9401"/>
          </a:solidFill>
          <a:ln w="9360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7394576" y="3048001"/>
            <a:ext cx="3333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dirty="0"/>
              <a:t>x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8915400" y="3048001"/>
            <a:ext cx="338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dirty="0"/>
              <a:t>y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7467600" y="3886201"/>
            <a:ext cx="812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dirty="0"/>
              <a:t>6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9147175" y="3886200"/>
            <a:ext cx="52480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dirty="0"/>
              <a:t>10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7177088" y="2968625"/>
            <a:ext cx="2493288" cy="463846"/>
          </a:xfrm>
          <a:prstGeom prst="rect">
            <a:avLst/>
          </a:prstGeom>
          <a:solidFill>
            <a:srgbClr val="FFE39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dirty="0"/>
              <a:t>Run the program</a:t>
            </a:r>
          </a:p>
        </p:txBody>
      </p:sp>
      <p:sp>
        <p:nvSpPr>
          <p:cNvPr id="7182" name="AutoShape 14"/>
          <p:cNvSpPr>
            <a:spLocks noChangeArrowheads="1"/>
          </p:cNvSpPr>
          <p:nvPr/>
        </p:nvSpPr>
        <p:spPr bwMode="auto">
          <a:xfrm>
            <a:off x="2514600" y="3810000"/>
            <a:ext cx="6096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D13B"/>
          </a:solidFill>
          <a:ln w="936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183" name="AutoShape 15"/>
          <p:cNvSpPr>
            <a:spLocks noChangeArrowheads="1"/>
          </p:cNvSpPr>
          <p:nvPr/>
        </p:nvSpPr>
        <p:spPr bwMode="auto">
          <a:xfrm>
            <a:off x="2514600" y="4343400"/>
            <a:ext cx="6096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D13B"/>
          </a:solidFill>
          <a:ln w="936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184" name="AutoShape 16"/>
          <p:cNvSpPr>
            <a:spLocks noChangeArrowheads="1"/>
          </p:cNvSpPr>
          <p:nvPr/>
        </p:nvSpPr>
        <p:spPr bwMode="auto">
          <a:xfrm>
            <a:off x="2514600" y="4800600"/>
            <a:ext cx="6096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D13B"/>
          </a:solidFill>
          <a:ln w="936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185" name="AutoShape 17"/>
          <p:cNvSpPr>
            <a:spLocks noChangeArrowheads="1"/>
          </p:cNvSpPr>
          <p:nvPr/>
        </p:nvSpPr>
        <p:spPr bwMode="auto">
          <a:xfrm>
            <a:off x="2514600" y="6172200"/>
            <a:ext cx="6096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D13B"/>
          </a:solidFill>
          <a:ln w="936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7177088" y="5334000"/>
            <a:ext cx="3262312" cy="1219200"/>
          </a:xfrm>
          <a:prstGeom prst="roundRect">
            <a:avLst>
              <a:gd name="adj" fmla="val 16667"/>
            </a:avLst>
          </a:prstGeom>
          <a:solidFill>
            <a:srgbClr val="FFE39D"/>
          </a:solidFill>
          <a:ln w="9360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dirty="0">
                <a:ea typeface="ＭＳ Ｐゴシック" pitchFamily="32" charset="-128"/>
              </a:rPr>
              <a:t>Output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7291388" y="5879988"/>
            <a:ext cx="436562" cy="5869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>
                <a:solidFill>
                  <a:srgbClr val="FF0000"/>
                </a:solidFill>
                <a:ea typeface="ＭＳ Ｐゴシック" pitchFamily="32" charset="-128"/>
              </a:rPr>
              <a:t>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2400"/>
            <a:ext cx="81534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Indentation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524000" y="1066800"/>
            <a:ext cx="9144000" cy="1695450"/>
          </a:xfrm>
        </p:spPr>
        <p:txBody>
          <a:bodyPr>
            <a:noAutofit/>
          </a:bodyPr>
          <a:lstStyle/>
          <a:p>
            <a:r>
              <a:rPr lang="en-US" sz="3600" dirty="0"/>
              <a:t>Indentation is </a:t>
            </a:r>
            <a:r>
              <a:rPr lang="en-US" sz="3600" b="1" dirty="0"/>
              <a:t>important</a:t>
            </a:r>
            <a:r>
              <a:rPr lang="en-US" sz="3600" dirty="0"/>
              <a:t> in Python</a:t>
            </a:r>
          </a:p>
          <a:p>
            <a:pPr lvl="1"/>
            <a:r>
              <a:rPr lang="en-US" dirty="0"/>
              <a:t>grouping of statement (block of statements)</a:t>
            </a:r>
          </a:p>
          <a:p>
            <a:pPr lvl="1"/>
            <a:r>
              <a:rPr lang="en-US" dirty="0"/>
              <a:t>no explicit brackets, e.g. { }, to group statements</a:t>
            </a:r>
          </a:p>
        </p:txBody>
      </p:sp>
      <p:sp>
        <p:nvSpPr>
          <p:cNvPr id="24" name="AutoShape 14"/>
          <p:cNvSpPr>
            <a:spLocks noChangeArrowheads="1"/>
          </p:cNvSpPr>
          <p:nvPr/>
        </p:nvSpPr>
        <p:spPr bwMode="auto">
          <a:xfrm>
            <a:off x="2514600" y="2895600"/>
            <a:ext cx="6096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D13B"/>
          </a:solidFill>
          <a:ln w="936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9869691">
            <a:off x="4838511" y="5784156"/>
            <a:ext cx="1808515" cy="622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skipped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148920" y="3662280"/>
              <a:ext cx="2485800" cy="2687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2800" y="3657240"/>
                <a:ext cx="2494800" cy="26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7406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13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16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19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25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28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3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repl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4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50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53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5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repl"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62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65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68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repl"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7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repl"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86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6" dur="1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repl"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98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7174" grpId="0" animBg="1"/>
      <p:bldP spid="7182" grpId="0" animBg="1"/>
      <p:bldP spid="7182" grpId="1" animBg="1"/>
      <p:bldP spid="7183" grpId="0" animBg="1"/>
      <p:bldP spid="7183" grpId="1" animBg="1"/>
      <p:bldP spid="7184" grpId="0" animBg="1"/>
      <p:bldP spid="7184" grpId="1" animBg="1"/>
      <p:bldP spid="7185" grpId="0" animBg="1"/>
      <p:bldP spid="20" grpId="0" animBg="1"/>
      <p:bldP spid="21" grpId="0" animBg="1"/>
      <p:bldP spid="24" grpId="0" animBg="1"/>
      <p:bldP spid="24" grpId="1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77724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if statement (no else!)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8763000" cy="5715000"/>
          </a:xfrm>
        </p:spPr>
        <p:txBody>
          <a:bodyPr>
            <a:noAutofit/>
          </a:bodyPr>
          <a:lstStyle/>
          <a:p>
            <a:r>
              <a:rPr lang="en-US" dirty="0"/>
              <a:t>General form of the if statement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Execution of if statement</a:t>
            </a:r>
          </a:p>
          <a:p>
            <a:pPr lvl="1"/>
            <a:r>
              <a:rPr lang="en-US" dirty="0"/>
              <a:t>First the expression is evaluated.</a:t>
            </a:r>
          </a:p>
          <a:p>
            <a:pPr lvl="1"/>
            <a:r>
              <a:rPr lang="en-US" dirty="0"/>
              <a:t>If it evaluates to a </a:t>
            </a:r>
            <a:r>
              <a:rPr lang="en-US" b="1" dirty="0">
                <a:solidFill>
                  <a:srgbClr val="FF0000"/>
                </a:solidFill>
              </a:rPr>
              <a:t>true </a:t>
            </a:r>
            <a:r>
              <a:rPr lang="en-US" dirty="0"/>
              <a:t>value, then S1 is executed and then control moves to the S2.</a:t>
            </a:r>
          </a:p>
          <a:p>
            <a:pPr lvl="1"/>
            <a:r>
              <a:rPr lang="en-US" dirty="0"/>
              <a:t>If expression evaluates to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, then control moves to the S2 directly.</a:t>
            </a:r>
          </a:p>
        </p:txBody>
      </p:sp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3022156" y="1383268"/>
            <a:ext cx="4648200" cy="1599730"/>
          </a:xfrm>
          <a:prstGeom prst="roundRect">
            <a:avLst>
              <a:gd name="adj" fmla="val 16667"/>
            </a:avLst>
          </a:prstGeom>
          <a:solidFill>
            <a:srgbClr val="8BE6FF"/>
          </a:solidFill>
          <a:ln w="9360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800" dirty="0">
                <a:latin typeface="Comic Sans MS" pitchFamily="64" charset="0"/>
                <a:ea typeface="ＭＳ Ｐゴシック" pitchFamily="32" charset="-128"/>
              </a:rPr>
              <a:t>if boolean-expr : 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latin typeface="Comic Sans MS" pitchFamily="64" charset="0"/>
                <a:ea typeface="ＭＳ Ｐゴシック" pitchFamily="32" charset="-128"/>
              </a:rPr>
              <a:t>	         S1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latin typeface="Comic Sans MS" pitchFamily="64" charset="0"/>
                <a:ea typeface="ＭＳ Ｐゴシック" pitchFamily="32" charset="-128"/>
              </a:rPr>
              <a:t>S2</a:t>
            </a:r>
          </a:p>
        </p:txBody>
      </p:sp>
      <p:sp>
        <p:nvSpPr>
          <p:cNvPr id="19" name="Action Button: Help 18">
            <a:hlinkClick r:id="" action="ppaction://noaction" highlightClick="1"/>
          </p:cNvPr>
          <p:cNvSpPr/>
          <p:nvPr/>
        </p:nvSpPr>
        <p:spPr bwMode="auto">
          <a:xfrm>
            <a:off x="8911672" y="1383269"/>
            <a:ext cx="412984" cy="448991"/>
          </a:xfrm>
          <a:prstGeom prst="actionButtonHelp">
            <a:avLst/>
          </a:prstGeom>
          <a:solidFill>
            <a:schemeClr val="bg2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</a:pPr>
            <a:endParaRPr lang="en-US" sz="2000" dirty="0">
              <a:latin typeface="Verdana" pitchFamily="34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2700000">
            <a:off x="8354175" y="2926692"/>
            <a:ext cx="777241" cy="458765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</a:pPr>
            <a:endParaRPr lang="en-US" sz="2000" dirty="0">
              <a:latin typeface="Verdana" pitchFamily="34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8100000">
            <a:off x="8415332" y="1933637"/>
            <a:ext cx="777240" cy="458841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</a:pPr>
            <a:endParaRPr lang="en-US" sz="2000" dirty="0">
              <a:latin typeface="Verdan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56004" y="2450068"/>
            <a:ext cx="407484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03953" y="3440668"/>
            <a:ext cx="407484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S2</a:t>
            </a:r>
          </a:p>
        </p:txBody>
      </p:sp>
      <p:sp>
        <p:nvSpPr>
          <p:cNvPr id="25" name="Bent Arrow 24"/>
          <p:cNvSpPr/>
          <p:nvPr/>
        </p:nvSpPr>
        <p:spPr bwMode="auto">
          <a:xfrm rot="9525154">
            <a:off x="9013535" y="1890638"/>
            <a:ext cx="622245" cy="1599728"/>
          </a:xfrm>
          <a:prstGeom prst="bentArrow">
            <a:avLst>
              <a:gd name="adj1" fmla="val 25000"/>
              <a:gd name="adj2" fmla="val 26222"/>
              <a:gd name="adj3" fmla="val 25000"/>
              <a:gd name="adj4" fmla="val 43750"/>
            </a:avLst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</a:pPr>
            <a:endParaRPr lang="en-US" sz="2000" dirty="0">
              <a:latin typeface="Verdan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8950299">
            <a:off x="8352182" y="168619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true</a:t>
            </a:r>
          </a:p>
        </p:txBody>
      </p:sp>
      <p:sp>
        <p:nvSpPr>
          <p:cNvPr id="28" name="TextBox 27"/>
          <p:cNvSpPr txBox="1"/>
          <p:nvPr/>
        </p:nvSpPr>
        <p:spPr>
          <a:xfrm rot="4012159">
            <a:off x="9249139" y="179658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false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391240" y="1066680"/>
              <a:ext cx="1224360" cy="2328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960" y="1058760"/>
                <a:ext cx="1240200" cy="233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840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  <p:bldP spid="20" grpId="0" animBg="1"/>
      <p:bldP spid="21" grpId="0" animBg="1"/>
      <p:bldP spid="25" grpId="0" animBg="1"/>
      <p:bldP spid="27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77724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if-else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8839200" cy="5867400"/>
          </a:xfrm>
        </p:spPr>
        <p:txBody>
          <a:bodyPr>
            <a:noAutofit/>
          </a:bodyPr>
          <a:lstStyle/>
          <a:p>
            <a:r>
              <a:rPr lang="en-US" dirty="0"/>
              <a:t>General form of the if-else statement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Execution of if-else statement</a:t>
            </a:r>
          </a:p>
          <a:p>
            <a:pPr lvl="1"/>
            <a:r>
              <a:rPr lang="en-US" dirty="0"/>
              <a:t>First the expression is evaluated.</a:t>
            </a:r>
          </a:p>
          <a:p>
            <a:pPr lvl="1"/>
            <a:r>
              <a:rPr lang="en-US" dirty="0"/>
              <a:t>If it evaluates to a </a:t>
            </a:r>
            <a:r>
              <a:rPr lang="en-US" b="1" dirty="0">
                <a:solidFill>
                  <a:srgbClr val="FF0000"/>
                </a:solidFill>
              </a:rPr>
              <a:t>true</a:t>
            </a:r>
            <a:r>
              <a:rPr lang="en-US" dirty="0"/>
              <a:t> value, then S1 is executed and then control moves to S3.</a:t>
            </a:r>
          </a:p>
          <a:p>
            <a:pPr lvl="1"/>
            <a:r>
              <a:rPr lang="en-US" dirty="0"/>
              <a:t>If expression evaluates to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, then S2 is executed and then control moves to S3.</a:t>
            </a:r>
          </a:p>
          <a:p>
            <a:pPr lvl="1"/>
            <a:r>
              <a:rPr lang="en-US" dirty="0"/>
              <a:t>S1/S2 can be </a:t>
            </a:r>
            <a:r>
              <a:rPr lang="en-US" b="1" dirty="0"/>
              <a:t>blocks </a:t>
            </a:r>
            <a:r>
              <a:rPr lang="en-US" dirty="0"/>
              <a:t>of statements!</a:t>
            </a:r>
          </a:p>
        </p:txBody>
      </p:sp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3124200" y="1307068"/>
            <a:ext cx="4648200" cy="2274332"/>
          </a:xfrm>
          <a:prstGeom prst="roundRect">
            <a:avLst>
              <a:gd name="adj" fmla="val 16667"/>
            </a:avLst>
          </a:prstGeom>
          <a:solidFill>
            <a:srgbClr val="8BE6FF"/>
          </a:solidFill>
          <a:ln w="9360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894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800" dirty="0">
                <a:latin typeface="Comic Sans MS" pitchFamily="64" charset="0"/>
                <a:ea typeface="ＭＳ Ｐゴシック" pitchFamily="32" charset="-128"/>
              </a:rPr>
              <a:t>if boolean-expr :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latin typeface="Comic Sans MS" pitchFamily="64" charset="0"/>
                <a:ea typeface="ＭＳ Ｐゴシック" pitchFamily="32" charset="-128"/>
              </a:rPr>
              <a:t>	        S1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latin typeface="Comic Sans MS" pitchFamily="64" charset="0"/>
                <a:ea typeface="ＭＳ Ｐゴシック" pitchFamily="32" charset="-128"/>
              </a:rPr>
              <a:t>else: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latin typeface="Comic Sans MS" pitchFamily="64" charset="0"/>
                <a:ea typeface="ＭＳ Ｐゴシック" pitchFamily="32" charset="-128"/>
              </a:rPr>
              <a:t>	        S2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latin typeface="Comic Sans MS" pitchFamily="64" charset="0"/>
                <a:ea typeface="ＭＳ Ｐゴシック" pitchFamily="32" charset="-128"/>
              </a:rPr>
              <a:t>S3</a:t>
            </a:r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 bwMode="auto">
          <a:xfrm>
            <a:off x="8935742" y="1307068"/>
            <a:ext cx="306625" cy="457672"/>
          </a:xfrm>
          <a:prstGeom prst="actionButtonHelp">
            <a:avLst/>
          </a:prstGeom>
          <a:solidFill>
            <a:schemeClr val="bg2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</a:pPr>
            <a:endParaRPr lang="en-US" sz="2000" dirty="0">
              <a:latin typeface="Verdana" pitchFamily="34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2700000">
            <a:off x="8378244" y="2850492"/>
            <a:ext cx="777241" cy="458765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</a:pPr>
            <a:endParaRPr lang="en-US" sz="2000" dirty="0">
              <a:latin typeface="Verdana" pitchFamily="34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8100000">
            <a:off x="8378218" y="1867841"/>
            <a:ext cx="777240" cy="458841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</a:pPr>
            <a:endParaRPr lang="en-US" sz="2000" dirty="0">
              <a:latin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7804" y="2385155"/>
            <a:ext cx="407484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0073" y="2373868"/>
            <a:ext cx="407484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28023" y="3364468"/>
            <a:ext cx="407484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S3</a:t>
            </a:r>
          </a:p>
        </p:txBody>
      </p:sp>
      <p:sp>
        <p:nvSpPr>
          <p:cNvPr id="20" name="Right Arrow 19"/>
          <p:cNvSpPr/>
          <p:nvPr/>
        </p:nvSpPr>
        <p:spPr bwMode="auto">
          <a:xfrm rot="2700000">
            <a:off x="9001670" y="1862689"/>
            <a:ext cx="777241" cy="458765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</a:pPr>
            <a:endParaRPr lang="en-US" sz="2000" dirty="0">
              <a:latin typeface="Verdana" pitchFamily="34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8100000">
            <a:off x="8955874" y="2850429"/>
            <a:ext cx="777240" cy="458841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</a:pPr>
            <a:endParaRPr lang="en-US" sz="2000" dirty="0">
              <a:latin typeface="Verdan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8950299">
            <a:off x="8275982" y="160999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true</a:t>
            </a:r>
          </a:p>
        </p:txBody>
      </p:sp>
      <p:sp>
        <p:nvSpPr>
          <p:cNvPr id="23" name="TextBox 22"/>
          <p:cNvSpPr txBox="1"/>
          <p:nvPr/>
        </p:nvSpPr>
        <p:spPr>
          <a:xfrm rot="2740178">
            <a:off x="9273209" y="172038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false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783240" y="1971360"/>
              <a:ext cx="1128960" cy="1637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8200" y="1967400"/>
                <a:ext cx="1136520" cy="164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474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10" grpId="0" animBg="1"/>
      <p:bldP spid="20" grpId="0" animBg="1"/>
      <p:bldP spid="21" grpId="0" animBg="1"/>
      <p:bldP spid="17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6857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Nested if, if-else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447800"/>
            <a:ext cx="8534400" cy="5029200"/>
          </a:xfrm>
        </p:spPr>
        <p:txBody>
          <a:bodyPr>
            <a:no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170731" y="838200"/>
            <a:ext cx="7239000" cy="6019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if a &lt;= b: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       if a &lt;= c: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           … 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       else: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            …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else: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        if b &lt;= c : 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             … 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        else: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        	</a:t>
            </a:r>
            <a:r>
              <a:rPr lang="en-US" altLang="en-US" sz="2800" dirty="0" smtClean="0">
                <a:solidFill>
                  <a:schemeClr val="accent4"/>
                </a:solidFill>
                <a:ea typeface="ＭＳ Ｐゴシック" pitchFamily="32" charset="-128"/>
              </a:rPr>
              <a:t>    if </a:t>
            </a: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b &lt;= c : 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            </a:t>
            </a:r>
            <a:r>
              <a:rPr lang="en-US" altLang="en-US" sz="2800" dirty="0" smtClean="0">
                <a:solidFill>
                  <a:schemeClr val="accent4"/>
                </a:solidFill>
                <a:ea typeface="ＭＳ Ｐゴシック" pitchFamily="32" charset="-128"/>
              </a:rPr>
              <a:t>	 </a:t>
            </a: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… </a:t>
            </a:r>
            <a:endParaRPr lang="en-US" altLang="en-US" sz="2800" dirty="0" smtClean="0">
              <a:solidFill>
                <a:schemeClr val="accent4"/>
              </a:solidFill>
              <a:ea typeface="ＭＳ Ｐゴシック" pitchFamily="32" charset="-128"/>
            </a:endParaRP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	</a:t>
            </a:r>
            <a:r>
              <a:rPr lang="en-US" altLang="en-US" sz="2800" dirty="0" smtClean="0">
                <a:solidFill>
                  <a:schemeClr val="accent4"/>
                </a:solidFill>
                <a:ea typeface="ＭＳ Ｐゴシック" pitchFamily="32" charset="-128"/>
              </a:rPr>
              <a:t>	</a:t>
            </a: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else: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        </a:t>
            </a:r>
            <a:r>
              <a:rPr lang="en-US" altLang="en-US" sz="2800" dirty="0" smtClean="0">
                <a:solidFill>
                  <a:schemeClr val="accent4"/>
                </a:solidFill>
                <a:ea typeface="ＭＳ Ｐゴシック" pitchFamily="32" charset="-128"/>
              </a:rPr>
              <a:t>		if </a:t>
            </a: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b &lt;= c : 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           </a:t>
            </a:r>
            <a:r>
              <a:rPr lang="en-US" altLang="en-US" sz="2800" dirty="0" smtClean="0">
                <a:solidFill>
                  <a:schemeClr val="accent4"/>
                </a:solidFill>
                <a:ea typeface="ＭＳ Ｐゴシック" pitchFamily="32" charset="-128"/>
              </a:rPr>
              <a:t>			  </a:t>
            </a:r>
            <a:r>
              <a:rPr lang="en-US" altLang="en-US" sz="2800" dirty="0">
                <a:solidFill>
                  <a:schemeClr val="accent4"/>
                </a:solidFill>
                <a:ea typeface="ＭＳ Ｐゴシック" pitchFamily="32" charset="-128"/>
              </a:rPr>
              <a:t>… </a:t>
            </a:r>
          </a:p>
          <a:p>
            <a:pPr>
              <a:buClrTx/>
              <a:buFontTx/>
              <a:buNone/>
            </a:pPr>
            <a:endParaRPr lang="en-US" altLang="en-US" sz="2800" dirty="0">
              <a:solidFill>
                <a:schemeClr val="accent4"/>
              </a:solidFill>
              <a:ea typeface="ＭＳ Ｐゴシック" pitchFamily="3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1720" y="54000"/>
              <a:ext cx="8169840" cy="6804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120" y="47880"/>
                <a:ext cx="8177400" cy="68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"/>
            <a:ext cx="77724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Elif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14400"/>
            <a:ext cx="10287000" cy="1828800"/>
          </a:xfrm>
        </p:spPr>
        <p:txBody>
          <a:bodyPr/>
          <a:lstStyle/>
          <a:p>
            <a:r>
              <a:rPr lang="en-US" dirty="0"/>
              <a:t>A special kind of nesting is the chain of if-else-if-else-… </a:t>
            </a:r>
            <a:r>
              <a:rPr lang="en-US" dirty="0" smtClean="0"/>
              <a:t>statements</a:t>
            </a:r>
          </a:p>
          <a:p>
            <a:endParaRPr lang="en-US" sz="1600" dirty="0"/>
          </a:p>
          <a:p>
            <a:r>
              <a:rPr lang="en-US" dirty="0"/>
              <a:t>Can be written elegantly using if-elif-..-else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781800" y="2514601"/>
            <a:ext cx="3429000" cy="388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if cond1: 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s1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elif cond2: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s2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elif cond3: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s3</a:t>
            </a:r>
          </a:p>
          <a:p>
            <a:pPr>
              <a:buClrTx/>
              <a:buFontTx/>
              <a:buNone/>
            </a:pPr>
            <a:r>
              <a:rPr lang="en-US" altLang="en-US" sz="2400" dirty="0" err="1">
                <a:solidFill>
                  <a:schemeClr val="accent4"/>
                </a:solidFill>
                <a:ea typeface="ＭＳ Ｐゴシック" pitchFamily="32" charset="-128"/>
              </a:rPr>
              <a:t>elif</a:t>
            </a: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</a:t>
            </a:r>
          </a:p>
          <a:p>
            <a:pPr>
              <a:buClrTx/>
              <a:buFontTx/>
              <a:buNone/>
            </a:pPr>
            <a:r>
              <a:rPr lang="en-US" altLang="en-US" sz="2400">
                <a:solidFill>
                  <a:schemeClr val="accent4"/>
                </a:solidFill>
                <a:ea typeface="ＭＳ Ｐゴシック" pitchFamily="32" charset="-128"/>
              </a:rPr>
              <a:t>	…</a:t>
            </a:r>
            <a:endParaRPr lang="en-US" altLang="en-US" sz="2400" dirty="0">
              <a:solidFill>
                <a:schemeClr val="accent4"/>
              </a:solidFill>
              <a:ea typeface="ＭＳ Ｐゴシック" pitchFamily="32" charset="-128"/>
            </a:endParaRP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else 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 last-block-of-stmt</a:t>
            </a:r>
          </a:p>
          <a:p>
            <a:pPr>
              <a:buClrTx/>
              <a:buFontTx/>
              <a:buNone/>
            </a:pPr>
            <a:endParaRPr lang="en-US" altLang="en-US" sz="2400" dirty="0">
              <a:solidFill>
                <a:schemeClr val="accent4"/>
              </a:solidFill>
              <a:ea typeface="ＭＳ Ｐゴシック" pitchFamily="32" charset="-128"/>
            </a:endParaRPr>
          </a:p>
          <a:p>
            <a:pPr>
              <a:buClrTx/>
              <a:buFontTx/>
              <a:buNone/>
            </a:pPr>
            <a:endParaRPr lang="en-US" altLang="en-US" sz="2400" dirty="0">
              <a:solidFill>
                <a:schemeClr val="accent4"/>
              </a:solidFill>
              <a:ea typeface="ＭＳ Ｐゴシック" pitchFamily="32" charset="-128"/>
            </a:endParaRPr>
          </a:p>
          <a:p>
            <a:pPr>
              <a:buClrTx/>
              <a:buFontTx/>
              <a:buNone/>
            </a:pPr>
            <a:endParaRPr lang="en-US" altLang="en-US" sz="2400" dirty="0">
              <a:solidFill>
                <a:schemeClr val="accent4"/>
              </a:solidFill>
              <a:ea typeface="ＭＳ Ｐゴシック" pitchFamily="32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548614"/>
            <a:ext cx="3886200" cy="38521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if cond1: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	s1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else: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if cond2: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     s2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else: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     if cond3: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          s3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     else: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           …</a:t>
            </a:r>
          </a:p>
          <a:p>
            <a:pPr>
              <a:buClrTx/>
              <a:buFontTx/>
              <a:buNone/>
            </a:pPr>
            <a:endParaRPr lang="en-US" altLang="en-US" sz="2400" dirty="0">
              <a:solidFill>
                <a:schemeClr val="accent4"/>
              </a:solidFill>
              <a:ea typeface="ＭＳ Ｐゴシック" pitchFamily="32" charset="-128"/>
            </a:endParaRP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       </a:t>
            </a:r>
          </a:p>
          <a:p>
            <a:pPr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  <a:ea typeface="ＭＳ Ｐゴシック" pitchFamily="32" charset="-128"/>
              </a:rPr>
              <a:t>        </a:t>
            </a:r>
          </a:p>
          <a:p>
            <a:pPr>
              <a:buClrTx/>
              <a:buFontTx/>
              <a:buNone/>
            </a:pPr>
            <a:endParaRPr lang="en-US" altLang="en-US" sz="2400" dirty="0">
              <a:solidFill>
                <a:schemeClr val="accent4"/>
              </a:solidFill>
              <a:ea typeface="ＭＳ Ｐゴシック" pitchFamily="3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20200" y="2921760"/>
              <a:ext cx="1370160" cy="2206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5160" y="2916360"/>
                <a:ext cx="1382400" cy="22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15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825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Summary of if, if-else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828800"/>
            <a:ext cx="8382000" cy="4351338"/>
          </a:xfrm>
        </p:spPr>
        <p:txBody>
          <a:bodyPr>
            <a:normAutofit/>
          </a:bodyPr>
          <a:lstStyle/>
          <a:p>
            <a:r>
              <a:rPr lang="en-US" sz="4400" dirty="0"/>
              <a:t>if-else, nested if's, </a:t>
            </a:r>
            <a:r>
              <a:rPr lang="en-US" sz="4400" dirty="0" err="1"/>
              <a:t>elif</a:t>
            </a:r>
            <a:r>
              <a:rPr lang="en-US" sz="4400" dirty="0"/>
              <a:t>.</a:t>
            </a:r>
          </a:p>
          <a:p>
            <a:endParaRPr lang="en-US" sz="4400" dirty="0"/>
          </a:p>
          <a:p>
            <a:r>
              <a:rPr lang="en-US" sz="4400" dirty="0"/>
              <a:t>Multiple ways to solve a problem </a:t>
            </a:r>
          </a:p>
          <a:p>
            <a:pPr lvl="1"/>
            <a:r>
              <a:rPr lang="en-US" sz="4000" dirty="0"/>
              <a:t>issues of readability, maintainability, and efficiency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24800" y="2362680"/>
              <a:ext cx="3318120" cy="653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6520" y="2359440"/>
                <a:ext cx="3335400" cy="66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16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1AF23C-D6BE-43F6-ACBC-FE33F79D4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643" t="25941" r="55834" b="9979"/>
          <a:stretch/>
        </p:blipFill>
        <p:spPr>
          <a:xfrm>
            <a:off x="1717963" y="319590"/>
            <a:ext cx="7532347" cy="6538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1202" y="1024390"/>
            <a:ext cx="2895599" cy="80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7398" y="1811914"/>
            <a:ext cx="3155804" cy="100748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717963" y="484910"/>
            <a:ext cx="11617037" cy="4572621"/>
            <a:chOff x="193963" y="484909"/>
            <a:chExt cx="8901240" cy="5714220"/>
          </a:xfrm>
        </p:grpSpPr>
        <p:sp>
          <p:nvSpPr>
            <p:cNvPr id="2" name="Oval 1"/>
            <p:cNvSpPr/>
            <p:nvPr/>
          </p:nvSpPr>
          <p:spPr>
            <a:xfrm>
              <a:off x="193963" y="484909"/>
              <a:ext cx="1676400" cy="5334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>
              <a:stCxn id="8" idx="1"/>
              <a:endCxn id="2" idx="4"/>
            </p:cNvCxnSpPr>
            <p:nvPr/>
          </p:nvCxnSpPr>
          <p:spPr>
            <a:xfrm flipH="1" flipV="1">
              <a:off x="1032163" y="1018309"/>
              <a:ext cx="332508" cy="48538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364671" y="5545282"/>
              <a:ext cx="7730532" cy="653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</a:rPr>
                <a:t>Filename, preferred extension is </a:t>
              </a:r>
              <a:r>
                <a:rPr lang="en-US" sz="2800" b="1" dirty="0" err="1">
                  <a:solidFill>
                    <a:srgbClr val="FF0000"/>
                  </a:solidFill>
                </a:rPr>
                <a:t>py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22806" y="776192"/>
            <a:ext cx="8392794" cy="3610857"/>
            <a:chOff x="346362" y="772390"/>
            <a:chExt cx="8555988" cy="4876878"/>
          </a:xfrm>
        </p:grpSpPr>
        <p:sp>
          <p:nvSpPr>
            <p:cNvPr id="16" name="TextBox 15"/>
            <p:cNvSpPr txBox="1"/>
            <p:nvPr/>
          </p:nvSpPr>
          <p:spPr>
            <a:xfrm>
              <a:off x="2806350" y="5025736"/>
              <a:ext cx="6096000" cy="623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</a:rPr>
                <a:t>User Program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2473842" y="2057400"/>
              <a:ext cx="332508" cy="328010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46362" y="772390"/>
              <a:ext cx="4454237" cy="136120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2034720" y="686160"/>
              <a:ext cx="4517280" cy="2624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8960" y="677880"/>
                <a:ext cx="4530960" cy="26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8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5B41F6-33D3-499F-98A4-849DEC5CFA6F}"/>
              </a:ext>
            </a:extLst>
          </p:cNvPr>
          <p:cNvSpPr/>
          <p:nvPr/>
        </p:nvSpPr>
        <p:spPr>
          <a:xfrm>
            <a:off x="4561637" y="4764240"/>
            <a:ext cx="60198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4038600" cy="762000"/>
          </a:xfrm>
        </p:spPr>
        <p:txBody>
          <a:bodyPr/>
          <a:lstStyle/>
          <a:p>
            <a:r>
              <a:rPr lang="en-US" dirty="0"/>
              <a:t>Class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762000"/>
            <a:ext cx="7772400" cy="5943600"/>
          </a:xfrm>
        </p:spPr>
        <p:txBody>
          <a:bodyPr/>
          <a:lstStyle/>
          <a:p>
            <a:r>
              <a:rPr lang="en-US" dirty="0"/>
              <a:t>What is the value of expression:</a:t>
            </a:r>
          </a:p>
          <a:p>
            <a:endParaRPr lang="en-US" dirty="0"/>
          </a:p>
          <a:p>
            <a:pPr marL="914400" lvl="1" indent="-514350">
              <a:buFont typeface="+mj-lt"/>
              <a:buAutoNum type="alphaLcParenR"/>
            </a:pPr>
            <a:endParaRPr lang="en-US" dirty="0"/>
          </a:p>
          <a:p>
            <a:pPr marL="914400" lvl="1" indent="-514350">
              <a:buFont typeface="+mj-lt"/>
              <a:buAutoNum type="alphaLcParenR"/>
            </a:pPr>
            <a:r>
              <a:rPr lang="en-US" dirty="0"/>
              <a:t>Run time crash/error</a:t>
            </a:r>
          </a:p>
          <a:p>
            <a:pPr marL="914400" lvl="1" indent="-514350">
              <a:buFont typeface="+mj-lt"/>
              <a:buAutoNum type="alphaLcParenR"/>
            </a:pPr>
            <a:endParaRPr lang="en-US" dirty="0"/>
          </a:p>
          <a:p>
            <a:pPr marL="914400" lvl="1" indent="-514350">
              <a:buFont typeface="+mj-lt"/>
              <a:buAutoNum type="alphaLcParenR"/>
            </a:pPr>
            <a:r>
              <a:rPr lang="en-US" dirty="0"/>
              <a:t>I don’t know / I don’t care</a:t>
            </a:r>
          </a:p>
          <a:p>
            <a:pPr marL="914400" lvl="1" indent="-514350">
              <a:buFont typeface="+mj-lt"/>
              <a:buAutoNum type="alphaLcParenR"/>
            </a:pPr>
            <a:endParaRPr lang="en-US" dirty="0"/>
          </a:p>
          <a:p>
            <a:pPr marL="914400" lvl="1" indent="-514350">
              <a:buFont typeface="+mj-lt"/>
              <a:buAutoNum type="alphaLcParenR"/>
            </a:pPr>
            <a:r>
              <a:rPr lang="en-US" dirty="0"/>
              <a:t>False</a:t>
            </a:r>
          </a:p>
          <a:p>
            <a:pPr marL="914400" lvl="1" indent="-514350">
              <a:buFont typeface="+mj-lt"/>
              <a:buAutoNum type="alphaLcParenR"/>
            </a:pPr>
            <a:endParaRPr lang="en-US" dirty="0"/>
          </a:p>
          <a:p>
            <a:pPr marL="914400" lvl="1" indent="-514350">
              <a:buFont typeface="+mj-lt"/>
              <a:buAutoNum type="alphaLcParenR"/>
            </a:pPr>
            <a:r>
              <a:rPr lang="en-US" dirty="0"/>
              <a:t>True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669500" y="1394188"/>
            <a:ext cx="5310200" cy="626853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3600" dirty="0">
                <a:latin typeface="Verdana" pitchFamily="34" charset="0"/>
              </a:rPr>
              <a:t>(5&lt;2) and (3/1 &gt; 1)</a:t>
            </a:r>
          </a:p>
        </p:txBody>
      </p:sp>
      <p:pic>
        <p:nvPicPr>
          <p:cNvPr id="4099" name="Picture 3" descr="C:\Users\karkare\AppData\Local\Microsoft\Windows\INetCache\IE\V9IY8K29\MC90010474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43" y="2071257"/>
            <a:ext cx="1042514" cy="109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karkare\AppData\Local\Microsoft\Windows\INetCache\IE\EC01WMOS\MC90005662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76" y="2071257"/>
            <a:ext cx="1501152" cy="119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karkare\AppData\Local\Microsoft\Windows\INetCache\IE\V9IY8K29\MP900426461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505200"/>
            <a:ext cx="1828800" cy="121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karkare\AppData\Local\Microsoft\Windows\INetCache\IE\45LGD9AS\MC900089048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4721066"/>
            <a:ext cx="1031443" cy="18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Callout 7"/>
          <p:cNvSpPr/>
          <p:nvPr/>
        </p:nvSpPr>
        <p:spPr bwMode="auto">
          <a:xfrm>
            <a:off x="6324600" y="4721066"/>
            <a:ext cx="4267200" cy="907999"/>
          </a:xfrm>
          <a:prstGeom prst="wedgeEllipseCallout">
            <a:avLst>
              <a:gd name="adj1" fmla="val -59407"/>
              <a:gd name="adj2" fmla="val 56349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2000" dirty="0">
                <a:latin typeface="Verdana" pitchFamily="34" charset="0"/>
              </a:rPr>
              <a:t>The correct answer is</a:t>
            </a:r>
          </a:p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2000" b="1" dirty="0">
                <a:latin typeface="Verdana" pitchFamily="34" charset="0"/>
              </a:rPr>
              <a:t>False</a:t>
            </a:r>
            <a:r>
              <a:rPr lang="en-US" sz="2000" dirty="0">
                <a:latin typeface="Verdana" pitchFamily="34" charset="0"/>
              </a:rPr>
              <a:t> </a:t>
            </a:r>
          </a:p>
        </p:txBody>
      </p:sp>
      <p:pic>
        <p:nvPicPr>
          <p:cNvPr id="13" name="Picture 10" descr="C:\Users\karkare\AppData\Local\Microsoft\Windows\INetCache\IE\45LGD9AS\MC900089048[1].wmf">
            <a:extLst>
              <a:ext uri="{FF2B5EF4-FFF2-40B4-BE49-F238E27FC236}">
                <a16:creationId xmlns:a16="http://schemas.microsoft.com/office/drawing/2014/main" id="{D78E91BF-AED1-4B6F-A307-D187C76DB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4724401"/>
            <a:ext cx="1031443" cy="18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Callout 7">
            <a:extLst>
              <a:ext uri="{FF2B5EF4-FFF2-40B4-BE49-F238E27FC236}">
                <a16:creationId xmlns:a16="http://schemas.microsoft.com/office/drawing/2014/main" id="{B20F9B38-AA0A-4C7E-9161-8B3433468496}"/>
              </a:ext>
            </a:extLst>
          </p:cNvPr>
          <p:cNvSpPr/>
          <p:nvPr/>
        </p:nvSpPr>
        <p:spPr bwMode="auto">
          <a:xfrm>
            <a:off x="6324600" y="4724401"/>
            <a:ext cx="4267200" cy="907999"/>
          </a:xfrm>
          <a:prstGeom prst="wedgeEllipseCallout">
            <a:avLst>
              <a:gd name="adj1" fmla="val -59407"/>
              <a:gd name="adj2" fmla="val 56349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2000" dirty="0">
                <a:latin typeface="Verdana" pitchFamily="34" charset="0"/>
              </a:rPr>
              <a:t>The correct answer is</a:t>
            </a:r>
          </a:p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2000" b="1" dirty="0">
                <a:latin typeface="Verdana" pitchFamily="34" charset="0"/>
              </a:rPr>
              <a:t>a</a:t>
            </a:r>
            <a:endParaRPr lang="en-US" sz="2000" dirty="0">
              <a:latin typeface="Verdana" pitchFamily="34" charset="0"/>
            </a:endParaRPr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B9D368BB-BBE4-462A-BEF0-B107145F2655}"/>
              </a:ext>
            </a:extLst>
          </p:cNvPr>
          <p:cNvSpPr/>
          <p:nvPr/>
        </p:nvSpPr>
        <p:spPr bwMode="auto">
          <a:xfrm>
            <a:off x="3669500" y="1386662"/>
            <a:ext cx="5310200" cy="626853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3600" dirty="0">
                <a:latin typeface="Verdana" pitchFamily="34" charset="0"/>
              </a:rPr>
              <a:t>(5&lt;2) and (3/0 &gt; 1)</a:t>
            </a:r>
          </a:p>
        </p:txBody>
      </p:sp>
    </p:spTree>
    <p:extLst>
      <p:ext uri="{BB962C8B-B14F-4D97-AF65-F5344CB8AC3E}">
        <p14:creationId xmlns:p14="http://schemas.microsoft.com/office/powerpoint/2010/main" val="36613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3048000" y="5029200"/>
            <a:ext cx="4267200" cy="609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</a:pPr>
            <a:endParaRPr lang="en-US" sz="2000" dirty="0"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657600" y="5181600"/>
            <a:ext cx="32766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</a:pPr>
            <a:endParaRPr lang="en-US" sz="2000" dirty="0">
              <a:latin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-301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Short-cut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524000"/>
            <a:ext cx="8458200" cy="5105400"/>
          </a:xfrm>
        </p:spPr>
        <p:txBody>
          <a:bodyPr/>
          <a:lstStyle/>
          <a:p>
            <a:r>
              <a:rPr lang="en-US" dirty="0"/>
              <a:t>Do not evaluate the second operand of binary logical operator if the result can be deduced from the first operand</a:t>
            </a:r>
          </a:p>
          <a:p>
            <a:pPr lvl="1"/>
            <a:r>
              <a:rPr lang="en-US" dirty="0"/>
              <a:t>Also applies to nested logical operators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   not( (2&gt;5) and  (3/1 &lt; 1) ) or (4/2 &lt; 2)</a:t>
            </a:r>
          </a:p>
          <a:p>
            <a:pPr marL="0" indent="0" algn="ctr">
              <a:buNone/>
            </a:pPr>
            <a:r>
              <a:rPr lang="en-US" dirty="0"/>
              <a:t>Evaluates to true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62401" y="4648200"/>
            <a:ext cx="1318895" cy="609600"/>
            <a:chOff x="2958105" y="4572000"/>
            <a:chExt cx="1318895" cy="609600"/>
          </a:xfrm>
        </p:grpSpPr>
        <p:cxnSp>
          <p:nvCxnSpPr>
            <p:cNvPr id="10" name="Straight Arrow Connector 9"/>
            <p:cNvCxnSpPr/>
            <p:nvPr/>
          </p:nvCxnSpPr>
          <p:spPr bwMode="auto">
            <a:xfrm flipV="1">
              <a:off x="2958105" y="4724400"/>
              <a:ext cx="699495" cy="45720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3657600" y="4572000"/>
              <a:ext cx="619400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false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05400" y="4648200"/>
            <a:ext cx="1533800" cy="609600"/>
            <a:chOff x="2743200" y="4572000"/>
            <a:chExt cx="1533800" cy="609600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 flipV="1">
              <a:off x="2743200" y="4724400"/>
              <a:ext cx="914400" cy="45720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3657600" y="4572000"/>
              <a:ext cx="619400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false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03990" y="4572000"/>
            <a:ext cx="887011" cy="533400"/>
            <a:chOff x="3352800" y="4572000"/>
            <a:chExt cx="887011" cy="533400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V="1">
              <a:off x="3352800" y="4724400"/>
              <a:ext cx="304800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657600" y="4572000"/>
              <a:ext cx="582211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true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71190" y="4648200"/>
            <a:ext cx="1877611" cy="609600"/>
            <a:chOff x="2362200" y="4572000"/>
            <a:chExt cx="1877611" cy="60960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V="1">
              <a:off x="2362200" y="4724400"/>
              <a:ext cx="1295400" cy="45720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3657600" y="4572000"/>
              <a:ext cx="582211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true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78520" y="4592880"/>
              <a:ext cx="5333040" cy="404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6000" y="4590360"/>
                <a:ext cx="5338080" cy="4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75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991600" cy="6411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3 Factors for Expression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762000"/>
            <a:ext cx="8991600" cy="60198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Precedence</a:t>
            </a:r>
          </a:p>
          <a:p>
            <a:pPr lvl="1"/>
            <a:r>
              <a:rPr lang="en-US" dirty="0"/>
              <a:t>Applied to two different operators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and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,  …</a:t>
            </a:r>
          </a:p>
          <a:p>
            <a:pPr lvl="1"/>
            <a:endParaRPr lang="en-US" dirty="0"/>
          </a:p>
          <a:p>
            <a:r>
              <a:rPr lang="en-US" b="1" dirty="0"/>
              <a:t>Associativity</a:t>
            </a:r>
          </a:p>
          <a:p>
            <a:pPr lvl="1"/>
            <a:r>
              <a:rPr lang="en-US" dirty="0"/>
              <a:t>Applied to operators of same type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r>
              <a:rPr lang="en-US" b="1" dirty="0"/>
              <a:t>Order</a:t>
            </a:r>
            <a:endParaRPr lang="en-US" dirty="0"/>
          </a:p>
          <a:p>
            <a:pPr lvl="1"/>
            <a:r>
              <a:rPr lang="en-US" dirty="0"/>
              <a:t>Precedence and associativity </a:t>
            </a:r>
            <a:r>
              <a:rPr lang="en-US" b="1" dirty="0"/>
              <a:t>identify the operands</a:t>
            </a:r>
            <a:r>
              <a:rPr lang="en-US" dirty="0"/>
              <a:t> for each operator</a:t>
            </a:r>
          </a:p>
          <a:p>
            <a:pPr lvl="1"/>
            <a:r>
              <a:rPr lang="en-US" b="1" dirty="0"/>
              <a:t>Not which operand is evaluated first</a:t>
            </a:r>
          </a:p>
          <a:p>
            <a:pPr lvl="1"/>
            <a:r>
              <a:rPr lang="en-US" dirty="0"/>
              <a:t>Python evaluates expressions from left to right</a:t>
            </a:r>
          </a:p>
          <a:p>
            <a:pPr lvl="1"/>
            <a:r>
              <a:rPr lang="en-US" dirty="0"/>
              <a:t>While evaluating an assignment, the right-hand side is evaluated before the left-hand side.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01800" y="1474200"/>
              <a:ext cx="8430120" cy="3748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6040" y="1467000"/>
                <a:ext cx="8439120" cy="37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8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output of the following program:</a:t>
            </a: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1905000" y="381000"/>
            <a:ext cx="4038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 Quiz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2514601" y="2286000"/>
            <a:ext cx="5325753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y = 1/3  </a:t>
            </a:r>
          </a:p>
          <a:p>
            <a:r>
              <a:rPr lang="en-US" sz="3600" dirty="0"/>
              <a:t>if y != 0.3:</a:t>
            </a:r>
          </a:p>
          <a:p>
            <a:r>
              <a:rPr lang="en-US" sz="3600" dirty="0"/>
              <a:t>    print ('Launch a Missile')</a:t>
            </a:r>
          </a:p>
          <a:p>
            <a:r>
              <a:rPr lang="en-US" sz="3600" dirty="0"/>
              <a:t>else:</a:t>
            </a:r>
          </a:p>
          <a:p>
            <a:r>
              <a:rPr lang="en-US" sz="3600" dirty="0"/>
              <a:t>    print ("Let's have peace")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7239001" y="5181601"/>
            <a:ext cx="325441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Launch a Missile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51920" y="279720"/>
              <a:ext cx="9147600" cy="3834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4000" y="272160"/>
                <a:ext cx="9165600" cy="38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80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52650" y="6873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Caution about Using Floats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66800" y="1249680"/>
            <a:ext cx="9753600" cy="4876800"/>
          </a:xfrm>
        </p:spPr>
        <p:txBody>
          <a:bodyPr>
            <a:normAutofit/>
          </a:bodyPr>
          <a:lstStyle/>
          <a:p>
            <a:r>
              <a:rPr lang="en-US" dirty="0"/>
              <a:t>Representation of </a:t>
            </a:r>
            <a:r>
              <a:rPr lang="en-US" i="1" dirty="0"/>
              <a:t>real numbers </a:t>
            </a:r>
            <a:r>
              <a:rPr lang="en-US" dirty="0"/>
              <a:t>in a computer can not be exact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Computers have limited memory to store data</a:t>
            </a:r>
          </a:p>
          <a:p>
            <a:pPr lvl="1"/>
            <a:r>
              <a:rPr lang="en-US" i="1" dirty="0"/>
              <a:t>Between any two distinct real numbers, there are infinitely many real numbers.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On a typical machine running Python, there are </a:t>
            </a:r>
            <a:r>
              <a:rPr lang="en-US" b="1" dirty="0"/>
              <a:t>53 bits </a:t>
            </a:r>
            <a:r>
              <a:rPr lang="en-US" dirty="0"/>
              <a:t>of precision available for a Python float</a:t>
            </a:r>
          </a:p>
          <a:p>
            <a:pPr lvl="0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4108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52650" y="152401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Caution about Using Floats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19200" y="1249680"/>
            <a:ext cx="9829800" cy="530352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The value stored internally for the decimal number 0.1 is the binary fraction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Equivalent to decimal value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Approximation is similar to decimal approximation </a:t>
            </a:r>
            <a:r>
              <a:rPr lang="en-US" dirty="0">
                <a:solidFill>
                  <a:srgbClr val="FF0000"/>
                </a:solidFill>
              </a:rPr>
              <a:t>1/3 = 0.333333333...</a:t>
            </a:r>
          </a:p>
          <a:p>
            <a:pPr lvl="0"/>
            <a:r>
              <a:rPr lang="en-US" dirty="0"/>
              <a:t>No matter how many digits you use, you have an approximation</a:t>
            </a:r>
          </a:p>
          <a:p>
            <a:pPr lvl="0"/>
            <a:endParaRPr lang="en-US" dirty="0"/>
          </a:p>
          <a:p>
            <a:pPr lvl="0"/>
            <a:endParaRPr lang="en-US" i="1" dirty="0"/>
          </a:p>
        </p:txBody>
      </p:sp>
      <p:sp>
        <p:nvSpPr>
          <p:cNvPr id="11" name="Text Box 10"/>
          <p:cNvSpPr txBox="1"/>
          <p:nvPr/>
        </p:nvSpPr>
        <p:spPr>
          <a:xfrm>
            <a:off x="2133600" y="2286000"/>
            <a:ext cx="9129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i="1" dirty="0">
                <a:solidFill>
                  <a:srgbClr val="FF0000"/>
                </a:solidFill>
                <a:sym typeface="+mn-ea"/>
              </a:rPr>
              <a:t>0.00011001100110011001100110011001100110011001100110011010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152651" y="3703320"/>
            <a:ext cx="8973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i="1" dirty="0">
                <a:solidFill>
                  <a:srgbClr val="FF0000"/>
                </a:solidFill>
                <a:sym typeface="+mn-ea"/>
              </a:rPr>
              <a:t>0.1000000000000000055511151231257827021181583404541015625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86560" y="1653480"/>
              <a:ext cx="9048600" cy="2590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0440" y="1645200"/>
                <a:ext cx="9063000" cy="260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76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209800" y="152401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Comparing Floats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32610" y="1249680"/>
            <a:ext cx="8378190" cy="48768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Because of the approximations, comparison of floats is not exact. </a:t>
            </a:r>
          </a:p>
          <a:p>
            <a:pPr lvl="0"/>
            <a:r>
              <a:rPr lang="en-US" b="1" dirty="0">
                <a:solidFill>
                  <a:srgbClr val="00B050"/>
                </a:solidFill>
              </a:rPr>
              <a:t>Solution?</a:t>
            </a:r>
          </a:p>
          <a:p>
            <a:pPr lvl="0"/>
            <a:r>
              <a:rPr lang="en-US" dirty="0"/>
              <a:t>Instead of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x == y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use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abs(x-y) &lt;= epsilon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where </a:t>
            </a:r>
            <a:r>
              <a:rPr lang="en-US" dirty="0">
                <a:solidFill>
                  <a:srgbClr val="FF0000"/>
                </a:solidFill>
              </a:rPr>
              <a:t>epsilon </a:t>
            </a:r>
            <a:r>
              <a:rPr lang="en-US" dirty="0"/>
              <a:t>is a suitably chosen small value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280200" y="3979800"/>
              <a:ext cx="2718360" cy="624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3720" y="3975840"/>
                <a:ext cx="2730960" cy="63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38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D021-F23C-82B9-F826-B9D77438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31763"/>
            <a:ext cx="7886700" cy="70643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Practice Problem…..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A3E82-9D1A-5365-413F-F6B10047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777498"/>
            <a:ext cx="10515600" cy="5811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WAP </a:t>
            </a:r>
          </a:p>
          <a:p>
            <a:r>
              <a:rPr lang="en-US" dirty="0"/>
              <a:t>To accept two integers and check whether they are equal or not.</a:t>
            </a:r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find the largest of three numbers.</a:t>
            </a:r>
          </a:p>
          <a:p>
            <a:endParaRPr lang="en-US" dirty="0"/>
          </a:p>
          <a:p>
            <a:r>
              <a:rPr lang="en-US" dirty="0"/>
              <a:t>To calculate the root of a Quadratic Equation.</a:t>
            </a:r>
          </a:p>
          <a:p>
            <a:endParaRPr lang="en-US" dirty="0"/>
          </a:p>
          <a:p>
            <a:r>
              <a:rPr lang="en-US" dirty="0"/>
              <a:t>Read a number of 5 digits as 12345 and then find the squared sum of each digit as 1**2+2**2+3**2+4**2+5**2.</a:t>
            </a:r>
          </a:p>
          <a:p>
            <a:endParaRPr lang="en-US" dirty="0"/>
          </a:p>
          <a:p>
            <a:r>
              <a:rPr lang="en-US" dirty="0" smtClean="0"/>
              <a:t>Read </a:t>
            </a:r>
            <a:r>
              <a:rPr lang="en-US" dirty="0"/>
              <a:t>a number of 5 digits as 12345 and then find the reverse of it as 54321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 k-digits number is called Armstrong number if it is equal to the sum of kth power of its digits.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/>
              <a:t>153 = 1**3 + 5**3 + 3**3 = 1 + 125 + 27 = 153  </a:t>
            </a:r>
            <a:r>
              <a:rPr lang="en-US" dirty="0" smtClean="0"/>
              <a:t>and </a:t>
            </a:r>
            <a:r>
              <a:rPr lang="en-US" dirty="0"/>
              <a:t>1634  = 1**4 + 6**4 + 3**4 + 4**4.</a:t>
            </a:r>
          </a:p>
          <a:p>
            <a:pPr marL="0" indent="0">
              <a:buNone/>
            </a:pPr>
            <a:r>
              <a:rPr lang="en-US" dirty="0" smtClean="0"/>
              <a:t>	Generate </a:t>
            </a:r>
            <a:r>
              <a:rPr lang="en-US" dirty="0"/>
              <a:t>all possible </a:t>
            </a:r>
            <a:r>
              <a:rPr lang="en-US" dirty="0" smtClean="0"/>
              <a:t>Armstrong </a:t>
            </a:r>
            <a:r>
              <a:rPr lang="en-US" dirty="0"/>
              <a:t>numbers between 0 to 5000.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310240" y="6389640"/>
              <a:ext cx="1214280" cy="103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2680" y="6384960"/>
                <a:ext cx="1229040" cy="1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14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9398"/>
          <a:stretch/>
        </p:blipFill>
        <p:spPr>
          <a:xfrm>
            <a:off x="2286000" y="0"/>
            <a:ext cx="4267200" cy="349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3491344"/>
            <a:ext cx="1808508" cy="2943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lphaUcPeriod"/>
            </a:pPr>
            <a:r>
              <a:rPr lang="en-US" sz="2400" dirty="0" smtClean="0"/>
              <a:t>0 0 1 0 2 0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UcPeriod"/>
            </a:pPr>
            <a:r>
              <a:rPr lang="en-US" sz="2400" dirty="0" smtClean="0"/>
              <a:t>0 0 1 1 2 2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UcPeriod"/>
            </a:pPr>
            <a:r>
              <a:rPr lang="en-US" sz="2400" dirty="0" smtClean="0"/>
              <a:t>0 1 2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UcPeriod"/>
            </a:pPr>
            <a:r>
              <a:rPr lang="en-US" sz="2400" dirty="0" smtClean="0"/>
              <a:t>0 0 1 0 2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370960" y="645120"/>
              <a:ext cx="5541120" cy="5685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2680" y="639000"/>
                <a:ext cx="5552640" cy="56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3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75758"/>
          <a:stretch/>
        </p:blipFill>
        <p:spPr>
          <a:xfrm>
            <a:off x="2286000" y="152400"/>
            <a:ext cx="7419396" cy="160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2133600"/>
            <a:ext cx="1189749" cy="3682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lphaUcPeriod"/>
            </a:pPr>
            <a:r>
              <a:rPr lang="en-US" sz="2400" dirty="0" smtClean="0"/>
              <a:t>30.0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UcPeriod"/>
            </a:pPr>
            <a:r>
              <a:rPr lang="en-US" sz="2400" dirty="0" smtClean="0"/>
              <a:t>30.8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UcPeriod"/>
            </a:pPr>
            <a:r>
              <a:rPr lang="en-US" sz="2400" dirty="0" smtClean="0"/>
              <a:t>28.4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UcPeriod"/>
            </a:pPr>
            <a:r>
              <a:rPr lang="en-US" sz="2400" dirty="0" smtClean="0"/>
              <a:t>27.2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UcPeriod"/>
            </a:pP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079880" y="1442160"/>
              <a:ext cx="2720880" cy="838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4840" y="1436400"/>
                <a:ext cx="2734920" cy="85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4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FAEE-90AA-45BD-9E53-373372AD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pPr algn="ctr"/>
            <a:r>
              <a:rPr lang="en-US" dirty="0"/>
              <a:t>About various editors of python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91D18-0080-45DC-AE31-57676E36AD1B}"/>
              </a:ext>
            </a:extLst>
          </p:cNvPr>
          <p:cNvSpPr/>
          <p:nvPr/>
        </p:nvSpPr>
        <p:spPr>
          <a:xfrm>
            <a:off x="3048000" y="1371600"/>
            <a:ext cx="6096000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Python Terminal</a:t>
            </a:r>
          </a:p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Python IDLE</a:t>
            </a:r>
          </a:p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Jupyter Notebook</a:t>
            </a:r>
          </a:p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Google Colab</a:t>
            </a:r>
          </a:p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Online Judges</a:t>
            </a:r>
          </a:p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VS Code, 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187760" y="5014800"/>
              <a:ext cx="1321560" cy="1305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0560" y="5009400"/>
                <a:ext cx="1336320" cy="13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726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1" y="-55302"/>
            <a:ext cx="5267635" cy="689706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276601" y="3962400"/>
            <a:ext cx="4571999" cy="762000"/>
          </a:xfrm>
          <a:prstGeom prst="round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891160" y="201600"/>
              <a:ext cx="3828600" cy="4452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760" y="194400"/>
                <a:ext cx="3839760" cy="44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326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4596"/>
          <a:stretch/>
        </p:blipFill>
        <p:spPr>
          <a:xfrm>
            <a:off x="838200" y="762000"/>
            <a:ext cx="7052444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0" y="1845439"/>
            <a:ext cx="34530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An error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The end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No output is produced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-1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smtClean="0"/>
              <a:t>None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008360" y="1811160"/>
              <a:ext cx="5171040" cy="4163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040" y="1805400"/>
                <a:ext cx="5185800" cy="41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44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255"/>
          <a:stretch/>
        </p:blipFill>
        <p:spPr>
          <a:xfrm>
            <a:off x="1676400" y="24985"/>
            <a:ext cx="6411154" cy="4022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1" y="2209801"/>
            <a:ext cx="4610743" cy="441069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15001" y="5105400"/>
            <a:ext cx="2372553" cy="16002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43680" y="1309680"/>
              <a:ext cx="4744440" cy="5347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7200" y="1304280"/>
                <a:ext cx="4756680" cy="535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29000" y="2209800"/>
            <a:ext cx="5791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GATE PYQ</a:t>
            </a:r>
          </a:p>
        </p:txBody>
      </p:sp>
    </p:spTree>
    <p:extLst>
      <p:ext uri="{BB962C8B-B14F-4D97-AF65-F5344CB8AC3E}">
        <p14:creationId xmlns:p14="http://schemas.microsoft.com/office/powerpoint/2010/main" val="6677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b="88262"/>
          <a:stretch/>
        </p:blipFill>
        <p:spPr>
          <a:xfrm>
            <a:off x="1486938" y="1"/>
            <a:ext cx="9697803" cy="554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938" y="4217893"/>
            <a:ext cx="2065729" cy="2582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22472"/>
          <a:stretch/>
        </p:blipFill>
        <p:spPr>
          <a:xfrm>
            <a:off x="1486938" y="554637"/>
            <a:ext cx="9697803" cy="3663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15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Gate DA -2024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1360" y="317520"/>
              <a:ext cx="9981720" cy="42591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20" y="312480"/>
                <a:ext cx="9992520" cy="42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54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60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Gate DA –2024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Sample Paper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360" y="840478"/>
            <a:ext cx="10977514" cy="2817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360" y="3851746"/>
            <a:ext cx="1801892" cy="271506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900000" y="1205280"/>
              <a:ext cx="8651520" cy="5091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360" y="1198800"/>
                <a:ext cx="8665920" cy="51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84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mage result for Any question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05" y="2325544"/>
            <a:ext cx="1920213" cy="29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>
            <a:spLocks noGrp="1"/>
          </p:cNvSpPr>
          <p:nvPr/>
        </p:nvSpPr>
        <p:spPr>
          <a:xfrm>
            <a:off x="2667000" y="1545457"/>
            <a:ext cx="6858000" cy="780087"/>
          </a:xfrm>
          <a:prstGeom prst="rect">
            <a:avLst/>
          </a:prstGeom>
        </p:spPr>
        <p:txBody>
          <a:bodyPr vert="horz" lIns="76200" tIns="38100" rIns="76200" bIns="3810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Any question?</a:t>
            </a:r>
          </a:p>
          <a:p>
            <a:pPr marL="0" indent="0" algn="ctr">
              <a:buNone/>
            </a:pPr>
            <a:endParaRPr lang="en-US" altLang="zh-CN" sz="1667" dirty="0">
              <a:solidFill>
                <a:srgbClr val="FF00FF"/>
              </a:solidFill>
              <a:ea typeface="宋体" pitchFamily="2" charset="-122"/>
            </a:endParaRPr>
          </a:p>
          <a:p>
            <a:pPr marL="0" indent="0">
              <a:buNone/>
            </a:pPr>
            <a:endParaRPr lang="en-IN" altLang="zh-CN" sz="1667" dirty="0">
              <a:solidFill>
                <a:srgbClr val="FF00FF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5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35442" r="17252" b="9994"/>
          <a:stretch/>
        </p:blipFill>
        <p:spPr bwMode="auto">
          <a:xfrm>
            <a:off x="2133600" y="450274"/>
            <a:ext cx="7952510" cy="435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40527" y="5257800"/>
            <a:ext cx="8229600" cy="1143000"/>
          </a:xfrm>
        </p:spPr>
        <p:txBody>
          <a:bodyPr/>
          <a:lstStyle/>
          <a:p>
            <a:r>
              <a:rPr lang="en-US" dirty="0"/>
              <a:t>Python Shell is Interactive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1" y="450274"/>
            <a:ext cx="166584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IN[1]: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4001" y="1853626"/>
            <a:ext cx="166584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IN[2]: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34560" y="3834826"/>
            <a:ext cx="166584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IN[4]: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00" y="2844226"/>
            <a:ext cx="166584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IN[3]: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189842" y="437718"/>
            <a:ext cx="6491969" cy="584775"/>
            <a:chOff x="1693550" y="1003011"/>
            <a:chExt cx="6491969" cy="584775"/>
          </a:xfrm>
        </p:grpSpPr>
        <p:cxnSp>
          <p:nvCxnSpPr>
            <p:cNvPr id="23" name="Straight Arrow Connector 22"/>
            <p:cNvCxnSpPr>
              <a:stCxn id="24" idx="1"/>
              <a:endCxn id="4" idx="3"/>
            </p:cNvCxnSpPr>
            <p:nvPr/>
          </p:nvCxnSpPr>
          <p:spPr>
            <a:xfrm flipH="1">
              <a:off x="1693550" y="1295399"/>
              <a:ext cx="2804741" cy="1255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8291" y="1003011"/>
              <a:ext cx="3687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Python Shell Prompt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557576" y="2145153"/>
            <a:ext cx="4394871" cy="1689673"/>
            <a:chOff x="3200400" y="2362201"/>
            <a:chExt cx="4394871" cy="1689673"/>
          </a:xfrm>
        </p:grpSpPr>
        <p:grpSp>
          <p:nvGrpSpPr>
            <p:cNvPr id="34" name="Group 33"/>
            <p:cNvGrpSpPr/>
            <p:nvPr/>
          </p:nvGrpSpPr>
          <p:grpSpPr>
            <a:xfrm>
              <a:off x="3200400" y="2362201"/>
              <a:ext cx="4394871" cy="1305817"/>
              <a:chOff x="3075709" y="774412"/>
              <a:chExt cx="4394871" cy="1305817"/>
            </a:xfrm>
          </p:grpSpPr>
          <p:cxnSp>
            <p:nvCxnSpPr>
              <p:cNvPr id="36" name="Straight Arrow Connector 35"/>
              <p:cNvCxnSpPr>
                <a:stCxn id="37" idx="1"/>
              </p:cNvCxnSpPr>
              <p:nvPr/>
            </p:nvCxnSpPr>
            <p:spPr>
              <a:xfrm flipH="1" flipV="1">
                <a:off x="3075709" y="774412"/>
                <a:ext cx="1422582" cy="7672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4498291" y="1003011"/>
                <a:ext cx="297228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rgbClr val="C00000"/>
                    </a:solidFill>
                  </a:rPr>
                  <a:t>User Commands</a:t>
                </a:r>
              </a:p>
              <a:p>
                <a:r>
                  <a:rPr lang="en-US" sz="3200" b="1" dirty="0">
                    <a:solidFill>
                      <a:srgbClr val="C00000"/>
                    </a:solidFill>
                  </a:rPr>
                  <a:t>(Statements)</a:t>
                </a:r>
              </a:p>
            </p:txBody>
          </p:sp>
        </p:grpSp>
        <p:cxnSp>
          <p:nvCxnSpPr>
            <p:cNvPr id="35" name="Straight Arrow Connector 34"/>
            <p:cNvCxnSpPr>
              <a:stCxn id="37" idx="2"/>
            </p:cNvCxnSpPr>
            <p:nvPr/>
          </p:nvCxnSpPr>
          <p:spPr>
            <a:xfrm flipH="1">
              <a:off x="4662060" y="3668018"/>
              <a:ext cx="1447067" cy="38385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581400" y="3642898"/>
            <a:ext cx="5320450" cy="1575375"/>
            <a:chOff x="872192" y="1600200"/>
            <a:chExt cx="5320450" cy="1575375"/>
          </a:xfrm>
        </p:grpSpPr>
        <p:grpSp>
          <p:nvGrpSpPr>
            <p:cNvPr id="39" name="Group 38"/>
            <p:cNvGrpSpPr/>
            <p:nvPr/>
          </p:nvGrpSpPr>
          <p:grpSpPr>
            <a:xfrm>
              <a:off x="872192" y="1600200"/>
              <a:ext cx="5320450" cy="1575375"/>
              <a:chOff x="747501" y="12411"/>
              <a:chExt cx="5320450" cy="1575375"/>
            </a:xfrm>
          </p:grpSpPr>
          <p:cxnSp>
            <p:nvCxnSpPr>
              <p:cNvPr id="41" name="Straight Arrow Connector 40"/>
              <p:cNvCxnSpPr>
                <a:stCxn id="42" idx="1"/>
              </p:cNvCxnSpPr>
              <p:nvPr/>
            </p:nvCxnSpPr>
            <p:spPr>
              <a:xfrm flipH="1" flipV="1">
                <a:off x="747501" y="12411"/>
                <a:ext cx="3750790" cy="12829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498291" y="1003011"/>
                <a:ext cx="15696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rgbClr val="C00000"/>
                    </a:solidFill>
                  </a:rPr>
                  <a:t>Outputs</a:t>
                </a:r>
              </a:p>
            </p:txBody>
          </p:sp>
        </p:grpSp>
        <p:cxnSp>
          <p:nvCxnSpPr>
            <p:cNvPr id="40" name="Straight Arrow Connector 39"/>
            <p:cNvCxnSpPr>
              <a:stCxn id="42" idx="2"/>
            </p:cNvCxnSpPr>
            <p:nvPr/>
          </p:nvCxnSpPr>
          <p:spPr>
            <a:xfrm flipH="1" flipV="1">
              <a:off x="2167593" y="2622695"/>
              <a:ext cx="3240219" cy="55288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572000" y="3810000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118836" y="3810000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)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55EA20-7981-E644-ADE8-328812F68EA4}"/>
              </a:ext>
            </a:extLst>
          </p:cNvPr>
          <p:cNvSpPr/>
          <p:nvPr/>
        </p:nvSpPr>
        <p:spPr>
          <a:xfrm>
            <a:off x="3048001" y="1872964"/>
            <a:ext cx="7619999" cy="55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426982-5724-DA44-88DC-D25C5E3ECDFF}"/>
              </a:ext>
            </a:extLst>
          </p:cNvPr>
          <p:cNvSpPr/>
          <p:nvPr/>
        </p:nvSpPr>
        <p:spPr>
          <a:xfrm>
            <a:off x="1524001" y="2438400"/>
            <a:ext cx="9133441" cy="55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ABFE6-B2F7-2943-A205-E66A05ACB4DB}"/>
              </a:ext>
            </a:extLst>
          </p:cNvPr>
          <p:cNvSpPr/>
          <p:nvPr/>
        </p:nvSpPr>
        <p:spPr>
          <a:xfrm>
            <a:off x="1534560" y="2946690"/>
            <a:ext cx="9133441" cy="55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DCAA6F-D91F-A849-8345-00D1A6C24192}"/>
              </a:ext>
            </a:extLst>
          </p:cNvPr>
          <p:cNvSpPr/>
          <p:nvPr/>
        </p:nvSpPr>
        <p:spPr>
          <a:xfrm>
            <a:off x="1524001" y="3327690"/>
            <a:ext cx="9133441" cy="55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477453-B834-3A4C-8103-AE3F097CB8F3}"/>
              </a:ext>
            </a:extLst>
          </p:cNvPr>
          <p:cNvSpPr/>
          <p:nvPr/>
        </p:nvSpPr>
        <p:spPr>
          <a:xfrm>
            <a:off x="1524001" y="3784890"/>
            <a:ext cx="9133441" cy="55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006BF2-1149-BC48-9E41-D1D9B2EEC0D4}"/>
              </a:ext>
            </a:extLst>
          </p:cNvPr>
          <p:cNvSpPr/>
          <p:nvPr/>
        </p:nvSpPr>
        <p:spPr>
          <a:xfrm>
            <a:off x="1524001" y="4318290"/>
            <a:ext cx="9133441" cy="55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4ABB10-94BC-4D0D-A51A-615BB88BF796}"/>
              </a:ext>
            </a:extLst>
          </p:cNvPr>
          <p:cNvSpPr/>
          <p:nvPr/>
        </p:nvSpPr>
        <p:spPr>
          <a:xfrm>
            <a:off x="2895600" y="1447800"/>
            <a:ext cx="1524000" cy="425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4D15F-789C-4661-87AD-55092CCB1DF2}"/>
              </a:ext>
            </a:extLst>
          </p:cNvPr>
          <p:cNvSpPr txBox="1"/>
          <p:nvPr/>
        </p:nvSpPr>
        <p:spPr>
          <a:xfrm>
            <a:off x="2701120" y="1368935"/>
            <a:ext cx="2600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3131FF"/>
                </a:solidFill>
              </a:rPr>
              <a:t>Geeksforgeeks</a:t>
            </a:r>
            <a:endParaRPr lang="en-US" sz="3200" dirty="0">
              <a:solidFill>
                <a:srgbClr val="3131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C8F0C4-D73F-4CC7-9F98-5C241C90FA81}"/>
              </a:ext>
            </a:extLst>
          </p:cNvPr>
          <p:cNvSpPr txBox="1"/>
          <p:nvPr/>
        </p:nvSpPr>
        <p:spPr>
          <a:xfrm>
            <a:off x="1596888" y="1"/>
            <a:ext cx="937591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IN[1]: print(“Welcome \n to </a:t>
            </a:r>
            <a:r>
              <a:rPr lang="en-US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Geeksforgeeks</a:t>
            </a:r>
            <a:r>
              <a:rPr lang="en-US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079720" y="0"/>
              <a:ext cx="8612280" cy="4492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960" y="-4320"/>
                <a:ext cx="8620920" cy="450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27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Interacting with Python Programs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program communicates its results to user using </a:t>
            </a:r>
            <a:r>
              <a:rPr lang="en-US" dirty="0">
                <a:solidFill>
                  <a:srgbClr val="FF0000"/>
                </a:solidFill>
              </a:rPr>
              <a:t>print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Most useful programs require information from users</a:t>
            </a:r>
          </a:p>
          <a:p>
            <a:pPr lvl="1"/>
            <a:r>
              <a:rPr lang="en-US" dirty="0"/>
              <a:t>Name and age for a travel reservation system</a:t>
            </a:r>
          </a:p>
          <a:p>
            <a:pPr lvl="1"/>
            <a:endParaRPr lang="en-US" dirty="0"/>
          </a:p>
          <a:p>
            <a:r>
              <a:rPr lang="en-US" dirty="0"/>
              <a:t>Python uses </a:t>
            </a:r>
            <a:r>
              <a:rPr lang="en-US" dirty="0">
                <a:solidFill>
                  <a:srgbClr val="FF0000"/>
                </a:solidFill>
              </a:rPr>
              <a:t>input </a:t>
            </a:r>
            <a:r>
              <a:rPr lang="en-US" dirty="0"/>
              <a:t>to read user input as a string (</a:t>
            </a:r>
            <a:r>
              <a:rPr lang="en-US" dirty="0">
                <a:solidFill>
                  <a:srgbClr val="FF0000"/>
                </a:solidFill>
              </a:rPr>
              <a:t>str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35520" y="1849680"/>
              <a:ext cx="7730280" cy="4222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7960" y="1843200"/>
                <a:ext cx="7746480" cy="423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43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as argument a </a:t>
            </a:r>
            <a:r>
              <a:rPr lang="en-US" dirty="0">
                <a:solidFill>
                  <a:srgbClr val="FF0000"/>
                </a:solidFill>
              </a:rPr>
              <a:t>string</a:t>
            </a:r>
            <a:r>
              <a:rPr lang="en-US" dirty="0"/>
              <a:t> to print as a prompt</a:t>
            </a:r>
          </a:p>
          <a:p>
            <a:r>
              <a:rPr lang="en-US" dirty="0"/>
              <a:t>Returns the user typed value as a </a:t>
            </a:r>
            <a:r>
              <a:rPr lang="en-US" dirty="0">
                <a:solidFill>
                  <a:srgbClr val="FF0000"/>
                </a:solidFill>
              </a:rPr>
              <a:t>string</a:t>
            </a:r>
          </a:p>
          <a:p>
            <a:pPr lvl="1"/>
            <a:r>
              <a:rPr lang="en-US" dirty="0"/>
              <a:t>details of how to process user string later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0"/>
          <a:stretch/>
        </p:blipFill>
        <p:spPr bwMode="auto">
          <a:xfrm>
            <a:off x="1752600" y="3786579"/>
            <a:ext cx="8810780" cy="7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52" y="4694264"/>
            <a:ext cx="8463348" cy="79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5476876"/>
            <a:ext cx="33909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52420" y="3505200"/>
            <a:ext cx="9039380" cy="2971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10200" y="4217390"/>
            <a:ext cx="684910" cy="430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10146" y="4191001"/>
            <a:ext cx="3623854" cy="47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61656" y="5051785"/>
            <a:ext cx="8463348" cy="47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14600" y="5476876"/>
            <a:ext cx="7848600" cy="47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20634" y="5923926"/>
            <a:ext cx="8463348" cy="47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38600" y="3786579"/>
            <a:ext cx="914400" cy="43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00200" y="3790890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IN[1]: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6694" y="4724400"/>
            <a:ext cx="95410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0200" y="4708070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IN[2]: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1" y="5486400"/>
            <a:ext cx="95410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59004" y="5543490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IN[3]: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86154" y="4572000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058308" y="454429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90800" y="4540274"/>
            <a:ext cx="7896380" cy="47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3388320" y="1751400"/>
              <a:ext cx="6947280" cy="4693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2200" y="1744200"/>
                <a:ext cx="6956640" cy="470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544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Elements of Python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Python program is a sequence of </a:t>
            </a:r>
            <a:r>
              <a:rPr lang="en-US" b="1" dirty="0"/>
              <a:t>definitions</a:t>
            </a:r>
            <a:r>
              <a:rPr lang="en-US" dirty="0"/>
              <a:t> and </a:t>
            </a:r>
            <a:r>
              <a:rPr lang="en-US" b="1" dirty="0"/>
              <a:t>commands (statements)</a:t>
            </a:r>
          </a:p>
          <a:p>
            <a:r>
              <a:rPr lang="en-US" dirty="0"/>
              <a:t>Commands manipulate </a:t>
            </a:r>
            <a:r>
              <a:rPr lang="en-US" b="1" dirty="0"/>
              <a:t>objects</a:t>
            </a:r>
          </a:p>
          <a:p>
            <a:r>
              <a:rPr lang="en-US" dirty="0"/>
              <a:t>Each object is associated with a </a:t>
            </a:r>
            <a:r>
              <a:rPr lang="en-US" b="1" dirty="0"/>
              <a:t>Type</a:t>
            </a:r>
          </a:p>
          <a:p>
            <a:r>
              <a:rPr lang="en-US" b="1" dirty="0"/>
              <a:t>Type: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set of values</a:t>
            </a:r>
          </a:p>
          <a:p>
            <a:pPr lvl="1"/>
            <a:r>
              <a:rPr lang="en-US" dirty="0"/>
              <a:t>A set of operations on these values</a:t>
            </a:r>
          </a:p>
          <a:p>
            <a:r>
              <a:rPr lang="en-US" b="1" dirty="0"/>
              <a:t>Expressions</a:t>
            </a:r>
            <a:r>
              <a:rPr lang="en-US" dirty="0"/>
              <a:t>: An operation (combination of objects and </a:t>
            </a:r>
            <a:r>
              <a:rPr lang="en-US" b="1" dirty="0"/>
              <a:t>operators</a:t>
            </a:r>
            <a:r>
              <a:rPr lang="en-US" dirty="0"/>
              <a:t>)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46800" y="2673000"/>
              <a:ext cx="9060840" cy="3935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1400" y="2664720"/>
                <a:ext cx="9069480" cy="394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61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24995</TotalTime>
  <Words>2165</Words>
  <Application>Microsoft Office PowerPoint</Application>
  <PresentationFormat>Widescreen</PresentationFormat>
  <Paragraphs>555</Paragraphs>
  <Slides>56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ＭＳ Ｐゴシック</vt:lpstr>
      <vt:lpstr>宋体</vt:lpstr>
      <vt:lpstr>Arial</vt:lpstr>
      <vt:lpstr>Calibri</vt:lpstr>
      <vt:lpstr>Calibri Light</vt:lpstr>
      <vt:lpstr>Cambria Math</vt:lpstr>
      <vt:lpstr>Comic Sans MS</vt:lpstr>
      <vt:lpstr>Courier New</vt:lpstr>
      <vt:lpstr>Times New Roman</vt:lpstr>
      <vt:lpstr>Verdana</vt:lpstr>
      <vt:lpstr>Wingdings</vt:lpstr>
      <vt:lpstr>Wingdings 3</vt:lpstr>
      <vt:lpstr>Office Theme</vt:lpstr>
      <vt:lpstr>PowerPoint Presentation</vt:lpstr>
      <vt:lpstr>Features of Python</vt:lpstr>
      <vt:lpstr>Python History</vt:lpstr>
      <vt:lpstr>PowerPoint Presentation</vt:lpstr>
      <vt:lpstr>About various editors of python</vt:lpstr>
      <vt:lpstr>Python Shell is Interactive</vt:lpstr>
      <vt:lpstr>Interacting with Python Programs</vt:lpstr>
      <vt:lpstr>Input</vt:lpstr>
      <vt:lpstr>Elements of Python</vt:lpstr>
      <vt:lpstr>Types in Python</vt:lpstr>
      <vt:lpstr>Example of Types</vt:lpstr>
      <vt:lpstr>Type Conversion (Type Casting)</vt:lpstr>
      <vt:lpstr>Type Conversion Examples</vt:lpstr>
      <vt:lpstr>Type Conversion and Input</vt:lpstr>
      <vt:lpstr>Variables</vt:lpstr>
      <vt:lpstr>Operators</vt:lpstr>
      <vt:lpstr>Assignment Statement</vt:lpstr>
      <vt:lpstr>Multiple Assignments</vt:lpstr>
      <vt:lpstr>Programming using Python</vt:lpstr>
      <vt:lpstr>Binary Operations</vt:lpstr>
      <vt:lpstr>The // operator</vt:lpstr>
      <vt:lpstr>The % operator</vt:lpstr>
      <vt:lpstr>Practice Problem…..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 Statements</vt:lpstr>
      <vt:lpstr>if-else statement</vt:lpstr>
      <vt:lpstr>Indentation</vt:lpstr>
      <vt:lpstr>if statement (no else!)</vt:lpstr>
      <vt:lpstr>if-else statement</vt:lpstr>
      <vt:lpstr>Nested if, if-else</vt:lpstr>
      <vt:lpstr>Elif</vt:lpstr>
      <vt:lpstr>Summary of if, if-else </vt:lpstr>
      <vt:lpstr>Class Quiz</vt:lpstr>
      <vt:lpstr>Short-cut Evaluation</vt:lpstr>
      <vt:lpstr>3 Factors for Expression Evaluation</vt:lpstr>
      <vt:lpstr>PowerPoint Presentation</vt:lpstr>
      <vt:lpstr>Caution about Using Floats</vt:lpstr>
      <vt:lpstr>Caution about Using Floats</vt:lpstr>
      <vt:lpstr>Comparing Floats</vt:lpstr>
      <vt:lpstr>Practice Problem…..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using Python  WELCOME</dc:title>
  <dc:creator>SANTOSH VERMA</dc:creator>
  <cp:lastModifiedBy>Santosh Verma</cp:lastModifiedBy>
  <cp:revision>134</cp:revision>
  <dcterms:created xsi:type="dcterms:W3CDTF">2012-01-03T04:41:12Z</dcterms:created>
  <dcterms:modified xsi:type="dcterms:W3CDTF">2024-06-15T14:22:11Z</dcterms:modified>
</cp:coreProperties>
</file>